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24"/>
  </p:notesMasterIdLst>
  <p:handoutMasterIdLst>
    <p:handoutMasterId r:id="rId25"/>
  </p:handoutMasterIdLst>
  <p:sldIdLst>
    <p:sldId id="281" r:id="rId5"/>
    <p:sldId id="2147479467" r:id="rId6"/>
    <p:sldId id="2147479470" r:id="rId7"/>
    <p:sldId id="2147479468" r:id="rId8"/>
    <p:sldId id="2147479471" r:id="rId9"/>
    <p:sldId id="2147479472" r:id="rId10"/>
    <p:sldId id="2147479473" r:id="rId11"/>
    <p:sldId id="2147479474" r:id="rId12"/>
    <p:sldId id="2147479475" r:id="rId13"/>
    <p:sldId id="2147479476" r:id="rId14"/>
    <p:sldId id="2147479477" r:id="rId15"/>
    <p:sldId id="2147479478" r:id="rId16"/>
    <p:sldId id="2147479479" r:id="rId17"/>
    <p:sldId id="2147479480" r:id="rId18"/>
    <p:sldId id="2147479481" r:id="rId19"/>
    <p:sldId id="2147479482" r:id="rId20"/>
    <p:sldId id="2147479483" r:id="rId21"/>
    <p:sldId id="2147479484" r:id="rId22"/>
    <p:sldId id="2147479460" r:id="rId23"/>
  </p:sldIdLst>
  <p:sldSz cx="12192000" cy="6858000"/>
  <p:notesSz cx="6797675" cy="9926638"/>
  <p:defaultTex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pos="7265" userDrawn="1">
          <p15:clr>
            <a:srgbClr val="A4A3A4"/>
          </p15:clr>
        </p15:guide>
        <p15:guide id="2" pos="1527" userDrawn="1">
          <p15:clr>
            <a:srgbClr val="A4A3A4"/>
          </p15:clr>
        </p15:guide>
        <p15:guide id="3" orient="horz" pos="1502" userDrawn="1">
          <p15:clr>
            <a:srgbClr val="A4A3A4"/>
          </p15:clr>
        </p15:guide>
        <p15:guide id="4" orient="horz" pos="1298" userDrawn="1">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5F425D0D-7C4F-25DF-943F-853A30408A07}" name="Cederic Ubachs | Inhealth" initials="CU|I" userId="S::cederic@inhealth.nl::68dc1603-b065-4aae-90be-744c0c9a3217" providerId="AD"/>
  <p188:author id="{E8914115-14A9-8CC0-0F5D-FC43B88549DA}" name="Communicatie | Inhealth" initials="C|" userId="S::communicatie@inhealth.nl::ed40871c-c6e7-40ed-ba75-ccc75831f1fc" providerId="AD"/>
  <p188:author id="{5530533E-1CD7-9CF1-14B1-49EA1E92AED2}" name="Bruin, Sandra de" initials="SB" userId="S::sdbruin@unica.nl::6c9c258c-a608-40b9-ae63-7968526d6648" providerId="AD"/>
  <p188:author id="{9C8FD640-5D24-B10C-D8E5-16DF4638A924}" name="Straver, Annette" initials="SA" userId="S::astraver@unica.nl::1bf56497-d557-4f2d-adc5-0b84220142e9" providerId="AD"/>
  <p188:author id="{3BA99F51-F2D6-235D-A641-7AE14D7C4F04}" name="Gastgebruiker" initials="Ga" userId="S::urn:spo:anon#538a617e4e994eebf2ad0678e7f9fd93e6902a2077cff0c6279aaf51f82afe69::" providerId="AD"/>
  <p188:author id="{A69DD591-7E8D-BEDD-700E-DADFEB1C1784}" name="Jeltje Visser | Inhealth" initials="JI" userId="S::jeltje@inhealth.nl::ab95f6cc-cc9d-4935-96a7-5237bb145389" providerId="AD"/>
  <p188:author id="{76CB4CA0-1BED-8388-9C48-731B23DFA064}" name="Rianne Van Dun | Inhealth" initials="RV" userId="S::rianne@inhealth.nl::542f2d24-d4ee-4543-a780-fd3166d1c54a" providerId="AD"/>
  <p188:author id="{D43CA9AA-90D3-89F4-4413-C61083038906}" name="Rianne van Dun" initials="Rv" userId="57879deb4362ba48" providerId="Windows Live"/>
  <p188:author id="{6F1ED9CE-C827-1B35-5571-BD1EDD30CA3C}" name="Lori Buma | Inhealth" initials="LI" userId="S::lori@inhealth.nl::9ee33f85-5826-4a69-a2d7-546375f03975" providerId="AD"/>
  <p188:author id="{E6A30DD7-4CAB-3580-DB0A-3F15C07F8C0B}" name="Bredewold - Nijkamp, Callista" initials="BC" userId="S::cbredewold@unica.nl::352f222a-4fd6-44c9-b9d6-afd7632db3b4" providerId="AD"/>
  <p188:author id="{1C0D61E5-FA38-6D2B-1670-3C8DD4D57BE8}" name="Cindy Nieuwenhoff | Inhealth" initials="CN|I" userId="S::cindy@inhealth.nl::15c58ea1-d140-446c-8c6c-fa2fc375fec8" providerId="AD"/>
  <p188:author id="{BC79F8EF-EF2C-E303-BB78-77F3C67A8982}" name="Elisa Eltink | Inhealth" initials="EE" userId="S::elisa@inhealth.nl::68fb4b69-a091-49c2-ad4d-ecd3307643ed"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Jelle de Korte" initials="JdK" lastIdx="2" clrIdx="0">
    <p:extLst>
      <p:ext uri="{19B8F6BF-5375-455C-9EA6-DF929625EA0E}">
        <p15:presenceInfo xmlns:p15="http://schemas.microsoft.com/office/powerpoint/2012/main" userId="S-1-5-21-2890558824-3927818043-3374662254-1152" providerId="AD"/>
      </p:ext>
    </p:extLst>
  </p:cmAuthor>
  <p:cmAuthor id="2" name="Ilse de Groot" initials="IdG" lastIdx="177" clrIdx="1">
    <p:extLst>
      <p:ext uri="{19B8F6BF-5375-455C-9EA6-DF929625EA0E}">
        <p15:presenceInfo xmlns:p15="http://schemas.microsoft.com/office/powerpoint/2012/main" userId="S::Ilse@pptsolutions.nl::bdc23269-d2c6-4623-a313-540a2406f7f1" providerId="AD"/>
      </p:ext>
    </p:extLst>
  </p:cmAuthor>
  <p:cmAuthor id="3" name="Jelle de Korte" initials="JdK [2]" lastIdx="28" clrIdx="2">
    <p:extLst>
      <p:ext uri="{19B8F6BF-5375-455C-9EA6-DF929625EA0E}">
        <p15:presenceInfo xmlns:p15="http://schemas.microsoft.com/office/powerpoint/2012/main" userId="0fabe5f432ca7e9d" providerId="Windows Live"/>
      </p:ext>
    </p:extLst>
  </p:cmAuthor>
  <p:cmAuthor id="4" name="Rodney Assenberg" initials="RA" lastIdx="16" clrIdx="3">
    <p:extLst>
      <p:ext uri="{19B8F6BF-5375-455C-9EA6-DF929625EA0E}">
        <p15:presenceInfo xmlns:p15="http://schemas.microsoft.com/office/powerpoint/2012/main" userId="S::rodney@pptsolutions.nl::eb9218f5-9d3d-4dde-8c59-99b1c1139f6f" providerId="AD"/>
      </p:ext>
    </p:extLst>
  </p:cmAuthor>
  <p:cmAuthor id="5" name="Dekker, Annelies" initials="DA" lastIdx="147" clrIdx="4">
    <p:extLst>
      <p:ext uri="{19B8F6BF-5375-455C-9EA6-DF929625EA0E}">
        <p15:presenceInfo xmlns:p15="http://schemas.microsoft.com/office/powerpoint/2012/main" userId="S::adekker@unica.nl::d2f803ce-019e-4ca8-9e9b-e1c28adf8643" providerId="AD"/>
      </p:ext>
    </p:extLst>
  </p:cmAuthor>
  <p:cmAuthor id="6" name="Roest, Jolanda van der" initials="Rd" lastIdx="1" clrIdx="5">
    <p:extLst>
      <p:ext uri="{19B8F6BF-5375-455C-9EA6-DF929625EA0E}">
        <p15:presenceInfo xmlns:p15="http://schemas.microsoft.com/office/powerpoint/2012/main" userId="S::jvdroest@unica.nl::797e406e-a0c9-46f5-bc24-b5e94e834dab" providerId="AD"/>
      </p:ext>
    </p:extLst>
  </p:cmAuthor>
  <p:cmAuthor id="7" name="Nagtegaal, Jeroen" initials="NJ" lastIdx="48" clrIdx="6">
    <p:extLst>
      <p:ext uri="{19B8F6BF-5375-455C-9EA6-DF929625EA0E}">
        <p15:presenceInfo xmlns:p15="http://schemas.microsoft.com/office/powerpoint/2012/main" userId="S::jnagtegaal@unica.nl::97a8e3c7-dfb5-4ebd-8990-f3d9aebdf13d" providerId="AD"/>
      </p:ext>
    </p:extLst>
  </p:cmAuthor>
  <p:cmAuthor id="8" name="PPT Solutions" initials="PS" lastIdx="55" clrIdx="7">
    <p:extLst>
      <p:ext uri="{19B8F6BF-5375-455C-9EA6-DF929625EA0E}">
        <p15:presenceInfo xmlns:p15="http://schemas.microsoft.com/office/powerpoint/2012/main" userId="PPT Solutions" providerId="None"/>
      </p:ext>
    </p:extLst>
  </p:cmAuthor>
  <p:cmAuthor id="9" name="Tess Hoogenraad" initials="TH" lastIdx="30" clrIdx="8">
    <p:extLst>
      <p:ext uri="{19B8F6BF-5375-455C-9EA6-DF929625EA0E}">
        <p15:presenceInfo xmlns:p15="http://schemas.microsoft.com/office/powerpoint/2012/main" userId="S::Tess@pptsolutions.nl::ad89eacd-c4f1-458c-9024-2bde21ebb36c" providerId="AD"/>
      </p:ext>
    </p:extLst>
  </p:cmAuthor>
  <p:cmAuthor id="10" name="Unica Algemeen" initials="UA" lastIdx="7" clrIdx="9">
    <p:extLst>
      <p:ext uri="{19B8F6BF-5375-455C-9EA6-DF929625EA0E}">
        <p15:presenceInfo xmlns:p15="http://schemas.microsoft.com/office/powerpoint/2012/main" userId="S::mw@digitalworkplaces.onmicrosoft.com::556f3731-0d5f-4bd3-aca5-01954a8d66b9" providerId="AD"/>
      </p:ext>
    </p:extLst>
  </p:cmAuthor>
  <p:cmAuthor id="11" name="Jelena Kotanjan" initials="JK" lastIdx="41" clrIdx="10">
    <p:extLst>
      <p:ext uri="{19B8F6BF-5375-455C-9EA6-DF929625EA0E}">
        <p15:presenceInfo xmlns:p15="http://schemas.microsoft.com/office/powerpoint/2012/main" userId="S::jelena@pptsolutions.nl::d6b6d795-d446-4859-9a46-c5027095b856" providerId="AD"/>
      </p:ext>
    </p:extLst>
  </p:cmAuthor>
  <p:cmAuthor id="12" name="Cederic Ubachs | Inhealth" initials="CU|I" lastIdx="3" clrIdx="11">
    <p:extLst>
      <p:ext uri="{19B8F6BF-5375-455C-9EA6-DF929625EA0E}">
        <p15:presenceInfo xmlns:p15="http://schemas.microsoft.com/office/powerpoint/2012/main" userId="S::cederic@inhealth.nl::68dc1603-b065-4aae-90be-744c0c9a3217" providerId="AD"/>
      </p:ext>
    </p:extLst>
  </p:cmAuthor>
  <p:cmAuthor id="13" name="Sandy van Beuzekom | Inhealth" initials="SI" lastIdx="5" clrIdx="12">
    <p:extLst>
      <p:ext uri="{19B8F6BF-5375-455C-9EA6-DF929625EA0E}">
        <p15:presenceInfo xmlns:p15="http://schemas.microsoft.com/office/powerpoint/2012/main" userId="S::sandy@inhealth.nl::524e004c-286c-420a-9ad1-b8dc424f28ef" providerId="AD"/>
      </p:ext>
    </p:extLst>
  </p:cmAuthor>
  <p:cmAuthor id="14" name="Straver, Annette" initials="SA" lastIdx="1" clrIdx="13">
    <p:extLst>
      <p:ext uri="{19B8F6BF-5375-455C-9EA6-DF929625EA0E}">
        <p15:presenceInfo xmlns:p15="http://schemas.microsoft.com/office/powerpoint/2012/main" userId="S::astraver@unica.nl::1bf56497-d557-4f2d-adc5-0b84220142e9"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93866"/>
    <a:srgbClr val="FFC600"/>
    <a:srgbClr val="F2F2F4"/>
    <a:srgbClr val="4AC196"/>
    <a:srgbClr val="62C19D"/>
    <a:srgbClr val="D7EDE1"/>
    <a:srgbClr val="F8AF7F"/>
    <a:srgbClr val="E1E7F1"/>
    <a:srgbClr val="FFFFFF"/>
    <a:srgbClr val="E4E798"/>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5EE0E6E-C80E-49B5-962B-37C89A3B7CBE}" v="1101" dt="2024-10-23T12:31:41.060"/>
  </p1510:revLst>
</p1510:revInfo>
</file>

<file path=ppt/tableStyles.xml><?xml version="1.0" encoding="utf-8"?>
<a:tblStyleLst xmlns:a="http://schemas.openxmlformats.org/drawingml/2006/main" def="{5C22544A-7EE6-4342-B048-85BDC9FD1C3A}">
  <a:tblStyle styleId="{5C22544A-7EE6-4342-B048-85BDC9FD1C3A}" styleName="Stijl, gemiddeld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Stijl, gemiddeld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284E427A-3D55-4303-BF80-6455036E1DE7}" styleName="Stijl, thema 1 - Accent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2D5ABB26-0587-4C30-8999-92F81FD0307C}" styleName="Geen stijl, geen raster">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72833802-FEF1-4C79-8D5D-14CF1EAF98D9}" styleName="Stijl, licht 2 - Acc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69012ECD-51FC-41F1-AA8D-1B2483CD663E}" styleName="Stijl, licht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5A111915-BE36-4E01-A7E5-04B1672EAD32}" styleName="Stijl, licht 2 - Accent 5">
    <a:wholeTbl>
      <a:tcTxStyle>
        <a:fontRef idx="minor">
          <a:scrgbClr r="0" g="0" b="0"/>
        </a:fontRef>
        <a:schemeClr val="tx1"/>
      </a:tcTxStyle>
      <a:tcStyle>
        <a:tcBdr>
          <a:left>
            <a:lnRef idx="1">
              <a:schemeClr val="accent5"/>
            </a:lnRef>
          </a:left>
          <a:right>
            <a:lnRef idx="1">
              <a:schemeClr val="accent5"/>
            </a:lnRef>
          </a:right>
          <a:top>
            <a:lnRef idx="1">
              <a:schemeClr val="accent5"/>
            </a:lnRef>
          </a:top>
          <a:bottom>
            <a:lnRef idx="1">
              <a:schemeClr val="accent5"/>
            </a:lnRef>
          </a:bottom>
          <a:insideH>
            <a:ln>
              <a:noFill/>
            </a:ln>
          </a:insideH>
          <a:insideV>
            <a:ln>
              <a:noFill/>
            </a:ln>
          </a:insideV>
        </a:tcBdr>
        <a:fill>
          <a:noFill/>
        </a:fill>
      </a:tcStyle>
    </a:wholeTbl>
    <a:band1H>
      <a:tcStyle>
        <a:tcBdr>
          <a:top>
            <a:lnRef idx="1">
              <a:schemeClr val="accent5"/>
            </a:lnRef>
          </a:top>
          <a:bottom>
            <a:lnRef idx="1">
              <a:schemeClr val="accent5"/>
            </a:lnRef>
          </a:bottom>
        </a:tcBdr>
      </a:tcStyle>
    </a:band1H>
    <a:band1V>
      <a:tcStyle>
        <a:tcBdr>
          <a:left>
            <a:lnRef idx="1">
              <a:schemeClr val="accent5"/>
            </a:lnRef>
          </a:left>
          <a:right>
            <a:lnRef idx="1">
              <a:schemeClr val="accent5"/>
            </a:lnRef>
          </a:right>
        </a:tcBdr>
      </a:tcStyle>
    </a:band1V>
    <a:band2V>
      <a:tcStyle>
        <a:tcBdr>
          <a:left>
            <a:lnRef idx="1">
              <a:schemeClr val="accent5"/>
            </a:lnRef>
          </a:left>
          <a:right>
            <a:lnRef idx="1">
              <a:schemeClr val="accent5"/>
            </a:lnRef>
          </a:right>
        </a:tcBdr>
      </a:tcStyle>
    </a:band2V>
    <a:lastCol>
      <a:tcTxStyle b="on"/>
      <a:tcStyle>
        <a:tcBdr/>
      </a:tcStyle>
    </a:lastCol>
    <a:firstCol>
      <a:tcTxStyle b="on"/>
      <a:tcStyle>
        <a:tcBdr/>
      </a:tcStyle>
    </a:firstCol>
    <a:lastRow>
      <a:tcTxStyle b="on"/>
      <a:tcStyle>
        <a:tcBdr>
          <a:top>
            <a:ln w="50800" cmpd="dbl">
              <a:solidFill>
                <a:schemeClr val="accent5"/>
              </a:solidFill>
            </a:ln>
          </a:top>
        </a:tcBdr>
      </a:tcStyle>
    </a:lastRow>
    <a:firstRow>
      <a:tcTxStyle b="on">
        <a:fontRef idx="minor">
          <a:scrgbClr r="0" g="0" b="0"/>
        </a:fontRef>
        <a:schemeClr val="bg1"/>
      </a:tcTxStyle>
      <a:tcStyle>
        <a:tcBdr/>
        <a:fillRef idx="1">
          <a:schemeClr val="accent5"/>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8441" autoAdjust="0"/>
    <p:restoredTop sz="93255" autoAdjust="0"/>
  </p:normalViewPr>
  <p:slideViewPr>
    <p:cSldViewPr snapToGrid="0">
      <p:cViewPr varScale="1">
        <p:scale>
          <a:sx n="212" d="100"/>
          <a:sy n="212" d="100"/>
        </p:scale>
        <p:origin x="3832" y="192"/>
      </p:cViewPr>
      <p:guideLst>
        <p:guide pos="7265"/>
        <p:guide pos="1527"/>
        <p:guide orient="horz" pos="1502"/>
        <p:guide orient="horz" pos="1298"/>
      </p:guideLst>
    </p:cSldViewPr>
  </p:slideViewPr>
  <p:notesTextViewPr>
    <p:cViewPr>
      <p:scale>
        <a:sx n="1" d="1"/>
        <a:sy n="1" d="1"/>
      </p:scale>
      <p:origin x="0" y="0"/>
    </p:cViewPr>
  </p:notesText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commentAuthors" Target="commentAuthors.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handoutMaster" Target="handoutMasters/handoutMaster1.xml"/><Relationship Id="rId33" Type="http://schemas.microsoft.com/office/2018/10/relationships/authors" Target="author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notesMaster" Target="notesMasters/notesMaster1.xml"/><Relationship Id="rId32" Type="http://schemas.microsoft.com/office/2015/10/relationships/revisionInfo" Target="revisionInfo.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slide" Target="slides/slide15.xml"/><Relationship Id="rId31" Type="http://schemas.microsoft.com/office/2016/11/relationships/changesInfo" Target="changesInfos/changesInfo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presProps" Target="presProps.xml"/><Relationship Id="rId30" Type="http://schemas.openxmlformats.org/officeDocument/2006/relationships/tableStyles" Target="tableStyles.xml"/><Relationship Id="rId8" Type="http://schemas.openxmlformats.org/officeDocument/2006/relationships/slide" Target="slides/slide4.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Bruin, Sandra de" userId="6c9c258c-a608-40b9-ae63-7968526d6648" providerId="ADAL" clId="{25EE0E6E-C80E-49B5-962B-37C89A3B7CBE}"/>
    <pc:docChg chg="undo redo custSel addSld delSld modSld sldOrd">
      <pc:chgData name="Bruin, Sandra de" userId="6c9c258c-a608-40b9-ae63-7968526d6648" providerId="ADAL" clId="{25EE0E6E-C80E-49B5-962B-37C89A3B7CBE}" dt="2024-10-23T15:36:47.600" v="3005" actId="6549"/>
      <pc:docMkLst>
        <pc:docMk/>
      </pc:docMkLst>
      <pc:sldChg chg="addSp delSp modSp add mod ord modAnim modNotesTx">
        <pc:chgData name="Bruin, Sandra de" userId="6c9c258c-a608-40b9-ae63-7968526d6648" providerId="ADAL" clId="{25EE0E6E-C80E-49B5-962B-37C89A3B7CBE}" dt="2024-10-23T14:02:57.896" v="2976" actId="6549"/>
        <pc:sldMkLst>
          <pc:docMk/>
          <pc:sldMk cId="1756979266" sldId="281"/>
        </pc:sldMkLst>
        <pc:spChg chg="mod">
          <ac:chgData name="Bruin, Sandra de" userId="6c9c258c-a608-40b9-ae63-7968526d6648" providerId="ADAL" clId="{25EE0E6E-C80E-49B5-962B-37C89A3B7CBE}" dt="2024-10-23T12:13:10.899" v="2522" actId="14100"/>
          <ac:spMkLst>
            <pc:docMk/>
            <pc:sldMk cId="1756979266" sldId="281"/>
            <ac:spMk id="5" creationId="{014D03E8-0AB9-BF40-8ECE-E88D4A420BCD}"/>
          </ac:spMkLst>
        </pc:spChg>
        <pc:spChg chg="add mod">
          <ac:chgData name="Bruin, Sandra de" userId="6c9c258c-a608-40b9-ae63-7968526d6648" providerId="ADAL" clId="{25EE0E6E-C80E-49B5-962B-37C89A3B7CBE}" dt="2024-10-23T12:13:22.367" v="2525" actId="1076"/>
          <ac:spMkLst>
            <pc:docMk/>
            <pc:sldMk cId="1756979266" sldId="281"/>
            <ac:spMk id="6" creationId="{80C2975F-8FC8-3A0C-7E98-F087F98D65B6}"/>
          </ac:spMkLst>
        </pc:spChg>
        <pc:spChg chg="add del mod">
          <ac:chgData name="Bruin, Sandra de" userId="6c9c258c-a608-40b9-ae63-7968526d6648" providerId="ADAL" clId="{25EE0E6E-C80E-49B5-962B-37C89A3B7CBE}" dt="2024-10-22T14:15:13.741" v="1191" actId="478"/>
          <ac:spMkLst>
            <pc:docMk/>
            <pc:sldMk cId="1756979266" sldId="281"/>
            <ac:spMk id="11" creationId="{00EFE623-00C7-517E-D135-E9A0FD0F9517}"/>
          </ac:spMkLst>
        </pc:spChg>
        <pc:picChg chg="del">
          <ac:chgData name="Bruin, Sandra de" userId="6c9c258c-a608-40b9-ae63-7968526d6648" providerId="ADAL" clId="{25EE0E6E-C80E-49B5-962B-37C89A3B7CBE}" dt="2024-10-22T14:15:01.128" v="1188" actId="478"/>
          <ac:picMkLst>
            <pc:docMk/>
            <pc:sldMk cId="1756979266" sldId="281"/>
            <ac:picMk id="7" creationId="{43EB0209-FDBA-984A-AC09-A60EB91EAB29}"/>
          </ac:picMkLst>
        </pc:picChg>
        <pc:picChg chg="add del mod">
          <ac:chgData name="Bruin, Sandra de" userId="6c9c258c-a608-40b9-ae63-7968526d6648" providerId="ADAL" clId="{25EE0E6E-C80E-49B5-962B-37C89A3B7CBE}" dt="2024-10-22T14:14:50.163" v="1186" actId="21"/>
          <ac:picMkLst>
            <pc:docMk/>
            <pc:sldMk cId="1756979266" sldId="281"/>
            <ac:picMk id="8" creationId="{6757E5D4-8EF1-CF8D-30F8-39C9A3A8025A}"/>
          </ac:picMkLst>
        </pc:picChg>
        <pc:picChg chg="add del mod">
          <ac:chgData name="Bruin, Sandra de" userId="6c9c258c-a608-40b9-ae63-7968526d6648" providerId="ADAL" clId="{25EE0E6E-C80E-49B5-962B-37C89A3B7CBE}" dt="2024-10-22T14:15:25.681" v="1193" actId="478"/>
          <ac:picMkLst>
            <pc:docMk/>
            <pc:sldMk cId="1756979266" sldId="281"/>
            <ac:picMk id="9" creationId="{1E3EEAB2-9E8A-D729-851D-192DD87FA92F}"/>
          </ac:picMkLst>
        </pc:picChg>
        <pc:picChg chg="add del mod">
          <ac:chgData name="Bruin, Sandra de" userId="6c9c258c-a608-40b9-ae63-7968526d6648" providerId="ADAL" clId="{25EE0E6E-C80E-49B5-962B-37C89A3B7CBE}" dt="2024-10-22T14:17:14.620" v="1197" actId="478"/>
          <ac:picMkLst>
            <pc:docMk/>
            <pc:sldMk cId="1756979266" sldId="281"/>
            <ac:picMk id="13" creationId="{99CF1EA2-FC41-1134-08B6-C5A663C0D3FB}"/>
          </ac:picMkLst>
        </pc:picChg>
        <pc:picChg chg="add mod modCrop">
          <ac:chgData name="Bruin, Sandra de" userId="6c9c258c-a608-40b9-ae63-7968526d6648" providerId="ADAL" clId="{25EE0E6E-C80E-49B5-962B-37C89A3B7CBE}" dt="2024-10-22T14:19:34.510" v="1211" actId="1038"/>
          <ac:picMkLst>
            <pc:docMk/>
            <pc:sldMk cId="1756979266" sldId="281"/>
            <ac:picMk id="15" creationId="{FDC1128D-FD16-0E78-72BF-B3F0D09196D4}"/>
          </ac:picMkLst>
        </pc:picChg>
        <pc:picChg chg="add mod">
          <ac:chgData name="Bruin, Sandra de" userId="6c9c258c-a608-40b9-ae63-7968526d6648" providerId="ADAL" clId="{25EE0E6E-C80E-49B5-962B-37C89A3B7CBE}" dt="2024-10-22T14:21:32.122" v="1271" actId="1076"/>
          <ac:picMkLst>
            <pc:docMk/>
            <pc:sldMk cId="1756979266" sldId="281"/>
            <ac:picMk id="16" creationId="{1E69C2F3-7349-8497-555F-9D68B8078B80}"/>
          </ac:picMkLst>
        </pc:picChg>
      </pc:sldChg>
      <pc:sldChg chg="addSp modSp del mod ord">
        <pc:chgData name="Bruin, Sandra de" userId="6c9c258c-a608-40b9-ae63-7968526d6648" providerId="ADAL" clId="{25EE0E6E-C80E-49B5-962B-37C89A3B7CBE}" dt="2024-10-22T19:23:16.508" v="2478" actId="47"/>
        <pc:sldMkLst>
          <pc:docMk/>
          <pc:sldMk cId="542356508" sldId="5006"/>
        </pc:sldMkLst>
        <pc:picChg chg="add mod">
          <ac:chgData name="Bruin, Sandra de" userId="6c9c258c-a608-40b9-ae63-7968526d6648" providerId="ADAL" clId="{25EE0E6E-C80E-49B5-962B-37C89A3B7CBE}" dt="2024-10-22T14:20:34.081" v="1257" actId="1076"/>
          <ac:picMkLst>
            <pc:docMk/>
            <pc:sldMk cId="542356508" sldId="5006"/>
            <ac:picMk id="2" creationId="{6757E5D4-8EF1-CF8D-30F8-39C9A3A8025A}"/>
          </ac:picMkLst>
        </pc:picChg>
        <pc:picChg chg="add mod">
          <ac:chgData name="Bruin, Sandra de" userId="6c9c258c-a608-40b9-ae63-7968526d6648" providerId="ADAL" clId="{25EE0E6E-C80E-49B5-962B-37C89A3B7CBE}" dt="2024-10-22T15:55:37.566" v="1351"/>
          <ac:picMkLst>
            <pc:docMk/>
            <pc:sldMk cId="542356508" sldId="5006"/>
            <ac:picMk id="9" creationId="{B7B6A98B-5068-1571-F974-556EBFC0F7BF}"/>
          </ac:picMkLst>
        </pc:picChg>
        <pc:picChg chg="add mod">
          <ac:chgData name="Bruin, Sandra de" userId="6c9c258c-a608-40b9-ae63-7968526d6648" providerId="ADAL" clId="{25EE0E6E-C80E-49B5-962B-37C89A3B7CBE}" dt="2024-10-22T18:59:07.033" v="2130" actId="1076"/>
          <ac:picMkLst>
            <pc:docMk/>
            <pc:sldMk cId="542356508" sldId="5006"/>
            <ac:picMk id="11" creationId="{AF9E5EAD-B4D1-1CCC-98A7-16A8A68CEBB3}"/>
          </ac:picMkLst>
        </pc:picChg>
        <pc:picChg chg="add mod">
          <ac:chgData name="Bruin, Sandra de" userId="6c9c258c-a608-40b9-ae63-7968526d6648" providerId="ADAL" clId="{25EE0E6E-C80E-49B5-962B-37C89A3B7CBE}" dt="2024-10-22T15:56:38.096" v="1353"/>
          <ac:picMkLst>
            <pc:docMk/>
            <pc:sldMk cId="542356508" sldId="5006"/>
            <ac:picMk id="12" creationId="{6E853C3B-75A6-5CBE-983A-CF0700E91CEB}"/>
          </ac:picMkLst>
        </pc:picChg>
        <pc:picChg chg="add mod">
          <ac:chgData name="Bruin, Sandra de" userId="6c9c258c-a608-40b9-ae63-7968526d6648" providerId="ADAL" clId="{25EE0E6E-C80E-49B5-962B-37C89A3B7CBE}" dt="2024-10-22T16:28:37.583" v="1705" actId="1076"/>
          <ac:picMkLst>
            <pc:docMk/>
            <pc:sldMk cId="542356508" sldId="5006"/>
            <ac:picMk id="13" creationId="{B1F7951B-9790-BC7A-8D2D-B0140B23EB1B}"/>
          </ac:picMkLst>
        </pc:picChg>
      </pc:sldChg>
      <pc:sldChg chg="del">
        <pc:chgData name="Bruin, Sandra de" userId="6c9c258c-a608-40b9-ae63-7968526d6648" providerId="ADAL" clId="{25EE0E6E-C80E-49B5-962B-37C89A3B7CBE}" dt="2024-10-22T19:23:24.500" v="2485" actId="47"/>
        <pc:sldMkLst>
          <pc:docMk/>
          <pc:sldMk cId="1454406722" sldId="5046"/>
        </pc:sldMkLst>
      </pc:sldChg>
      <pc:sldChg chg="addSp delSp modSp add del mod delAnim modAnim">
        <pc:chgData name="Bruin, Sandra de" userId="6c9c258c-a608-40b9-ae63-7968526d6648" providerId="ADAL" clId="{25EE0E6E-C80E-49B5-962B-37C89A3B7CBE}" dt="2024-10-22T16:23:46.082" v="1649" actId="47"/>
        <pc:sldMkLst>
          <pc:docMk/>
          <pc:sldMk cId="4230231586" sldId="9290"/>
        </pc:sldMkLst>
        <pc:spChg chg="mod">
          <ac:chgData name="Bruin, Sandra de" userId="6c9c258c-a608-40b9-ae63-7968526d6648" providerId="ADAL" clId="{25EE0E6E-C80E-49B5-962B-37C89A3B7CBE}" dt="2024-10-22T13:40:47.241" v="971" actId="14100"/>
          <ac:spMkLst>
            <pc:docMk/>
            <pc:sldMk cId="4230231586" sldId="9290"/>
            <ac:spMk id="2" creationId="{7D20A4E3-5930-8037-E497-06092FCBDF81}"/>
          </ac:spMkLst>
        </pc:spChg>
        <pc:spChg chg="del">
          <ac:chgData name="Bruin, Sandra de" userId="6c9c258c-a608-40b9-ae63-7968526d6648" providerId="ADAL" clId="{25EE0E6E-C80E-49B5-962B-37C89A3B7CBE}" dt="2024-10-22T13:30:47.543" v="764" actId="478"/>
          <ac:spMkLst>
            <pc:docMk/>
            <pc:sldMk cId="4230231586" sldId="9290"/>
            <ac:spMk id="3" creationId="{17E9AB37-806C-BB0A-D335-E135E9DA7D7F}"/>
          </ac:spMkLst>
        </pc:spChg>
        <pc:spChg chg="add mod">
          <ac:chgData name="Bruin, Sandra de" userId="6c9c258c-a608-40b9-ae63-7968526d6648" providerId="ADAL" clId="{25EE0E6E-C80E-49B5-962B-37C89A3B7CBE}" dt="2024-10-22T13:48:04.125" v="1031" actId="403"/>
          <ac:spMkLst>
            <pc:docMk/>
            <pc:sldMk cId="4230231586" sldId="9290"/>
            <ac:spMk id="4" creationId="{F2AFE446-4186-6A03-25CB-9274672DCD0F}"/>
          </ac:spMkLst>
        </pc:spChg>
        <pc:spChg chg="mod">
          <ac:chgData name="Bruin, Sandra de" userId="6c9c258c-a608-40b9-ae63-7968526d6648" providerId="ADAL" clId="{25EE0E6E-C80E-49B5-962B-37C89A3B7CBE}" dt="2024-10-22T16:12:15.790" v="1534" actId="20577"/>
          <ac:spMkLst>
            <pc:docMk/>
            <pc:sldMk cId="4230231586" sldId="9290"/>
            <ac:spMk id="8" creationId="{CE35A9D8-B63D-096C-5A19-B411F73DEF5C}"/>
          </ac:spMkLst>
        </pc:spChg>
        <pc:spChg chg="mod">
          <ac:chgData name="Bruin, Sandra de" userId="6c9c258c-a608-40b9-ae63-7968526d6648" providerId="ADAL" clId="{25EE0E6E-C80E-49B5-962B-37C89A3B7CBE}" dt="2024-10-22T16:06:36.227" v="1500" actId="1076"/>
          <ac:spMkLst>
            <pc:docMk/>
            <pc:sldMk cId="4230231586" sldId="9290"/>
            <ac:spMk id="12" creationId="{3A23271C-213C-3EB8-7EDD-32A11528EDF0}"/>
          </ac:spMkLst>
        </pc:spChg>
        <pc:spChg chg="del">
          <ac:chgData name="Bruin, Sandra de" userId="6c9c258c-a608-40b9-ae63-7968526d6648" providerId="ADAL" clId="{25EE0E6E-C80E-49B5-962B-37C89A3B7CBE}" dt="2024-10-22T13:30:46.040" v="763" actId="478"/>
          <ac:spMkLst>
            <pc:docMk/>
            <pc:sldMk cId="4230231586" sldId="9290"/>
            <ac:spMk id="16" creationId="{519AB74E-871D-75B2-C19D-545CA80464E3}"/>
          </ac:spMkLst>
        </pc:spChg>
        <pc:spChg chg="mod">
          <ac:chgData name="Bruin, Sandra de" userId="6c9c258c-a608-40b9-ae63-7968526d6648" providerId="ADAL" clId="{25EE0E6E-C80E-49B5-962B-37C89A3B7CBE}" dt="2024-10-22T13:43:43.122" v="1004" actId="14100"/>
          <ac:spMkLst>
            <pc:docMk/>
            <pc:sldMk cId="4230231586" sldId="9290"/>
            <ac:spMk id="20" creationId="{EC920C93-AB12-0D5D-65C7-204A6FEDE4B4}"/>
          </ac:spMkLst>
        </pc:spChg>
        <pc:picChg chg="add mod">
          <ac:chgData name="Bruin, Sandra de" userId="6c9c258c-a608-40b9-ae63-7968526d6648" providerId="ADAL" clId="{25EE0E6E-C80E-49B5-962B-37C89A3B7CBE}" dt="2024-10-22T13:44:07.711" v="1005"/>
          <ac:picMkLst>
            <pc:docMk/>
            <pc:sldMk cId="4230231586" sldId="9290"/>
            <ac:picMk id="7" creationId="{D2B0EF00-39A5-2E75-8BD4-7BA6E3565CB4}"/>
          </ac:picMkLst>
        </pc:picChg>
        <pc:picChg chg="del">
          <ac:chgData name="Bruin, Sandra de" userId="6c9c258c-a608-40b9-ae63-7968526d6648" providerId="ADAL" clId="{25EE0E6E-C80E-49B5-962B-37C89A3B7CBE}" dt="2024-10-22T13:29:58.342" v="570" actId="478"/>
          <ac:picMkLst>
            <pc:docMk/>
            <pc:sldMk cId="4230231586" sldId="9290"/>
            <ac:picMk id="9" creationId="{CF9A084F-7535-2FCE-11BD-3E48552280E2}"/>
          </ac:picMkLst>
        </pc:picChg>
        <pc:picChg chg="add del mod">
          <ac:chgData name="Bruin, Sandra de" userId="6c9c258c-a608-40b9-ae63-7968526d6648" providerId="ADAL" clId="{25EE0E6E-C80E-49B5-962B-37C89A3B7CBE}" dt="2024-10-22T13:44:45.817" v="1009" actId="478"/>
          <ac:picMkLst>
            <pc:docMk/>
            <pc:sldMk cId="4230231586" sldId="9290"/>
            <ac:picMk id="13" creationId="{1966F987-9CD5-E3BF-DB2B-780EACDC63FE}"/>
          </ac:picMkLst>
        </pc:picChg>
        <pc:picChg chg="add del mod">
          <ac:chgData name="Bruin, Sandra de" userId="6c9c258c-a608-40b9-ae63-7968526d6648" providerId="ADAL" clId="{25EE0E6E-C80E-49B5-962B-37C89A3B7CBE}" dt="2024-10-22T13:48:29.181" v="1034" actId="478"/>
          <ac:picMkLst>
            <pc:docMk/>
            <pc:sldMk cId="4230231586" sldId="9290"/>
            <ac:picMk id="14" creationId="{248F7601-6FC7-18CD-D533-580256D96BD6}"/>
          </ac:picMkLst>
        </pc:picChg>
        <pc:picChg chg="add mod">
          <ac:chgData name="Bruin, Sandra de" userId="6c9c258c-a608-40b9-ae63-7968526d6648" providerId="ADAL" clId="{25EE0E6E-C80E-49B5-962B-37C89A3B7CBE}" dt="2024-10-22T13:48:56.247" v="1035"/>
          <ac:picMkLst>
            <pc:docMk/>
            <pc:sldMk cId="4230231586" sldId="9290"/>
            <ac:picMk id="15" creationId="{A5C2B18F-658E-6D0D-119F-E66E7E12F171}"/>
          </ac:picMkLst>
        </pc:picChg>
        <pc:picChg chg="add del mod modCrop">
          <ac:chgData name="Bruin, Sandra de" userId="6c9c258c-a608-40b9-ae63-7968526d6648" providerId="ADAL" clId="{25EE0E6E-C80E-49B5-962B-37C89A3B7CBE}" dt="2024-10-22T13:49:37.615" v="1045" actId="21"/>
          <ac:picMkLst>
            <pc:docMk/>
            <pc:sldMk cId="4230231586" sldId="9290"/>
            <ac:picMk id="17" creationId="{A26A96FD-8996-5F77-1F6C-4382A6A74299}"/>
          </ac:picMkLst>
        </pc:picChg>
        <pc:picChg chg="add mod">
          <ac:chgData name="Bruin, Sandra de" userId="6c9c258c-a608-40b9-ae63-7968526d6648" providerId="ADAL" clId="{25EE0E6E-C80E-49B5-962B-37C89A3B7CBE}" dt="2024-10-22T13:58:35.481" v="1126" actId="1076"/>
          <ac:picMkLst>
            <pc:docMk/>
            <pc:sldMk cId="4230231586" sldId="9290"/>
            <ac:picMk id="18" creationId="{80DBB490-2C1C-1409-A4A4-75E842A15474}"/>
          </ac:picMkLst>
        </pc:picChg>
        <pc:picChg chg="add mod">
          <ac:chgData name="Bruin, Sandra de" userId="6c9c258c-a608-40b9-ae63-7968526d6648" providerId="ADAL" clId="{25EE0E6E-C80E-49B5-962B-37C89A3B7CBE}" dt="2024-10-22T15:57:30.060" v="1357"/>
          <ac:picMkLst>
            <pc:docMk/>
            <pc:sldMk cId="4230231586" sldId="9290"/>
            <ac:picMk id="19" creationId="{FB9C0690-EB2B-F38E-6770-A066727EB084}"/>
          </ac:picMkLst>
        </pc:picChg>
      </pc:sldChg>
      <pc:sldChg chg="add del">
        <pc:chgData name="Bruin, Sandra de" userId="6c9c258c-a608-40b9-ae63-7968526d6648" providerId="ADAL" clId="{25EE0E6E-C80E-49B5-962B-37C89A3B7CBE}" dt="2024-10-22T12:52:02.189" v="2" actId="47"/>
        <pc:sldMkLst>
          <pc:docMk/>
          <pc:sldMk cId="1167076513" sldId="9295"/>
        </pc:sldMkLst>
      </pc:sldChg>
      <pc:sldChg chg="addSp delSp modSp add del mod addAnim delAnim modAnim">
        <pc:chgData name="Bruin, Sandra de" userId="6c9c258c-a608-40b9-ae63-7968526d6648" providerId="ADAL" clId="{25EE0E6E-C80E-49B5-962B-37C89A3B7CBE}" dt="2024-10-22T14:02:32.654" v="1153" actId="47"/>
        <pc:sldMkLst>
          <pc:docMk/>
          <pc:sldMk cId="2751851132" sldId="9465"/>
        </pc:sldMkLst>
        <pc:spChg chg="mod">
          <ac:chgData name="Bruin, Sandra de" userId="6c9c258c-a608-40b9-ae63-7968526d6648" providerId="ADAL" clId="{25EE0E6E-C80E-49B5-962B-37C89A3B7CBE}" dt="2024-10-22T13:47:44.997" v="1025" actId="20577"/>
          <ac:spMkLst>
            <pc:docMk/>
            <pc:sldMk cId="2751851132" sldId="9465"/>
            <ac:spMk id="6" creationId="{73B6FE80-4044-D3FA-11C8-3EA1139EE4C4}"/>
          </ac:spMkLst>
        </pc:spChg>
        <pc:spChg chg="mod">
          <ac:chgData name="Bruin, Sandra de" userId="6c9c258c-a608-40b9-ae63-7968526d6648" providerId="ADAL" clId="{25EE0E6E-C80E-49B5-962B-37C89A3B7CBE}" dt="2024-10-22T13:01:01.624" v="228" actId="1076"/>
          <ac:spMkLst>
            <pc:docMk/>
            <pc:sldMk cId="2751851132" sldId="9465"/>
            <ac:spMk id="7" creationId="{239C82F4-C054-B34B-E820-D4D70A2A33F8}"/>
          </ac:spMkLst>
        </pc:spChg>
        <pc:spChg chg="mod">
          <ac:chgData name="Bruin, Sandra de" userId="6c9c258c-a608-40b9-ae63-7968526d6648" providerId="ADAL" clId="{25EE0E6E-C80E-49B5-962B-37C89A3B7CBE}" dt="2024-10-22T13:03:53.440" v="330" actId="113"/>
          <ac:spMkLst>
            <pc:docMk/>
            <pc:sldMk cId="2751851132" sldId="9465"/>
            <ac:spMk id="8" creationId="{5C3207EE-7499-2A88-4221-D4E12D981186}"/>
          </ac:spMkLst>
        </pc:spChg>
        <pc:spChg chg="add del mod">
          <ac:chgData name="Bruin, Sandra de" userId="6c9c258c-a608-40b9-ae63-7968526d6648" providerId="ADAL" clId="{25EE0E6E-C80E-49B5-962B-37C89A3B7CBE}" dt="2024-10-22T13:05:06.914" v="337" actId="478"/>
          <ac:spMkLst>
            <pc:docMk/>
            <pc:sldMk cId="2751851132" sldId="9465"/>
            <ac:spMk id="9" creationId="{3B3138CD-60B0-2197-1DDF-678A0578D968}"/>
          </ac:spMkLst>
        </pc:spChg>
        <pc:picChg chg="add del">
          <ac:chgData name="Bruin, Sandra de" userId="6c9c258c-a608-40b9-ae63-7968526d6648" providerId="ADAL" clId="{25EE0E6E-C80E-49B5-962B-37C89A3B7CBE}" dt="2024-10-22T13:05:06.914" v="337" actId="478"/>
          <ac:picMkLst>
            <pc:docMk/>
            <pc:sldMk cId="2751851132" sldId="9465"/>
            <ac:picMk id="24" creationId="{9F1E0E00-3DF6-30C2-1160-81612B862C3E}"/>
          </ac:picMkLst>
        </pc:picChg>
      </pc:sldChg>
      <pc:sldChg chg="del">
        <pc:chgData name="Bruin, Sandra de" userId="6c9c258c-a608-40b9-ae63-7968526d6648" providerId="ADAL" clId="{25EE0E6E-C80E-49B5-962B-37C89A3B7CBE}" dt="2024-10-22T19:23:17.843" v="2479" actId="47"/>
        <pc:sldMkLst>
          <pc:docMk/>
          <pc:sldMk cId="4278723474" sldId="2147479426"/>
        </pc:sldMkLst>
      </pc:sldChg>
      <pc:sldChg chg="del">
        <pc:chgData name="Bruin, Sandra de" userId="6c9c258c-a608-40b9-ae63-7968526d6648" providerId="ADAL" clId="{25EE0E6E-C80E-49B5-962B-37C89A3B7CBE}" dt="2024-10-22T15:57:08.917" v="1355" actId="47"/>
        <pc:sldMkLst>
          <pc:docMk/>
          <pc:sldMk cId="3944499589" sldId="2147479444"/>
        </pc:sldMkLst>
      </pc:sldChg>
      <pc:sldChg chg="add del">
        <pc:chgData name="Bruin, Sandra de" userId="6c9c258c-a608-40b9-ae63-7968526d6648" providerId="ADAL" clId="{25EE0E6E-C80E-49B5-962B-37C89A3B7CBE}" dt="2024-10-22T19:20:51.242" v="2391" actId="47"/>
        <pc:sldMkLst>
          <pc:docMk/>
          <pc:sldMk cId="3963903942" sldId="2147479450"/>
        </pc:sldMkLst>
      </pc:sldChg>
      <pc:sldChg chg="add del">
        <pc:chgData name="Bruin, Sandra de" userId="6c9c258c-a608-40b9-ae63-7968526d6648" providerId="ADAL" clId="{25EE0E6E-C80E-49B5-962B-37C89A3B7CBE}" dt="2024-10-22T14:04:56.268" v="1172" actId="47"/>
        <pc:sldMkLst>
          <pc:docMk/>
          <pc:sldMk cId="2105067398" sldId="2147479452"/>
        </pc:sldMkLst>
      </pc:sldChg>
      <pc:sldChg chg="del">
        <pc:chgData name="Bruin, Sandra de" userId="6c9c258c-a608-40b9-ae63-7968526d6648" providerId="ADAL" clId="{25EE0E6E-C80E-49B5-962B-37C89A3B7CBE}" dt="2024-10-22T14:02:27.556" v="1151" actId="47"/>
        <pc:sldMkLst>
          <pc:docMk/>
          <pc:sldMk cId="2136735145" sldId="2147479454"/>
        </pc:sldMkLst>
      </pc:sldChg>
      <pc:sldChg chg="del">
        <pc:chgData name="Bruin, Sandra de" userId="6c9c258c-a608-40b9-ae63-7968526d6648" providerId="ADAL" clId="{25EE0E6E-C80E-49B5-962B-37C89A3B7CBE}" dt="2024-10-22T19:23:19.790" v="2481" actId="47"/>
        <pc:sldMkLst>
          <pc:docMk/>
          <pc:sldMk cId="2145228589" sldId="2147479457"/>
        </pc:sldMkLst>
      </pc:sldChg>
      <pc:sldChg chg="del">
        <pc:chgData name="Bruin, Sandra de" userId="6c9c258c-a608-40b9-ae63-7968526d6648" providerId="ADAL" clId="{25EE0E6E-C80E-49B5-962B-37C89A3B7CBE}" dt="2024-10-22T19:23:20.740" v="2482" actId="47"/>
        <pc:sldMkLst>
          <pc:docMk/>
          <pc:sldMk cId="1190445693" sldId="2147479458"/>
        </pc:sldMkLst>
      </pc:sldChg>
      <pc:sldChg chg="del">
        <pc:chgData name="Bruin, Sandra de" userId="6c9c258c-a608-40b9-ae63-7968526d6648" providerId="ADAL" clId="{25EE0E6E-C80E-49B5-962B-37C89A3B7CBE}" dt="2024-10-22T19:23:21.774" v="2483" actId="47"/>
        <pc:sldMkLst>
          <pc:docMk/>
          <pc:sldMk cId="2314341155" sldId="2147479459"/>
        </pc:sldMkLst>
      </pc:sldChg>
      <pc:sldChg chg="ord modTransition">
        <pc:chgData name="Bruin, Sandra de" userId="6c9c258c-a608-40b9-ae63-7968526d6648" providerId="ADAL" clId="{25EE0E6E-C80E-49B5-962B-37C89A3B7CBE}" dt="2024-10-23T12:29:50.584" v="2603"/>
        <pc:sldMkLst>
          <pc:docMk/>
          <pc:sldMk cId="3647796919" sldId="2147479460"/>
        </pc:sldMkLst>
      </pc:sldChg>
      <pc:sldChg chg="del">
        <pc:chgData name="Bruin, Sandra de" userId="6c9c258c-a608-40b9-ae63-7968526d6648" providerId="ADAL" clId="{25EE0E6E-C80E-49B5-962B-37C89A3B7CBE}" dt="2024-10-22T19:23:18.868" v="2480" actId="47"/>
        <pc:sldMkLst>
          <pc:docMk/>
          <pc:sldMk cId="4131191182" sldId="2147479461"/>
        </pc:sldMkLst>
      </pc:sldChg>
      <pc:sldChg chg="del">
        <pc:chgData name="Bruin, Sandra de" userId="6c9c258c-a608-40b9-ae63-7968526d6648" providerId="ADAL" clId="{25EE0E6E-C80E-49B5-962B-37C89A3B7CBE}" dt="2024-10-22T19:23:23.032" v="2484" actId="47"/>
        <pc:sldMkLst>
          <pc:docMk/>
          <pc:sldMk cId="2963033792" sldId="2147479462"/>
        </pc:sldMkLst>
      </pc:sldChg>
      <pc:sldChg chg="del">
        <pc:chgData name="Bruin, Sandra de" userId="6c9c258c-a608-40b9-ae63-7968526d6648" providerId="ADAL" clId="{25EE0E6E-C80E-49B5-962B-37C89A3B7CBE}" dt="2024-10-22T15:57:09.998" v="1356" actId="47"/>
        <pc:sldMkLst>
          <pc:docMk/>
          <pc:sldMk cId="3377844728" sldId="2147479463"/>
        </pc:sldMkLst>
      </pc:sldChg>
      <pc:sldChg chg="del">
        <pc:chgData name="Bruin, Sandra de" userId="6c9c258c-a608-40b9-ae63-7968526d6648" providerId="ADAL" clId="{25EE0E6E-C80E-49B5-962B-37C89A3B7CBE}" dt="2024-10-22T14:02:28.845" v="1152" actId="47"/>
        <pc:sldMkLst>
          <pc:docMk/>
          <pc:sldMk cId="3379133660" sldId="2147479465"/>
        </pc:sldMkLst>
      </pc:sldChg>
      <pc:sldChg chg="add del">
        <pc:chgData name="Bruin, Sandra de" userId="6c9c258c-a608-40b9-ae63-7968526d6648" providerId="ADAL" clId="{25EE0E6E-C80E-49B5-962B-37C89A3B7CBE}" dt="2024-10-22T14:08:15.557" v="1173" actId="47"/>
        <pc:sldMkLst>
          <pc:docMk/>
          <pc:sldMk cId="2209026726" sldId="2147479466"/>
        </pc:sldMkLst>
      </pc:sldChg>
      <pc:sldChg chg="addSp delSp modSp add mod delAnim modAnim modNotesTx">
        <pc:chgData name="Bruin, Sandra de" userId="6c9c258c-a608-40b9-ae63-7968526d6648" providerId="ADAL" clId="{25EE0E6E-C80E-49B5-962B-37C89A3B7CBE}" dt="2024-10-23T14:03:05.246" v="2977" actId="6549"/>
        <pc:sldMkLst>
          <pc:docMk/>
          <pc:sldMk cId="2261820317" sldId="2147479467"/>
        </pc:sldMkLst>
        <pc:spChg chg="mod">
          <ac:chgData name="Bruin, Sandra de" userId="6c9c258c-a608-40b9-ae63-7968526d6648" providerId="ADAL" clId="{25EE0E6E-C80E-49B5-962B-37C89A3B7CBE}" dt="2024-10-22T16:27:41.061" v="1700" actId="14100"/>
          <ac:spMkLst>
            <pc:docMk/>
            <pc:sldMk cId="2261820317" sldId="2147479467"/>
            <ac:spMk id="6" creationId="{73B6FE80-4044-D3FA-11C8-3EA1139EE4C4}"/>
          </ac:spMkLst>
        </pc:spChg>
        <pc:spChg chg="mod">
          <ac:chgData name="Bruin, Sandra de" userId="6c9c258c-a608-40b9-ae63-7968526d6648" providerId="ADAL" clId="{25EE0E6E-C80E-49B5-962B-37C89A3B7CBE}" dt="2024-10-23T09:22:27.331" v="2488" actId="1076"/>
          <ac:spMkLst>
            <pc:docMk/>
            <pc:sldMk cId="2261820317" sldId="2147479467"/>
            <ac:spMk id="8" creationId="{5C3207EE-7499-2A88-4221-D4E12D981186}"/>
          </ac:spMkLst>
        </pc:spChg>
        <pc:spChg chg="add del mod">
          <ac:chgData name="Bruin, Sandra de" userId="6c9c258c-a608-40b9-ae63-7968526d6648" providerId="ADAL" clId="{25EE0E6E-C80E-49B5-962B-37C89A3B7CBE}" dt="2024-10-22T13:11:01.779" v="351" actId="478"/>
          <ac:spMkLst>
            <pc:docMk/>
            <pc:sldMk cId="2261820317" sldId="2147479467"/>
            <ac:spMk id="9" creationId="{14FC5C3B-F3C4-38B3-363D-8423987EB8FE}"/>
          </ac:spMkLst>
        </pc:spChg>
        <pc:picChg chg="add del mod modCrop">
          <ac:chgData name="Bruin, Sandra de" userId="6c9c258c-a608-40b9-ae63-7968526d6648" providerId="ADAL" clId="{25EE0E6E-C80E-49B5-962B-37C89A3B7CBE}" dt="2024-10-22T13:14:10.383" v="369" actId="478"/>
          <ac:picMkLst>
            <pc:docMk/>
            <pc:sldMk cId="2261820317" sldId="2147479467"/>
            <ac:picMk id="10" creationId="{D5D5EA6D-FA30-18E4-3428-388B01CDD42D}"/>
          </ac:picMkLst>
        </pc:picChg>
        <pc:picChg chg="add mod">
          <ac:chgData name="Bruin, Sandra de" userId="6c9c258c-a608-40b9-ae63-7968526d6648" providerId="ADAL" clId="{25EE0E6E-C80E-49B5-962B-37C89A3B7CBE}" dt="2024-10-22T13:14:24.039" v="371" actId="1076"/>
          <ac:picMkLst>
            <pc:docMk/>
            <pc:sldMk cId="2261820317" sldId="2147479467"/>
            <ac:picMk id="11" creationId="{72CB1BF0-1E2A-BD19-B92F-9CD24AC1CAC3}"/>
          </ac:picMkLst>
        </pc:picChg>
        <pc:picChg chg="add mod">
          <ac:chgData name="Bruin, Sandra de" userId="6c9c258c-a608-40b9-ae63-7968526d6648" providerId="ADAL" clId="{25EE0E6E-C80E-49B5-962B-37C89A3B7CBE}" dt="2024-10-22T14:22:02.450" v="1297" actId="1076"/>
          <ac:picMkLst>
            <pc:docMk/>
            <pc:sldMk cId="2261820317" sldId="2147479467"/>
            <ac:picMk id="12" creationId="{C9904A18-6498-4B07-52EC-066D71751670}"/>
          </ac:picMkLst>
        </pc:picChg>
        <pc:picChg chg="add mod">
          <ac:chgData name="Bruin, Sandra de" userId="6c9c258c-a608-40b9-ae63-7968526d6648" providerId="ADAL" clId="{25EE0E6E-C80E-49B5-962B-37C89A3B7CBE}" dt="2024-10-22T14:42:53.161" v="1344" actId="1076"/>
          <ac:picMkLst>
            <pc:docMk/>
            <pc:sldMk cId="2261820317" sldId="2147479467"/>
            <ac:picMk id="14" creationId="{866A1653-655E-8FA8-83A4-D1145A569E54}"/>
          </ac:picMkLst>
        </pc:picChg>
        <pc:picChg chg="del">
          <ac:chgData name="Bruin, Sandra de" userId="6c9c258c-a608-40b9-ae63-7968526d6648" providerId="ADAL" clId="{25EE0E6E-C80E-49B5-962B-37C89A3B7CBE}" dt="2024-10-22T13:10:56.527" v="349" actId="478"/>
          <ac:picMkLst>
            <pc:docMk/>
            <pc:sldMk cId="2261820317" sldId="2147479467"/>
            <ac:picMk id="24" creationId="{9F1E0E00-3DF6-30C2-1160-81612B862C3E}"/>
          </ac:picMkLst>
        </pc:picChg>
      </pc:sldChg>
      <pc:sldChg chg="addSp delSp modSp add mod modTransition delAnim modAnim modNotesTx">
        <pc:chgData name="Bruin, Sandra de" userId="6c9c258c-a608-40b9-ae63-7968526d6648" providerId="ADAL" clId="{25EE0E6E-C80E-49B5-962B-37C89A3B7CBE}" dt="2024-10-23T14:03:09.758" v="2979" actId="6549"/>
        <pc:sldMkLst>
          <pc:docMk/>
          <pc:sldMk cId="2508043575" sldId="2147479468"/>
        </pc:sldMkLst>
        <pc:spChg chg="mod">
          <ac:chgData name="Bruin, Sandra de" userId="6c9c258c-a608-40b9-ae63-7968526d6648" providerId="ADAL" clId="{25EE0E6E-C80E-49B5-962B-37C89A3B7CBE}" dt="2024-10-22T16:27:53.902" v="1702" actId="1076"/>
          <ac:spMkLst>
            <pc:docMk/>
            <pc:sldMk cId="2508043575" sldId="2147479468"/>
            <ac:spMk id="6" creationId="{73B6FE80-4044-D3FA-11C8-3EA1139EE4C4}"/>
          </ac:spMkLst>
        </pc:spChg>
        <pc:picChg chg="add mod">
          <ac:chgData name="Bruin, Sandra de" userId="6c9c258c-a608-40b9-ae63-7968526d6648" providerId="ADAL" clId="{25EE0E6E-C80E-49B5-962B-37C89A3B7CBE}" dt="2024-10-22T15:59:17.930" v="1431" actId="1076"/>
          <ac:picMkLst>
            <pc:docMk/>
            <pc:sldMk cId="2508043575" sldId="2147479468"/>
            <ac:picMk id="9" creationId="{E6287191-B687-EBD7-4D6B-1FE9B9A681A6}"/>
          </ac:picMkLst>
        </pc:picChg>
        <pc:picChg chg="add mod">
          <ac:chgData name="Bruin, Sandra de" userId="6c9c258c-a608-40b9-ae63-7968526d6648" providerId="ADAL" clId="{25EE0E6E-C80E-49B5-962B-37C89A3B7CBE}" dt="2024-10-22T16:00:35.483" v="1435"/>
          <ac:picMkLst>
            <pc:docMk/>
            <pc:sldMk cId="2508043575" sldId="2147479468"/>
            <ac:picMk id="10" creationId="{C85F189C-677A-2D28-EAFE-07EA341992C0}"/>
          </ac:picMkLst>
        </pc:picChg>
        <pc:picChg chg="del">
          <ac:chgData name="Bruin, Sandra de" userId="6c9c258c-a608-40b9-ae63-7968526d6648" providerId="ADAL" clId="{25EE0E6E-C80E-49B5-962B-37C89A3B7CBE}" dt="2024-10-22T16:00:33.964" v="1434" actId="478"/>
          <ac:picMkLst>
            <pc:docMk/>
            <pc:sldMk cId="2508043575" sldId="2147479468"/>
            <ac:picMk id="11" creationId="{72CB1BF0-1E2A-BD19-B92F-9CD24AC1CAC3}"/>
          </ac:picMkLst>
        </pc:picChg>
        <pc:picChg chg="add mod modCrop">
          <ac:chgData name="Bruin, Sandra de" userId="6c9c258c-a608-40b9-ae63-7968526d6648" providerId="ADAL" clId="{25EE0E6E-C80E-49B5-962B-37C89A3B7CBE}" dt="2024-10-22T16:02:14.575" v="1456" actId="1076"/>
          <ac:picMkLst>
            <pc:docMk/>
            <pc:sldMk cId="2508043575" sldId="2147479468"/>
            <ac:picMk id="13" creationId="{F77F6D54-1987-725B-4CB9-29CAE64C43F1}"/>
          </ac:picMkLst>
        </pc:picChg>
        <pc:picChg chg="del">
          <ac:chgData name="Bruin, Sandra de" userId="6c9c258c-a608-40b9-ae63-7968526d6648" providerId="ADAL" clId="{25EE0E6E-C80E-49B5-962B-37C89A3B7CBE}" dt="2024-10-22T15:59:03.005" v="1366" actId="478"/>
          <ac:picMkLst>
            <pc:docMk/>
            <pc:sldMk cId="2508043575" sldId="2147479468"/>
            <ac:picMk id="14" creationId="{866A1653-655E-8FA8-83A4-D1145A569E54}"/>
          </ac:picMkLst>
        </pc:picChg>
      </pc:sldChg>
      <pc:sldChg chg="addSp delSp modSp add del mod addAnim delAnim modAnim">
        <pc:chgData name="Bruin, Sandra de" userId="6c9c258c-a608-40b9-ae63-7968526d6648" providerId="ADAL" clId="{25EE0E6E-C80E-49B5-962B-37C89A3B7CBE}" dt="2024-10-22T14:04:53.244" v="1171" actId="47"/>
        <pc:sldMkLst>
          <pc:docMk/>
          <pc:sldMk cId="4100514946" sldId="2147479468"/>
        </pc:sldMkLst>
        <pc:spChg chg="add del mod">
          <ac:chgData name="Bruin, Sandra de" userId="6c9c258c-a608-40b9-ae63-7968526d6648" providerId="ADAL" clId="{25EE0E6E-C80E-49B5-962B-37C89A3B7CBE}" dt="2024-10-22T13:25:31.150" v="504" actId="478"/>
          <ac:spMkLst>
            <pc:docMk/>
            <pc:sldMk cId="4100514946" sldId="2147479468"/>
            <ac:spMk id="5" creationId="{46E85AEE-88A8-FC01-5C46-E597FFA13CB6}"/>
          </ac:spMkLst>
        </pc:spChg>
        <pc:spChg chg="mod">
          <ac:chgData name="Bruin, Sandra de" userId="6c9c258c-a608-40b9-ae63-7968526d6648" providerId="ADAL" clId="{25EE0E6E-C80E-49B5-962B-37C89A3B7CBE}" dt="2024-10-22T13:23:11.870" v="444" actId="1076"/>
          <ac:spMkLst>
            <pc:docMk/>
            <pc:sldMk cId="4100514946" sldId="2147479468"/>
            <ac:spMk id="6" creationId="{73B6FE80-4044-D3FA-11C8-3EA1139EE4C4}"/>
          </ac:spMkLst>
        </pc:spChg>
        <pc:spChg chg="del mod">
          <ac:chgData name="Bruin, Sandra de" userId="6c9c258c-a608-40b9-ae63-7968526d6648" providerId="ADAL" clId="{25EE0E6E-C80E-49B5-962B-37C89A3B7CBE}" dt="2024-10-22T13:20:49.747" v="398"/>
          <ac:spMkLst>
            <pc:docMk/>
            <pc:sldMk cId="4100514946" sldId="2147479468"/>
            <ac:spMk id="7" creationId="{239C82F4-C054-B34B-E820-D4D70A2A33F8}"/>
          </ac:spMkLst>
        </pc:spChg>
        <pc:spChg chg="mod">
          <ac:chgData name="Bruin, Sandra de" userId="6c9c258c-a608-40b9-ae63-7968526d6648" providerId="ADAL" clId="{25EE0E6E-C80E-49B5-962B-37C89A3B7CBE}" dt="2024-10-22T13:23:59.802" v="458" actId="1076"/>
          <ac:spMkLst>
            <pc:docMk/>
            <pc:sldMk cId="4100514946" sldId="2147479468"/>
            <ac:spMk id="8" creationId="{5C3207EE-7499-2A88-4221-D4E12D981186}"/>
          </ac:spMkLst>
        </pc:spChg>
        <pc:spChg chg="add del mod">
          <ac:chgData name="Bruin, Sandra de" userId="6c9c258c-a608-40b9-ae63-7968526d6648" providerId="ADAL" clId="{25EE0E6E-C80E-49B5-962B-37C89A3B7CBE}" dt="2024-10-22T13:25:15.751" v="501" actId="478"/>
          <ac:spMkLst>
            <pc:docMk/>
            <pc:sldMk cId="4100514946" sldId="2147479468"/>
            <ac:spMk id="9" creationId="{CF885B10-7536-4AD0-CB44-9399F2CFD22F}"/>
          </ac:spMkLst>
        </pc:spChg>
        <pc:spChg chg="add del mod">
          <ac:chgData name="Bruin, Sandra de" userId="6c9c258c-a608-40b9-ae63-7968526d6648" providerId="ADAL" clId="{25EE0E6E-C80E-49B5-962B-37C89A3B7CBE}" dt="2024-10-22T13:26:20.834" v="534" actId="1076"/>
          <ac:spMkLst>
            <pc:docMk/>
            <pc:sldMk cId="4100514946" sldId="2147479468"/>
            <ac:spMk id="10" creationId="{37B96700-AA93-8D2C-8312-D1A1AABA4321}"/>
          </ac:spMkLst>
        </pc:spChg>
        <pc:spChg chg="add mod">
          <ac:chgData name="Bruin, Sandra de" userId="6c9c258c-a608-40b9-ae63-7968526d6648" providerId="ADAL" clId="{25EE0E6E-C80E-49B5-962B-37C89A3B7CBE}" dt="2024-10-22T13:22:51.826" v="442" actId="1076"/>
          <ac:spMkLst>
            <pc:docMk/>
            <pc:sldMk cId="4100514946" sldId="2147479468"/>
            <ac:spMk id="12" creationId="{2A0F4AD3-1FC1-9A32-7881-400A34D6A925}"/>
          </ac:spMkLst>
        </pc:spChg>
        <pc:spChg chg="add mod">
          <ac:chgData name="Bruin, Sandra de" userId="6c9c258c-a608-40b9-ae63-7968526d6648" providerId="ADAL" clId="{25EE0E6E-C80E-49B5-962B-37C89A3B7CBE}" dt="2024-10-22T13:24:40.004" v="463"/>
          <ac:spMkLst>
            <pc:docMk/>
            <pc:sldMk cId="4100514946" sldId="2147479468"/>
            <ac:spMk id="13" creationId="{079FAFA1-57C8-FA95-7B62-D06038F23C5E}"/>
          </ac:spMkLst>
        </pc:spChg>
        <pc:spChg chg="add mod">
          <ac:chgData name="Bruin, Sandra de" userId="6c9c258c-a608-40b9-ae63-7968526d6648" providerId="ADAL" clId="{25EE0E6E-C80E-49B5-962B-37C89A3B7CBE}" dt="2024-10-22T13:24:40.004" v="463"/>
          <ac:spMkLst>
            <pc:docMk/>
            <pc:sldMk cId="4100514946" sldId="2147479468"/>
            <ac:spMk id="14" creationId="{7C294030-0A52-B26C-6666-0900376F9EAF}"/>
          </ac:spMkLst>
        </pc:spChg>
        <pc:spChg chg="add del mod">
          <ac:chgData name="Bruin, Sandra de" userId="6c9c258c-a608-40b9-ae63-7968526d6648" providerId="ADAL" clId="{25EE0E6E-C80E-49B5-962B-37C89A3B7CBE}" dt="2024-10-22T13:49:30.259" v="1043" actId="478"/>
          <ac:spMkLst>
            <pc:docMk/>
            <pc:sldMk cId="4100514946" sldId="2147479468"/>
            <ac:spMk id="15" creationId="{5AE045DF-6FCA-2135-D518-8F3EB9184B39}"/>
          </ac:spMkLst>
        </pc:spChg>
        <pc:spChg chg="add del mod">
          <ac:chgData name="Bruin, Sandra de" userId="6c9c258c-a608-40b9-ae63-7968526d6648" providerId="ADAL" clId="{25EE0E6E-C80E-49B5-962B-37C89A3B7CBE}" dt="2024-10-22T13:49:32.102" v="1044" actId="478"/>
          <ac:spMkLst>
            <pc:docMk/>
            <pc:sldMk cId="4100514946" sldId="2147479468"/>
            <ac:spMk id="16" creationId="{73AEA3F6-4CDC-5751-A701-7F0C63C34DE7}"/>
          </ac:spMkLst>
        </pc:spChg>
        <pc:picChg chg="del">
          <ac:chgData name="Bruin, Sandra de" userId="6c9c258c-a608-40b9-ae63-7968526d6648" providerId="ADAL" clId="{25EE0E6E-C80E-49B5-962B-37C89A3B7CBE}" dt="2024-10-22T13:19:04.826" v="393" actId="478"/>
          <ac:picMkLst>
            <pc:docMk/>
            <pc:sldMk cId="4100514946" sldId="2147479468"/>
            <ac:picMk id="11" creationId="{72CB1BF0-1E2A-BD19-B92F-9CD24AC1CAC3}"/>
          </ac:picMkLst>
        </pc:picChg>
        <pc:picChg chg="add del mod modCrop">
          <ac:chgData name="Bruin, Sandra de" userId="6c9c258c-a608-40b9-ae63-7968526d6648" providerId="ADAL" clId="{25EE0E6E-C80E-49B5-962B-37C89A3B7CBE}" dt="2024-10-22T13:50:43.914" v="1058" actId="21"/>
          <ac:picMkLst>
            <pc:docMk/>
            <pc:sldMk cId="4100514946" sldId="2147479468"/>
            <ac:picMk id="17" creationId="{A26A96FD-8996-5F77-1F6C-4382A6A74299}"/>
          </ac:picMkLst>
        </pc:picChg>
        <pc:picChg chg="add mod modCrop">
          <ac:chgData name="Bruin, Sandra de" userId="6c9c258c-a608-40b9-ae63-7968526d6648" providerId="ADAL" clId="{25EE0E6E-C80E-49B5-962B-37C89A3B7CBE}" dt="2024-10-22T13:56:11.584" v="1099" actId="1076"/>
          <ac:picMkLst>
            <pc:docMk/>
            <pc:sldMk cId="4100514946" sldId="2147479468"/>
            <ac:picMk id="18" creationId="{9FA9A301-BB5F-57AF-45AB-F237CCF01321}"/>
          </ac:picMkLst>
        </pc:picChg>
        <pc:picChg chg="add del mod">
          <ac:chgData name="Bruin, Sandra de" userId="6c9c258c-a608-40b9-ae63-7968526d6648" providerId="ADAL" clId="{25EE0E6E-C80E-49B5-962B-37C89A3B7CBE}" dt="2024-10-22T13:56:03.657" v="1097" actId="478"/>
          <ac:picMkLst>
            <pc:docMk/>
            <pc:sldMk cId="4100514946" sldId="2147479468"/>
            <ac:picMk id="19" creationId="{57FB0602-E975-B2AE-6FC6-18F1BA8FD338}"/>
          </ac:picMkLst>
        </pc:picChg>
        <pc:picChg chg="add mod modCrop">
          <ac:chgData name="Bruin, Sandra de" userId="6c9c258c-a608-40b9-ae63-7968526d6648" providerId="ADAL" clId="{25EE0E6E-C80E-49B5-962B-37C89A3B7CBE}" dt="2024-10-22T13:58:16.351" v="1123" actId="1076"/>
          <ac:picMkLst>
            <pc:docMk/>
            <pc:sldMk cId="4100514946" sldId="2147479468"/>
            <ac:picMk id="21" creationId="{F6EB1723-84F8-DC52-0B13-9E6D02A01B88}"/>
          </ac:picMkLst>
        </pc:picChg>
      </pc:sldChg>
      <pc:sldChg chg="modSp add del mod modAnim">
        <pc:chgData name="Bruin, Sandra de" userId="6c9c258c-a608-40b9-ae63-7968526d6648" providerId="ADAL" clId="{25EE0E6E-C80E-49B5-962B-37C89A3B7CBE}" dt="2024-10-22T16:24:45.010" v="1658" actId="47"/>
        <pc:sldMkLst>
          <pc:docMk/>
          <pc:sldMk cId="3554948809" sldId="2147479469"/>
        </pc:sldMkLst>
        <pc:spChg chg="mod">
          <ac:chgData name="Bruin, Sandra de" userId="6c9c258c-a608-40b9-ae63-7968526d6648" providerId="ADAL" clId="{25EE0E6E-C80E-49B5-962B-37C89A3B7CBE}" dt="2024-10-22T16:04:08.069" v="1464" actId="20577"/>
          <ac:spMkLst>
            <pc:docMk/>
            <pc:sldMk cId="3554948809" sldId="2147479469"/>
            <ac:spMk id="8" creationId="{CE35A9D8-B63D-096C-5A19-B411F73DEF5C}"/>
          </ac:spMkLst>
        </pc:spChg>
        <pc:picChg chg="mod">
          <ac:chgData name="Bruin, Sandra de" userId="6c9c258c-a608-40b9-ae63-7968526d6648" providerId="ADAL" clId="{25EE0E6E-C80E-49B5-962B-37C89A3B7CBE}" dt="2024-10-22T16:03:16.872" v="1461" actId="1076"/>
          <ac:picMkLst>
            <pc:docMk/>
            <pc:sldMk cId="3554948809" sldId="2147479469"/>
            <ac:picMk id="18" creationId="{80DBB490-2C1C-1409-A4A4-75E842A15474}"/>
          </ac:picMkLst>
        </pc:picChg>
      </pc:sldChg>
      <pc:sldChg chg="addSp delSp modSp add mod addAnim delAnim modAnim modNotesTx">
        <pc:chgData name="Bruin, Sandra de" userId="6c9c258c-a608-40b9-ae63-7968526d6648" providerId="ADAL" clId="{25EE0E6E-C80E-49B5-962B-37C89A3B7CBE}" dt="2024-10-23T14:03:07.490" v="2978" actId="6549"/>
        <pc:sldMkLst>
          <pc:docMk/>
          <pc:sldMk cId="1352653063" sldId="2147479470"/>
        </pc:sldMkLst>
        <pc:spChg chg="add del mod">
          <ac:chgData name="Bruin, Sandra de" userId="6c9c258c-a608-40b9-ae63-7968526d6648" providerId="ADAL" clId="{25EE0E6E-C80E-49B5-962B-37C89A3B7CBE}" dt="2024-10-22T16:14:27.192" v="1572" actId="478"/>
          <ac:spMkLst>
            <pc:docMk/>
            <pc:sldMk cId="1352653063" sldId="2147479470"/>
            <ac:spMk id="7" creationId="{5223CBE2-720D-3A3D-69BE-01C33B3FB3D7}"/>
          </ac:spMkLst>
        </pc:spChg>
        <pc:spChg chg="add del">
          <ac:chgData name="Bruin, Sandra de" userId="6c9c258c-a608-40b9-ae63-7968526d6648" providerId="ADAL" clId="{25EE0E6E-C80E-49B5-962B-37C89A3B7CBE}" dt="2024-10-22T19:07:27.902" v="2322" actId="478"/>
          <ac:spMkLst>
            <pc:docMk/>
            <pc:sldMk cId="1352653063" sldId="2147479470"/>
            <ac:spMk id="8" creationId="{B7543A91-7472-48FD-EE78-0DD163FD3AF4}"/>
          </ac:spMkLst>
        </pc:spChg>
        <pc:spChg chg="add del">
          <ac:chgData name="Bruin, Sandra de" userId="6c9c258c-a608-40b9-ae63-7968526d6648" providerId="ADAL" clId="{25EE0E6E-C80E-49B5-962B-37C89A3B7CBE}" dt="2024-10-22T16:15:55.134" v="1581" actId="478"/>
          <ac:spMkLst>
            <pc:docMk/>
            <pc:sldMk cId="1352653063" sldId="2147479470"/>
            <ac:spMk id="8" creationId="{CE35A9D8-B63D-096C-5A19-B411F73DEF5C}"/>
          </ac:spMkLst>
        </pc:spChg>
        <pc:spChg chg="add mod">
          <ac:chgData name="Bruin, Sandra de" userId="6c9c258c-a608-40b9-ae63-7968526d6648" providerId="ADAL" clId="{25EE0E6E-C80E-49B5-962B-37C89A3B7CBE}" dt="2024-10-22T16:14:26.322" v="1571"/>
          <ac:spMkLst>
            <pc:docMk/>
            <pc:sldMk cId="1352653063" sldId="2147479470"/>
            <ac:spMk id="9" creationId="{D2D15F52-A8C7-70D8-A263-3CDD49CE1F75}"/>
          </ac:spMkLst>
        </pc:spChg>
        <pc:spChg chg="add del mod">
          <ac:chgData name="Bruin, Sandra de" userId="6c9c258c-a608-40b9-ae63-7968526d6648" providerId="ADAL" clId="{25EE0E6E-C80E-49B5-962B-37C89A3B7CBE}" dt="2024-10-22T16:18:31.779" v="1624" actId="14100"/>
          <ac:spMkLst>
            <pc:docMk/>
            <pc:sldMk cId="1352653063" sldId="2147479470"/>
            <ac:spMk id="12" creationId="{3A23271C-213C-3EB8-7EDD-32A11528EDF0}"/>
          </ac:spMkLst>
        </pc:spChg>
        <pc:spChg chg="add del mod">
          <ac:chgData name="Bruin, Sandra de" userId="6c9c258c-a608-40b9-ae63-7968526d6648" providerId="ADAL" clId="{25EE0E6E-C80E-49B5-962B-37C89A3B7CBE}" dt="2024-10-22T16:15:10.202" v="1580" actId="478"/>
          <ac:spMkLst>
            <pc:docMk/>
            <pc:sldMk cId="1352653063" sldId="2147479470"/>
            <ac:spMk id="14" creationId="{9690C5A7-A86F-1DC4-C21C-C7A454FFC834}"/>
          </ac:spMkLst>
        </pc:spChg>
        <pc:spChg chg="add mod">
          <ac:chgData name="Bruin, Sandra de" userId="6c9c258c-a608-40b9-ae63-7968526d6648" providerId="ADAL" clId="{25EE0E6E-C80E-49B5-962B-37C89A3B7CBE}" dt="2024-10-22T16:14:47.838" v="1576"/>
          <ac:spMkLst>
            <pc:docMk/>
            <pc:sldMk cId="1352653063" sldId="2147479470"/>
            <ac:spMk id="15" creationId="{424BF254-76C2-C60F-B0F7-12BED36A7FC2}"/>
          </ac:spMkLst>
        </pc:spChg>
        <pc:spChg chg="add mod">
          <ac:chgData name="Bruin, Sandra de" userId="6c9c258c-a608-40b9-ae63-7968526d6648" providerId="ADAL" clId="{25EE0E6E-C80E-49B5-962B-37C89A3B7CBE}" dt="2024-10-22T16:15:06.538" v="1578"/>
          <ac:spMkLst>
            <pc:docMk/>
            <pc:sldMk cId="1352653063" sldId="2147479470"/>
            <ac:spMk id="16" creationId="{CE35A9D8-B63D-096C-5A19-B411F73DEF5C}"/>
          </ac:spMkLst>
        </pc:spChg>
        <pc:spChg chg="add mod ord">
          <ac:chgData name="Bruin, Sandra de" userId="6c9c258c-a608-40b9-ae63-7968526d6648" providerId="ADAL" clId="{25EE0E6E-C80E-49B5-962B-37C89A3B7CBE}" dt="2024-10-22T16:23:40.446" v="1648" actId="1076"/>
          <ac:spMkLst>
            <pc:docMk/>
            <pc:sldMk cId="1352653063" sldId="2147479470"/>
            <ac:spMk id="21" creationId="{55E25C1A-0DF3-971E-F3C9-4D22AB570557}"/>
          </ac:spMkLst>
        </pc:spChg>
        <pc:picChg chg="add del mod">
          <ac:chgData name="Bruin, Sandra de" userId="6c9c258c-a608-40b9-ae63-7968526d6648" providerId="ADAL" clId="{25EE0E6E-C80E-49B5-962B-37C89A3B7CBE}" dt="2024-10-22T18:43:32.474" v="1987" actId="478"/>
          <ac:picMkLst>
            <pc:docMk/>
            <pc:sldMk cId="1352653063" sldId="2147479470"/>
            <ac:picMk id="3" creationId="{430007E5-38FB-DA78-C0CE-49E2A3597128}"/>
          </ac:picMkLst>
        </pc:picChg>
        <pc:picChg chg="mod">
          <ac:chgData name="Bruin, Sandra de" userId="6c9c258c-a608-40b9-ae63-7968526d6648" providerId="ADAL" clId="{25EE0E6E-C80E-49B5-962B-37C89A3B7CBE}" dt="2024-10-22T18:50:59" v="2052" actId="1076"/>
          <ac:picMkLst>
            <pc:docMk/>
            <pc:sldMk cId="1352653063" sldId="2147479470"/>
            <ac:picMk id="18" creationId="{80DBB490-2C1C-1409-A4A4-75E842A15474}"/>
          </ac:picMkLst>
        </pc:picChg>
      </pc:sldChg>
      <pc:sldChg chg="addSp delSp modSp add mod delAnim modAnim modNotesTx">
        <pc:chgData name="Bruin, Sandra de" userId="6c9c258c-a608-40b9-ae63-7968526d6648" providerId="ADAL" clId="{25EE0E6E-C80E-49B5-962B-37C89A3B7CBE}" dt="2024-10-23T14:03:11.716" v="2980" actId="6549"/>
        <pc:sldMkLst>
          <pc:docMk/>
          <pc:sldMk cId="1163035336" sldId="2147479471"/>
        </pc:sldMkLst>
        <pc:spChg chg="mod">
          <ac:chgData name="Bruin, Sandra de" userId="6c9c258c-a608-40b9-ae63-7968526d6648" providerId="ADAL" clId="{25EE0E6E-C80E-49B5-962B-37C89A3B7CBE}" dt="2024-10-22T16:24:16.252" v="1651"/>
          <ac:spMkLst>
            <pc:docMk/>
            <pc:sldMk cId="1163035336" sldId="2147479471"/>
            <ac:spMk id="21" creationId="{55E25C1A-0DF3-971E-F3C9-4D22AB570557}"/>
          </ac:spMkLst>
        </pc:spChg>
        <pc:picChg chg="add mod">
          <ac:chgData name="Bruin, Sandra de" userId="6c9c258c-a608-40b9-ae63-7968526d6648" providerId="ADAL" clId="{25EE0E6E-C80E-49B5-962B-37C89A3B7CBE}" dt="2024-10-22T16:31:42.323" v="1736" actId="1076"/>
          <ac:picMkLst>
            <pc:docMk/>
            <pc:sldMk cId="1163035336" sldId="2147479471"/>
            <ac:picMk id="3" creationId="{E79CD442-5A11-F234-CA54-10F7960F16C9}"/>
          </ac:picMkLst>
        </pc:picChg>
        <pc:picChg chg="del mod">
          <ac:chgData name="Bruin, Sandra de" userId="6c9c258c-a608-40b9-ae63-7968526d6648" providerId="ADAL" clId="{25EE0E6E-C80E-49B5-962B-37C89A3B7CBE}" dt="2024-10-22T16:31:23.166" v="1724" actId="478"/>
          <ac:picMkLst>
            <pc:docMk/>
            <pc:sldMk cId="1163035336" sldId="2147479471"/>
            <ac:picMk id="18" creationId="{80DBB490-2C1C-1409-A4A4-75E842A15474}"/>
          </ac:picMkLst>
        </pc:picChg>
      </pc:sldChg>
      <pc:sldChg chg="addSp delSp modSp add mod modTransition delAnim modAnim modNotesTx">
        <pc:chgData name="Bruin, Sandra de" userId="6c9c258c-a608-40b9-ae63-7968526d6648" providerId="ADAL" clId="{25EE0E6E-C80E-49B5-962B-37C89A3B7CBE}" dt="2024-10-23T14:03:14.091" v="2981" actId="6549"/>
        <pc:sldMkLst>
          <pc:docMk/>
          <pc:sldMk cId="3826312520" sldId="2147479472"/>
        </pc:sldMkLst>
        <pc:spChg chg="mod">
          <ac:chgData name="Bruin, Sandra de" userId="6c9c258c-a608-40b9-ae63-7968526d6648" providerId="ADAL" clId="{25EE0E6E-C80E-49B5-962B-37C89A3B7CBE}" dt="2024-10-22T16:28:06.563" v="1704" actId="1076"/>
          <ac:spMkLst>
            <pc:docMk/>
            <pc:sldMk cId="3826312520" sldId="2147479472"/>
            <ac:spMk id="6" creationId="{73B6FE80-4044-D3FA-11C8-3EA1139EE4C4}"/>
          </ac:spMkLst>
        </pc:spChg>
        <pc:picChg chg="add mod">
          <ac:chgData name="Bruin, Sandra de" userId="6c9c258c-a608-40b9-ae63-7968526d6648" providerId="ADAL" clId="{25EE0E6E-C80E-49B5-962B-37C89A3B7CBE}" dt="2024-10-22T16:26:07.867" v="1686" actId="1076"/>
          <ac:picMkLst>
            <pc:docMk/>
            <pc:sldMk cId="3826312520" sldId="2147479472"/>
            <ac:picMk id="9" creationId="{680573AD-861C-3CF4-CB03-3AD5E2820C4B}"/>
          </ac:picMkLst>
        </pc:picChg>
        <pc:picChg chg="add mod ord">
          <ac:chgData name="Bruin, Sandra de" userId="6c9c258c-a608-40b9-ae63-7968526d6648" providerId="ADAL" clId="{25EE0E6E-C80E-49B5-962B-37C89A3B7CBE}" dt="2024-10-22T16:29:01.628" v="1709" actId="167"/>
          <ac:picMkLst>
            <pc:docMk/>
            <pc:sldMk cId="3826312520" sldId="2147479472"/>
            <ac:picMk id="10" creationId="{5447CEA2-A1EF-3A15-C4B2-724943A94467}"/>
          </ac:picMkLst>
        </pc:picChg>
        <pc:picChg chg="del">
          <ac:chgData name="Bruin, Sandra de" userId="6c9c258c-a608-40b9-ae63-7968526d6648" providerId="ADAL" clId="{25EE0E6E-C80E-49B5-962B-37C89A3B7CBE}" dt="2024-10-22T16:28:50.225" v="1706" actId="478"/>
          <ac:picMkLst>
            <pc:docMk/>
            <pc:sldMk cId="3826312520" sldId="2147479472"/>
            <ac:picMk id="11" creationId="{72CB1BF0-1E2A-BD19-B92F-9CD24AC1CAC3}"/>
          </ac:picMkLst>
        </pc:picChg>
        <pc:picChg chg="del">
          <ac:chgData name="Bruin, Sandra de" userId="6c9c258c-a608-40b9-ae63-7968526d6648" providerId="ADAL" clId="{25EE0E6E-C80E-49B5-962B-37C89A3B7CBE}" dt="2024-10-22T16:25:24.001" v="1660" actId="478"/>
          <ac:picMkLst>
            <pc:docMk/>
            <pc:sldMk cId="3826312520" sldId="2147479472"/>
            <ac:picMk id="14" creationId="{866A1653-655E-8FA8-83A4-D1145A569E54}"/>
          </ac:picMkLst>
        </pc:picChg>
      </pc:sldChg>
      <pc:sldChg chg="modSp add mod modAnim modNotesTx">
        <pc:chgData name="Bruin, Sandra de" userId="6c9c258c-a608-40b9-ae63-7968526d6648" providerId="ADAL" clId="{25EE0E6E-C80E-49B5-962B-37C89A3B7CBE}" dt="2024-10-23T14:03:16.126" v="2982" actId="6549"/>
        <pc:sldMkLst>
          <pc:docMk/>
          <pc:sldMk cId="1832413957" sldId="2147479473"/>
        </pc:sldMkLst>
        <pc:spChg chg="mod">
          <ac:chgData name="Bruin, Sandra de" userId="6c9c258c-a608-40b9-ae63-7968526d6648" providerId="ADAL" clId="{25EE0E6E-C80E-49B5-962B-37C89A3B7CBE}" dt="2024-10-22T16:30:04.590" v="1715" actId="6549"/>
          <ac:spMkLst>
            <pc:docMk/>
            <pc:sldMk cId="1832413957" sldId="2147479473"/>
            <ac:spMk id="21" creationId="{55E25C1A-0DF3-971E-F3C9-4D22AB570557}"/>
          </ac:spMkLst>
        </pc:spChg>
        <pc:picChg chg="mod">
          <ac:chgData name="Bruin, Sandra de" userId="6c9c258c-a608-40b9-ae63-7968526d6648" providerId="ADAL" clId="{25EE0E6E-C80E-49B5-962B-37C89A3B7CBE}" dt="2024-10-22T16:32:56.001" v="1752" actId="1076"/>
          <ac:picMkLst>
            <pc:docMk/>
            <pc:sldMk cId="1832413957" sldId="2147479473"/>
            <ac:picMk id="18" creationId="{80DBB490-2C1C-1409-A4A4-75E842A15474}"/>
          </ac:picMkLst>
        </pc:picChg>
      </pc:sldChg>
      <pc:sldChg chg="addSp delSp modSp add mod delAnim modAnim modNotesTx">
        <pc:chgData name="Bruin, Sandra de" userId="6c9c258c-a608-40b9-ae63-7968526d6648" providerId="ADAL" clId="{25EE0E6E-C80E-49B5-962B-37C89A3B7CBE}" dt="2024-10-23T14:03:18.566" v="2983" actId="6549"/>
        <pc:sldMkLst>
          <pc:docMk/>
          <pc:sldMk cId="1181282327" sldId="2147479474"/>
        </pc:sldMkLst>
        <pc:spChg chg="mod">
          <ac:chgData name="Bruin, Sandra de" userId="6c9c258c-a608-40b9-ae63-7968526d6648" providerId="ADAL" clId="{25EE0E6E-C80E-49B5-962B-37C89A3B7CBE}" dt="2024-10-22T16:36:56.811" v="1787"/>
          <ac:spMkLst>
            <pc:docMk/>
            <pc:sldMk cId="1181282327" sldId="2147479474"/>
            <ac:spMk id="6" creationId="{73B6FE80-4044-D3FA-11C8-3EA1139EE4C4}"/>
          </ac:spMkLst>
        </pc:spChg>
        <pc:picChg chg="del">
          <ac:chgData name="Bruin, Sandra de" userId="6c9c258c-a608-40b9-ae63-7968526d6648" providerId="ADAL" clId="{25EE0E6E-C80E-49B5-962B-37C89A3B7CBE}" dt="2024-10-22T16:33:18.094" v="1754" actId="478"/>
          <ac:picMkLst>
            <pc:docMk/>
            <pc:sldMk cId="1181282327" sldId="2147479474"/>
            <ac:picMk id="9" creationId="{680573AD-861C-3CF4-CB03-3AD5E2820C4B}"/>
          </ac:picMkLst>
        </pc:picChg>
        <pc:picChg chg="del">
          <ac:chgData name="Bruin, Sandra de" userId="6c9c258c-a608-40b9-ae63-7968526d6648" providerId="ADAL" clId="{25EE0E6E-C80E-49B5-962B-37C89A3B7CBE}" dt="2024-10-22T16:34:04.120" v="1764" actId="478"/>
          <ac:picMkLst>
            <pc:docMk/>
            <pc:sldMk cId="1181282327" sldId="2147479474"/>
            <ac:picMk id="10" creationId="{5447CEA2-A1EF-3A15-C4B2-724943A94467}"/>
          </ac:picMkLst>
        </pc:picChg>
        <pc:picChg chg="add mod ord">
          <ac:chgData name="Bruin, Sandra de" userId="6c9c258c-a608-40b9-ae63-7968526d6648" providerId="ADAL" clId="{25EE0E6E-C80E-49B5-962B-37C89A3B7CBE}" dt="2024-10-22T16:34:47.766" v="1773" actId="166"/>
          <ac:picMkLst>
            <pc:docMk/>
            <pc:sldMk cId="1181282327" sldId="2147479474"/>
            <ac:picMk id="11" creationId="{B1A7ED02-8DDB-22C5-B605-37973FCDE0AD}"/>
          </ac:picMkLst>
        </pc:picChg>
        <pc:picChg chg="add mod modCrop">
          <ac:chgData name="Bruin, Sandra de" userId="6c9c258c-a608-40b9-ae63-7968526d6648" providerId="ADAL" clId="{25EE0E6E-C80E-49B5-962B-37C89A3B7CBE}" dt="2024-10-22T16:35:32.052" v="1781" actId="1076"/>
          <ac:picMkLst>
            <pc:docMk/>
            <pc:sldMk cId="1181282327" sldId="2147479474"/>
            <ac:picMk id="13" creationId="{0DB8B248-3C67-C29E-642D-85EE6F18D5CE}"/>
          </ac:picMkLst>
        </pc:picChg>
      </pc:sldChg>
      <pc:sldChg chg="addSp delSp modSp add mod delAnim modAnim modNotesTx">
        <pc:chgData name="Bruin, Sandra de" userId="6c9c258c-a608-40b9-ae63-7968526d6648" providerId="ADAL" clId="{25EE0E6E-C80E-49B5-962B-37C89A3B7CBE}" dt="2024-10-23T14:03:21.586" v="2984" actId="6549"/>
        <pc:sldMkLst>
          <pc:docMk/>
          <pc:sldMk cId="1255809351" sldId="2147479475"/>
        </pc:sldMkLst>
        <pc:spChg chg="mod">
          <ac:chgData name="Bruin, Sandra de" userId="6c9c258c-a608-40b9-ae63-7968526d6648" providerId="ADAL" clId="{25EE0E6E-C80E-49B5-962B-37C89A3B7CBE}" dt="2024-10-22T16:37:27.687" v="1789" actId="6549"/>
          <ac:spMkLst>
            <pc:docMk/>
            <pc:sldMk cId="1255809351" sldId="2147479475"/>
            <ac:spMk id="21" creationId="{55E25C1A-0DF3-971E-F3C9-4D22AB570557}"/>
          </ac:spMkLst>
        </pc:spChg>
        <pc:picChg chg="add mod">
          <ac:chgData name="Bruin, Sandra de" userId="6c9c258c-a608-40b9-ae63-7968526d6648" providerId="ADAL" clId="{25EE0E6E-C80E-49B5-962B-37C89A3B7CBE}" dt="2024-10-22T16:48:29.217" v="1949"/>
          <ac:picMkLst>
            <pc:docMk/>
            <pc:sldMk cId="1255809351" sldId="2147479475"/>
            <ac:picMk id="3" creationId="{95973DD3-0CD5-4870-4AFB-087AA7A35761}"/>
          </ac:picMkLst>
        </pc:picChg>
        <pc:picChg chg="del">
          <ac:chgData name="Bruin, Sandra de" userId="6c9c258c-a608-40b9-ae63-7968526d6648" providerId="ADAL" clId="{25EE0E6E-C80E-49B5-962B-37C89A3B7CBE}" dt="2024-10-22T16:48:22.891" v="1948" actId="478"/>
          <ac:picMkLst>
            <pc:docMk/>
            <pc:sldMk cId="1255809351" sldId="2147479475"/>
            <ac:picMk id="18" creationId="{80DBB490-2C1C-1409-A4A4-75E842A15474}"/>
          </ac:picMkLst>
        </pc:picChg>
      </pc:sldChg>
      <pc:sldChg chg="addSp delSp modSp add mod modTransition delAnim modAnim">
        <pc:chgData name="Bruin, Sandra de" userId="6c9c258c-a608-40b9-ae63-7968526d6648" providerId="ADAL" clId="{25EE0E6E-C80E-49B5-962B-37C89A3B7CBE}" dt="2024-10-23T12:29:13.682" v="2600"/>
        <pc:sldMkLst>
          <pc:docMk/>
          <pc:sldMk cId="2168774507" sldId="2147479476"/>
        </pc:sldMkLst>
        <pc:spChg chg="mod">
          <ac:chgData name="Bruin, Sandra de" userId="6c9c258c-a608-40b9-ae63-7968526d6648" providerId="ADAL" clId="{25EE0E6E-C80E-49B5-962B-37C89A3B7CBE}" dt="2024-10-22T16:43:47.898" v="1855" actId="14100"/>
          <ac:spMkLst>
            <pc:docMk/>
            <pc:sldMk cId="2168774507" sldId="2147479476"/>
            <ac:spMk id="6" creationId="{73B6FE80-4044-D3FA-11C8-3EA1139EE4C4}"/>
          </ac:spMkLst>
        </pc:spChg>
        <pc:picChg chg="add mod modCrop">
          <ac:chgData name="Bruin, Sandra de" userId="6c9c258c-a608-40b9-ae63-7968526d6648" providerId="ADAL" clId="{25EE0E6E-C80E-49B5-962B-37C89A3B7CBE}" dt="2024-10-22T16:42:15.025" v="1828" actId="1076"/>
          <ac:picMkLst>
            <pc:docMk/>
            <pc:sldMk cId="2168774507" sldId="2147479476"/>
            <ac:picMk id="9" creationId="{2B25A6D3-BB96-142B-F020-124F7879A9EC}"/>
          </ac:picMkLst>
        </pc:picChg>
        <pc:picChg chg="del">
          <ac:chgData name="Bruin, Sandra de" userId="6c9c258c-a608-40b9-ae63-7968526d6648" providerId="ADAL" clId="{25EE0E6E-C80E-49B5-962B-37C89A3B7CBE}" dt="2024-10-22T16:40:23.207" v="1804" actId="478"/>
          <ac:picMkLst>
            <pc:docMk/>
            <pc:sldMk cId="2168774507" sldId="2147479476"/>
            <ac:picMk id="11" creationId="{B1A7ED02-8DDB-22C5-B605-37973FCDE0AD}"/>
          </ac:picMkLst>
        </pc:picChg>
        <pc:picChg chg="del mod">
          <ac:chgData name="Bruin, Sandra de" userId="6c9c258c-a608-40b9-ae63-7968526d6648" providerId="ADAL" clId="{25EE0E6E-C80E-49B5-962B-37C89A3B7CBE}" dt="2024-10-22T16:37:50.440" v="1792" actId="478"/>
          <ac:picMkLst>
            <pc:docMk/>
            <pc:sldMk cId="2168774507" sldId="2147479476"/>
            <ac:picMk id="13" creationId="{0DB8B248-3C67-C29E-642D-85EE6F18D5CE}"/>
          </ac:picMkLst>
        </pc:picChg>
        <pc:picChg chg="add mod">
          <ac:chgData name="Bruin, Sandra de" userId="6c9c258c-a608-40b9-ae63-7968526d6648" providerId="ADAL" clId="{25EE0E6E-C80E-49B5-962B-37C89A3B7CBE}" dt="2024-10-22T16:41:21.045" v="1813" actId="1076"/>
          <ac:picMkLst>
            <pc:docMk/>
            <pc:sldMk cId="2168774507" sldId="2147479476"/>
            <ac:picMk id="14" creationId="{A4A7F269-46A2-64EE-D31F-D3FE8A29F799}"/>
          </ac:picMkLst>
        </pc:picChg>
      </pc:sldChg>
      <pc:sldChg chg="modSp add mod modAnim">
        <pc:chgData name="Bruin, Sandra de" userId="6c9c258c-a608-40b9-ae63-7968526d6648" providerId="ADAL" clId="{25EE0E6E-C80E-49B5-962B-37C89A3B7CBE}" dt="2024-10-22T18:52:03.647" v="2073"/>
        <pc:sldMkLst>
          <pc:docMk/>
          <pc:sldMk cId="1344149860" sldId="2147479477"/>
        </pc:sldMkLst>
        <pc:spChg chg="mod">
          <ac:chgData name="Bruin, Sandra de" userId="6c9c258c-a608-40b9-ae63-7968526d6648" providerId="ADAL" clId="{25EE0E6E-C80E-49B5-962B-37C89A3B7CBE}" dt="2024-10-22T16:47:41.958" v="1946" actId="6549"/>
          <ac:spMkLst>
            <pc:docMk/>
            <pc:sldMk cId="1344149860" sldId="2147479477"/>
            <ac:spMk id="4" creationId="{F2AFE446-4186-6A03-25CB-9274672DCD0F}"/>
          </ac:spMkLst>
        </pc:spChg>
        <pc:spChg chg="mod">
          <ac:chgData name="Bruin, Sandra de" userId="6c9c258c-a608-40b9-ae63-7968526d6648" providerId="ADAL" clId="{25EE0E6E-C80E-49B5-962B-37C89A3B7CBE}" dt="2024-10-22T16:47:30.378" v="1945" actId="6549"/>
          <ac:spMkLst>
            <pc:docMk/>
            <pc:sldMk cId="1344149860" sldId="2147479477"/>
            <ac:spMk id="21" creationId="{55E25C1A-0DF3-971E-F3C9-4D22AB570557}"/>
          </ac:spMkLst>
        </pc:spChg>
        <pc:picChg chg="mod">
          <ac:chgData name="Bruin, Sandra de" userId="6c9c258c-a608-40b9-ae63-7968526d6648" providerId="ADAL" clId="{25EE0E6E-C80E-49B5-962B-37C89A3B7CBE}" dt="2024-10-22T18:51:16.526" v="2058" actId="1076"/>
          <ac:picMkLst>
            <pc:docMk/>
            <pc:sldMk cId="1344149860" sldId="2147479477"/>
            <ac:picMk id="18" creationId="{80DBB490-2C1C-1409-A4A4-75E842A15474}"/>
          </ac:picMkLst>
        </pc:picChg>
      </pc:sldChg>
      <pc:sldChg chg="addSp delSp modSp add mod delAnim modAnim">
        <pc:chgData name="Bruin, Sandra de" userId="6c9c258c-a608-40b9-ae63-7968526d6648" providerId="ADAL" clId="{25EE0E6E-C80E-49B5-962B-37C89A3B7CBE}" dt="2024-10-23T12:19:40.630" v="2577"/>
        <pc:sldMkLst>
          <pc:docMk/>
          <pc:sldMk cId="3534684142" sldId="2147479478"/>
        </pc:sldMkLst>
        <pc:spChg chg="mod">
          <ac:chgData name="Bruin, Sandra de" userId="6c9c258c-a608-40b9-ae63-7968526d6648" providerId="ADAL" clId="{25EE0E6E-C80E-49B5-962B-37C89A3B7CBE}" dt="2024-10-22T18:41:39.575" v="1981"/>
          <ac:spMkLst>
            <pc:docMk/>
            <pc:sldMk cId="3534684142" sldId="2147479478"/>
            <ac:spMk id="6" creationId="{73B6FE80-4044-D3FA-11C8-3EA1139EE4C4}"/>
          </ac:spMkLst>
        </pc:spChg>
        <pc:picChg chg="add mod">
          <ac:chgData name="Bruin, Sandra de" userId="6c9c258c-a608-40b9-ae63-7968526d6648" providerId="ADAL" clId="{25EE0E6E-C80E-49B5-962B-37C89A3B7CBE}" dt="2024-10-22T18:41:02.821" v="1977" actId="1076"/>
          <ac:picMkLst>
            <pc:docMk/>
            <pc:sldMk cId="3534684142" sldId="2147479478"/>
            <ac:picMk id="9" creationId="{2A3DCE29-21D1-CA68-4B71-2F5E30BE6AC1}"/>
          </ac:picMkLst>
        </pc:picChg>
        <pc:picChg chg="del">
          <ac:chgData name="Bruin, Sandra de" userId="6c9c258c-a608-40b9-ae63-7968526d6648" providerId="ADAL" clId="{25EE0E6E-C80E-49B5-962B-37C89A3B7CBE}" dt="2024-10-22T18:40:49.224" v="1971" actId="478"/>
          <ac:picMkLst>
            <pc:docMk/>
            <pc:sldMk cId="3534684142" sldId="2147479478"/>
            <ac:picMk id="14" creationId="{866A1653-655E-8FA8-83A4-D1145A569E54}"/>
          </ac:picMkLst>
        </pc:picChg>
      </pc:sldChg>
      <pc:sldChg chg="addSp modSp add mod modAnim">
        <pc:chgData name="Bruin, Sandra de" userId="6c9c258c-a608-40b9-ae63-7968526d6648" providerId="ADAL" clId="{25EE0E6E-C80E-49B5-962B-37C89A3B7CBE}" dt="2024-10-22T18:53:10.536" v="2085" actId="1076"/>
        <pc:sldMkLst>
          <pc:docMk/>
          <pc:sldMk cId="1928835667" sldId="2147479479"/>
        </pc:sldMkLst>
        <pc:spChg chg="mod">
          <ac:chgData name="Bruin, Sandra de" userId="6c9c258c-a608-40b9-ae63-7968526d6648" providerId="ADAL" clId="{25EE0E6E-C80E-49B5-962B-37C89A3B7CBE}" dt="2024-10-22T18:43:02.889" v="1983" actId="6549"/>
          <ac:spMkLst>
            <pc:docMk/>
            <pc:sldMk cId="1928835667" sldId="2147479479"/>
            <ac:spMk id="4" creationId="{F2AFE446-4186-6A03-25CB-9274672DCD0F}"/>
          </ac:spMkLst>
        </pc:spChg>
        <pc:spChg chg="mod">
          <ac:chgData name="Bruin, Sandra de" userId="6c9c258c-a608-40b9-ae63-7968526d6648" providerId="ADAL" clId="{25EE0E6E-C80E-49B5-962B-37C89A3B7CBE}" dt="2024-10-22T18:42:34.502" v="1982"/>
          <ac:spMkLst>
            <pc:docMk/>
            <pc:sldMk cId="1928835667" sldId="2147479479"/>
            <ac:spMk id="21" creationId="{55E25C1A-0DF3-971E-F3C9-4D22AB570557}"/>
          </ac:spMkLst>
        </pc:spChg>
        <pc:picChg chg="add mod">
          <ac:chgData name="Bruin, Sandra de" userId="6c9c258c-a608-40b9-ae63-7968526d6648" providerId="ADAL" clId="{25EE0E6E-C80E-49B5-962B-37C89A3B7CBE}" dt="2024-10-22T18:53:10.536" v="2085" actId="1076"/>
          <ac:picMkLst>
            <pc:docMk/>
            <pc:sldMk cId="1928835667" sldId="2147479479"/>
            <ac:picMk id="3" creationId="{2DE72B13-B1D2-F294-DEC2-958B7311E143}"/>
          </ac:picMkLst>
        </pc:picChg>
        <pc:picChg chg="mod">
          <ac:chgData name="Bruin, Sandra de" userId="6c9c258c-a608-40b9-ae63-7968526d6648" providerId="ADAL" clId="{25EE0E6E-C80E-49B5-962B-37C89A3B7CBE}" dt="2024-10-22T18:52:54.028" v="2076" actId="1076"/>
          <ac:picMkLst>
            <pc:docMk/>
            <pc:sldMk cId="1928835667" sldId="2147479479"/>
            <ac:picMk id="18" creationId="{80DBB490-2C1C-1409-A4A4-75E842A15474}"/>
          </ac:picMkLst>
        </pc:picChg>
      </pc:sldChg>
      <pc:sldChg chg="addSp delSp modSp add mod delAnim modAnim">
        <pc:chgData name="Bruin, Sandra de" userId="6c9c258c-a608-40b9-ae63-7968526d6648" providerId="ADAL" clId="{25EE0E6E-C80E-49B5-962B-37C89A3B7CBE}" dt="2024-10-23T12:19:50.514" v="2584"/>
        <pc:sldMkLst>
          <pc:docMk/>
          <pc:sldMk cId="1963471631" sldId="2147479480"/>
        </pc:sldMkLst>
        <pc:spChg chg="mod">
          <ac:chgData name="Bruin, Sandra de" userId="6c9c258c-a608-40b9-ae63-7968526d6648" providerId="ADAL" clId="{25EE0E6E-C80E-49B5-962B-37C89A3B7CBE}" dt="2024-10-22T18:56:29.626" v="2088" actId="20577"/>
          <ac:spMkLst>
            <pc:docMk/>
            <pc:sldMk cId="1963471631" sldId="2147479480"/>
            <ac:spMk id="6" creationId="{73B6FE80-4044-D3FA-11C8-3EA1139EE4C4}"/>
          </ac:spMkLst>
        </pc:spChg>
        <pc:picChg chg="del">
          <ac:chgData name="Bruin, Sandra de" userId="6c9c258c-a608-40b9-ae63-7968526d6648" providerId="ADAL" clId="{25EE0E6E-C80E-49B5-962B-37C89A3B7CBE}" dt="2024-10-22T18:57:01.007" v="2096" actId="478"/>
          <ac:picMkLst>
            <pc:docMk/>
            <pc:sldMk cId="1963471631" sldId="2147479480"/>
            <ac:picMk id="9" creationId="{2A3DCE29-21D1-CA68-4B71-2F5E30BE6AC1}"/>
          </ac:picMkLst>
        </pc:picChg>
        <pc:picChg chg="add mod">
          <ac:chgData name="Bruin, Sandra de" userId="6c9c258c-a608-40b9-ae63-7968526d6648" providerId="ADAL" clId="{25EE0E6E-C80E-49B5-962B-37C89A3B7CBE}" dt="2024-10-22T18:57:10.147" v="2102" actId="1076"/>
          <ac:picMkLst>
            <pc:docMk/>
            <pc:sldMk cId="1963471631" sldId="2147479480"/>
            <ac:picMk id="10" creationId="{CC0ABC16-0144-C926-C471-3E04B1066D98}"/>
          </ac:picMkLst>
        </pc:picChg>
        <pc:picChg chg="del">
          <ac:chgData name="Bruin, Sandra de" userId="6c9c258c-a608-40b9-ae63-7968526d6648" providerId="ADAL" clId="{25EE0E6E-C80E-49B5-962B-37C89A3B7CBE}" dt="2024-10-22T18:59:29.945" v="2131" actId="478"/>
          <ac:picMkLst>
            <pc:docMk/>
            <pc:sldMk cId="1963471631" sldId="2147479480"/>
            <ac:picMk id="11" creationId="{72CB1BF0-1E2A-BD19-B92F-9CD24AC1CAC3}"/>
          </ac:picMkLst>
        </pc:picChg>
        <pc:picChg chg="add mod">
          <ac:chgData name="Bruin, Sandra de" userId="6c9c258c-a608-40b9-ae63-7968526d6648" providerId="ADAL" clId="{25EE0E6E-C80E-49B5-962B-37C89A3B7CBE}" dt="2024-10-22T18:59:31.398" v="2132"/>
          <ac:picMkLst>
            <pc:docMk/>
            <pc:sldMk cId="1963471631" sldId="2147479480"/>
            <ac:picMk id="13" creationId="{D01EF986-1939-6383-3CC8-3888124C5D18}"/>
          </ac:picMkLst>
        </pc:picChg>
      </pc:sldChg>
      <pc:sldChg chg="modSp add mod modTransition">
        <pc:chgData name="Bruin, Sandra de" userId="6c9c258c-a608-40b9-ae63-7968526d6648" providerId="ADAL" clId="{25EE0E6E-C80E-49B5-962B-37C89A3B7CBE}" dt="2024-10-23T12:29:30.980" v="2601"/>
        <pc:sldMkLst>
          <pc:docMk/>
          <pc:sldMk cId="2611074930" sldId="2147479481"/>
        </pc:sldMkLst>
        <pc:spChg chg="mod">
          <ac:chgData name="Bruin, Sandra de" userId="6c9c258c-a608-40b9-ae63-7968526d6648" providerId="ADAL" clId="{25EE0E6E-C80E-49B5-962B-37C89A3B7CBE}" dt="2024-10-22T19:03:38.938" v="2228" actId="6549"/>
          <ac:spMkLst>
            <pc:docMk/>
            <pc:sldMk cId="2611074930" sldId="2147479481"/>
            <ac:spMk id="4" creationId="{F2AFE446-4186-6A03-25CB-9274672DCD0F}"/>
          </ac:spMkLst>
        </pc:spChg>
        <pc:spChg chg="mod">
          <ac:chgData name="Bruin, Sandra de" userId="6c9c258c-a608-40b9-ae63-7968526d6648" providerId="ADAL" clId="{25EE0E6E-C80E-49B5-962B-37C89A3B7CBE}" dt="2024-10-22T19:02:37.767" v="2211" actId="20577"/>
          <ac:spMkLst>
            <pc:docMk/>
            <pc:sldMk cId="2611074930" sldId="2147479481"/>
            <ac:spMk id="21" creationId="{55E25C1A-0DF3-971E-F3C9-4D22AB570557}"/>
          </ac:spMkLst>
        </pc:spChg>
      </pc:sldChg>
      <pc:sldChg chg="addSp delSp modSp add mod delAnim modAnim">
        <pc:chgData name="Bruin, Sandra de" userId="6c9c258c-a608-40b9-ae63-7968526d6648" providerId="ADAL" clId="{25EE0E6E-C80E-49B5-962B-37C89A3B7CBE}" dt="2024-10-23T12:20:13.199" v="2593"/>
        <pc:sldMkLst>
          <pc:docMk/>
          <pc:sldMk cId="3273646860" sldId="2147479482"/>
        </pc:sldMkLst>
        <pc:spChg chg="mod">
          <ac:chgData name="Bruin, Sandra de" userId="6c9c258c-a608-40b9-ae63-7968526d6648" providerId="ADAL" clId="{25EE0E6E-C80E-49B5-962B-37C89A3B7CBE}" dt="2024-10-22T19:06:32.893" v="2318" actId="20577"/>
          <ac:spMkLst>
            <pc:docMk/>
            <pc:sldMk cId="3273646860" sldId="2147479482"/>
            <ac:spMk id="6" creationId="{73B6FE80-4044-D3FA-11C8-3EA1139EE4C4}"/>
          </ac:spMkLst>
        </pc:spChg>
        <pc:spChg chg="add del">
          <ac:chgData name="Bruin, Sandra de" userId="6c9c258c-a608-40b9-ae63-7968526d6648" providerId="ADAL" clId="{25EE0E6E-C80E-49B5-962B-37C89A3B7CBE}" dt="2024-10-22T19:07:18.471" v="2321" actId="22"/>
          <ac:spMkLst>
            <pc:docMk/>
            <pc:sldMk cId="3273646860" sldId="2147479482"/>
            <ac:spMk id="15" creationId="{217744C1-AB5E-84BB-1905-EEE93D98397B}"/>
          </ac:spMkLst>
        </pc:spChg>
        <pc:spChg chg="add del">
          <ac:chgData name="Bruin, Sandra de" userId="6c9c258c-a608-40b9-ae63-7968526d6648" providerId="ADAL" clId="{25EE0E6E-C80E-49B5-962B-37C89A3B7CBE}" dt="2024-10-22T19:07:36.035" v="2324" actId="22"/>
          <ac:spMkLst>
            <pc:docMk/>
            <pc:sldMk cId="3273646860" sldId="2147479482"/>
            <ac:spMk id="17" creationId="{F8C96AF0-79D6-AAEA-FF45-42428C4CD152}"/>
          </ac:spMkLst>
        </pc:spChg>
        <pc:picChg chg="add mod ord">
          <ac:chgData name="Bruin, Sandra de" userId="6c9c258c-a608-40b9-ae63-7968526d6648" providerId="ADAL" clId="{25EE0E6E-C80E-49B5-962B-37C89A3B7CBE}" dt="2024-10-22T19:05:31.348" v="2312" actId="166"/>
          <ac:picMkLst>
            <pc:docMk/>
            <pc:sldMk cId="3273646860" sldId="2147479482"/>
            <ac:picMk id="9" creationId="{D7648F12-6881-946F-6C05-CF7FF039B552}"/>
          </ac:picMkLst>
        </pc:picChg>
        <pc:picChg chg="add mod">
          <ac:chgData name="Bruin, Sandra de" userId="6c9c258c-a608-40b9-ae63-7968526d6648" providerId="ADAL" clId="{25EE0E6E-C80E-49B5-962B-37C89A3B7CBE}" dt="2024-10-22T19:05:26.017" v="2311" actId="1076"/>
          <ac:picMkLst>
            <pc:docMk/>
            <pc:sldMk cId="3273646860" sldId="2147479482"/>
            <ac:picMk id="10" creationId="{024FE91A-4058-C283-A02B-7004DC3E9024}"/>
          </ac:picMkLst>
        </pc:picChg>
        <pc:picChg chg="del">
          <ac:chgData name="Bruin, Sandra de" userId="6c9c258c-a608-40b9-ae63-7968526d6648" providerId="ADAL" clId="{25EE0E6E-C80E-49B5-962B-37C89A3B7CBE}" dt="2024-10-22T19:04:02.963" v="2230" actId="478"/>
          <ac:picMkLst>
            <pc:docMk/>
            <pc:sldMk cId="3273646860" sldId="2147479482"/>
            <ac:picMk id="11" creationId="{B1A7ED02-8DDB-22C5-B605-37973FCDE0AD}"/>
          </ac:picMkLst>
        </pc:picChg>
        <pc:picChg chg="del">
          <ac:chgData name="Bruin, Sandra de" userId="6c9c258c-a608-40b9-ae63-7968526d6648" providerId="ADAL" clId="{25EE0E6E-C80E-49B5-962B-37C89A3B7CBE}" dt="2024-10-22T19:05:19.335" v="2309" actId="478"/>
          <ac:picMkLst>
            <pc:docMk/>
            <pc:sldMk cId="3273646860" sldId="2147479482"/>
            <ac:picMk id="13" creationId="{0DB8B248-3C67-C29E-642D-85EE6F18D5CE}"/>
          </ac:picMkLst>
        </pc:picChg>
      </pc:sldChg>
      <pc:sldChg chg="modSp add ord">
        <pc:chgData name="Bruin, Sandra de" userId="6c9c258c-a608-40b9-ae63-7968526d6648" providerId="ADAL" clId="{25EE0E6E-C80E-49B5-962B-37C89A3B7CBE}" dt="2024-10-22T19:09:04.838" v="2335" actId="6549"/>
        <pc:sldMkLst>
          <pc:docMk/>
          <pc:sldMk cId="1447942914" sldId="2147479483"/>
        </pc:sldMkLst>
        <pc:spChg chg="mod">
          <ac:chgData name="Bruin, Sandra de" userId="6c9c258c-a608-40b9-ae63-7968526d6648" providerId="ADAL" clId="{25EE0E6E-C80E-49B5-962B-37C89A3B7CBE}" dt="2024-10-22T19:09:04.838" v="2335" actId="6549"/>
          <ac:spMkLst>
            <pc:docMk/>
            <pc:sldMk cId="1447942914" sldId="2147479483"/>
            <ac:spMk id="4" creationId="{F2AFE446-4186-6A03-25CB-9274672DCD0F}"/>
          </ac:spMkLst>
        </pc:spChg>
        <pc:spChg chg="mod">
          <ac:chgData name="Bruin, Sandra de" userId="6c9c258c-a608-40b9-ae63-7968526d6648" providerId="ADAL" clId="{25EE0E6E-C80E-49B5-962B-37C89A3B7CBE}" dt="2024-10-22T19:08:58.779" v="2334" actId="6549"/>
          <ac:spMkLst>
            <pc:docMk/>
            <pc:sldMk cId="1447942914" sldId="2147479483"/>
            <ac:spMk id="21" creationId="{55E25C1A-0DF3-971E-F3C9-4D22AB570557}"/>
          </ac:spMkLst>
        </pc:spChg>
      </pc:sldChg>
      <pc:sldChg chg="addSp delSp modSp add mod ord delAnim modAnim modNotesTx">
        <pc:chgData name="Bruin, Sandra de" userId="6c9c258c-a608-40b9-ae63-7968526d6648" providerId="ADAL" clId="{25EE0E6E-C80E-49B5-962B-37C89A3B7CBE}" dt="2024-10-23T15:36:47.600" v="3005" actId="6549"/>
        <pc:sldMkLst>
          <pc:docMk/>
          <pc:sldMk cId="1969014000" sldId="2147479484"/>
        </pc:sldMkLst>
        <pc:spChg chg="mod">
          <ac:chgData name="Bruin, Sandra de" userId="6c9c258c-a608-40b9-ae63-7968526d6648" providerId="ADAL" clId="{25EE0E6E-C80E-49B5-962B-37C89A3B7CBE}" dt="2024-10-23T15:36:39.429" v="3003" actId="20577"/>
          <ac:spMkLst>
            <pc:docMk/>
            <pc:sldMk cId="1969014000" sldId="2147479484"/>
            <ac:spMk id="2" creationId="{608327F6-1F60-C334-CD4D-9928606EAD53}"/>
          </ac:spMkLst>
        </pc:spChg>
        <pc:spChg chg="mod">
          <ac:chgData name="Bruin, Sandra de" userId="6c9c258c-a608-40b9-ae63-7968526d6648" providerId="ADAL" clId="{25EE0E6E-C80E-49B5-962B-37C89A3B7CBE}" dt="2024-10-22T19:24:01.444" v="2486" actId="113"/>
          <ac:spMkLst>
            <pc:docMk/>
            <pc:sldMk cId="1969014000" sldId="2147479484"/>
            <ac:spMk id="5" creationId="{CB7D686D-3A6A-3BEB-C2FF-819C0158E8B2}"/>
          </ac:spMkLst>
        </pc:spChg>
        <pc:spChg chg="add del mod">
          <ac:chgData name="Bruin, Sandra de" userId="6c9c258c-a608-40b9-ae63-7968526d6648" providerId="ADAL" clId="{25EE0E6E-C80E-49B5-962B-37C89A3B7CBE}" dt="2024-10-22T19:18:09.556" v="2372" actId="478"/>
          <ac:spMkLst>
            <pc:docMk/>
            <pc:sldMk cId="1969014000" sldId="2147479484"/>
            <ac:spMk id="9" creationId="{ED413F62-47AA-6B88-CF63-F9884E56B054}"/>
          </ac:spMkLst>
        </pc:spChg>
        <pc:picChg chg="del">
          <ac:chgData name="Bruin, Sandra de" userId="6c9c258c-a608-40b9-ae63-7968526d6648" providerId="ADAL" clId="{25EE0E6E-C80E-49B5-962B-37C89A3B7CBE}" dt="2024-10-22T19:13:28.648" v="2350" actId="478"/>
          <ac:picMkLst>
            <pc:docMk/>
            <pc:sldMk cId="1969014000" sldId="2147479484"/>
            <ac:picMk id="6" creationId="{4FAEFE6D-0188-535A-89E6-CF2257549144}"/>
          </ac:picMkLst>
        </pc:picChg>
        <pc:picChg chg="add del mod">
          <ac:chgData name="Bruin, Sandra de" userId="6c9c258c-a608-40b9-ae63-7968526d6648" providerId="ADAL" clId="{25EE0E6E-C80E-49B5-962B-37C89A3B7CBE}" dt="2024-10-22T19:16:02.018" v="2355" actId="478"/>
          <ac:picMkLst>
            <pc:docMk/>
            <pc:sldMk cId="1969014000" sldId="2147479484"/>
            <ac:picMk id="7" creationId="{31BA2B74-E84D-97EA-EA56-B16C9786BA47}"/>
          </ac:picMkLst>
        </pc:picChg>
        <pc:picChg chg="add del mod">
          <ac:chgData name="Bruin, Sandra de" userId="6c9c258c-a608-40b9-ae63-7968526d6648" providerId="ADAL" clId="{25EE0E6E-C80E-49B5-962B-37C89A3B7CBE}" dt="2024-10-22T19:16:57.656" v="2361" actId="478"/>
          <ac:picMkLst>
            <pc:docMk/>
            <pc:sldMk cId="1969014000" sldId="2147479484"/>
            <ac:picMk id="8" creationId="{F5B2B56A-AEBC-672D-FAEB-5C5045D4EF49}"/>
          </ac:picMkLst>
        </pc:picChg>
        <pc:picChg chg="add mod">
          <ac:chgData name="Bruin, Sandra de" userId="6c9c258c-a608-40b9-ae63-7968526d6648" providerId="ADAL" clId="{25EE0E6E-C80E-49B5-962B-37C89A3B7CBE}" dt="2024-10-22T19:18:58.788" v="2380" actId="1076"/>
          <ac:picMkLst>
            <pc:docMk/>
            <pc:sldMk cId="1969014000" sldId="2147479484"/>
            <ac:picMk id="10" creationId="{8BB1D6CE-96B3-202D-AB2E-C191CAF98B4D}"/>
          </ac:picMkLst>
        </pc:picChg>
      </pc:sldChg>
      <pc:sldChg chg="add del">
        <pc:chgData name="Bruin, Sandra de" userId="6c9c258c-a608-40b9-ae63-7968526d6648" providerId="ADAL" clId="{25EE0E6E-C80E-49B5-962B-37C89A3B7CBE}" dt="2024-10-22T19:11:25.799" v="2338" actId="47"/>
        <pc:sldMkLst>
          <pc:docMk/>
          <pc:sldMk cId="3411164120" sldId="2147479485"/>
        </pc:sldMkLst>
      </pc:sldChg>
      <pc:sldMasterChg chg="delSldLayout">
        <pc:chgData name="Bruin, Sandra de" userId="6c9c258c-a608-40b9-ae63-7968526d6648" providerId="ADAL" clId="{25EE0E6E-C80E-49B5-962B-37C89A3B7CBE}" dt="2024-10-22T19:20:51.242" v="2391" actId="47"/>
        <pc:sldMasterMkLst>
          <pc:docMk/>
          <pc:sldMasterMk cId="2831793803" sldId="2147483648"/>
        </pc:sldMasterMkLst>
        <pc:sldLayoutChg chg="del">
          <pc:chgData name="Bruin, Sandra de" userId="6c9c258c-a608-40b9-ae63-7968526d6648" providerId="ADAL" clId="{25EE0E6E-C80E-49B5-962B-37C89A3B7CBE}" dt="2024-10-22T14:04:56.268" v="1172" actId="47"/>
          <pc:sldLayoutMkLst>
            <pc:docMk/>
            <pc:sldMasterMk cId="2831793803" sldId="2147483648"/>
            <pc:sldLayoutMk cId="768910154" sldId="2147483736"/>
          </pc:sldLayoutMkLst>
        </pc:sldLayoutChg>
        <pc:sldLayoutChg chg="del">
          <pc:chgData name="Bruin, Sandra de" userId="6c9c258c-a608-40b9-ae63-7968526d6648" providerId="ADAL" clId="{25EE0E6E-C80E-49B5-962B-37C89A3B7CBE}" dt="2024-10-22T19:20:51.242" v="2391" actId="47"/>
          <pc:sldLayoutMkLst>
            <pc:docMk/>
            <pc:sldMasterMk cId="2831793803" sldId="2147483648"/>
            <pc:sldLayoutMk cId="2763330821" sldId="2147483737"/>
          </pc:sldLayoutMkLst>
        </pc:sldLayoutChg>
      </pc:sldMasterChg>
    </pc:docChg>
  </pc:docChgLst>
  <pc:docChgLst>
    <pc:chgData name="Bruin, Sandra de" userId="6c9c258c-a608-40b9-ae63-7968526d6648" providerId="ADAL" clId="{A6666D8B-1C03-44AC-9A80-63C52562CD68}"/>
    <pc:docChg chg="undo custSel addSld delSld modSld">
      <pc:chgData name="Bruin, Sandra de" userId="6c9c258c-a608-40b9-ae63-7968526d6648" providerId="ADAL" clId="{A6666D8B-1C03-44AC-9A80-63C52562CD68}" dt="2024-10-16T07:00:55.612" v="134" actId="47"/>
      <pc:docMkLst>
        <pc:docMk/>
      </pc:docMkLst>
      <pc:sldChg chg="modSp mod modAnim">
        <pc:chgData name="Bruin, Sandra de" userId="6c9c258c-a608-40b9-ae63-7968526d6648" providerId="ADAL" clId="{A6666D8B-1C03-44AC-9A80-63C52562CD68}" dt="2024-10-16T06:42:56.601" v="5"/>
        <pc:sldMkLst>
          <pc:docMk/>
          <pc:sldMk cId="542356508" sldId="5006"/>
        </pc:sldMkLst>
        <pc:picChg chg="mod">
          <ac:chgData name="Bruin, Sandra de" userId="6c9c258c-a608-40b9-ae63-7968526d6648" providerId="ADAL" clId="{A6666D8B-1C03-44AC-9A80-63C52562CD68}" dt="2024-10-16T06:42:39.187" v="4" actId="1076"/>
          <ac:picMkLst>
            <pc:docMk/>
            <pc:sldMk cId="542356508" sldId="5006"/>
            <ac:picMk id="6" creationId="{52B99FEC-4570-AC10-4FD4-030E4F349BCA}"/>
          </ac:picMkLst>
        </pc:picChg>
      </pc:sldChg>
      <pc:sldChg chg="add">
        <pc:chgData name="Bruin, Sandra de" userId="6c9c258c-a608-40b9-ae63-7968526d6648" providerId="ADAL" clId="{A6666D8B-1C03-44AC-9A80-63C52562CD68}" dt="2024-10-16T06:42:14.923" v="0"/>
        <pc:sldMkLst>
          <pc:docMk/>
          <pc:sldMk cId="1454406722" sldId="5046"/>
        </pc:sldMkLst>
      </pc:sldChg>
      <pc:sldChg chg="del">
        <pc:chgData name="Bruin, Sandra de" userId="6c9c258c-a608-40b9-ae63-7968526d6648" providerId="ADAL" clId="{A6666D8B-1C03-44AC-9A80-63C52562CD68}" dt="2024-10-16T06:42:16.980" v="1" actId="47"/>
        <pc:sldMkLst>
          <pc:docMk/>
          <pc:sldMk cId="2330386181" sldId="2147479449"/>
        </pc:sldMkLst>
      </pc:sldChg>
      <pc:sldChg chg="modSp del mod modAnim">
        <pc:chgData name="Bruin, Sandra de" userId="6c9c258c-a608-40b9-ae63-7968526d6648" providerId="ADAL" clId="{A6666D8B-1C03-44AC-9A80-63C52562CD68}" dt="2024-10-16T07:00:55.612" v="134" actId="47"/>
        <pc:sldMkLst>
          <pc:docMk/>
          <pc:sldMk cId="2006425008" sldId="2147479451"/>
        </pc:sldMkLst>
        <pc:spChg chg="ord">
          <ac:chgData name="Bruin, Sandra de" userId="6c9c258c-a608-40b9-ae63-7968526d6648" providerId="ADAL" clId="{A6666D8B-1C03-44AC-9A80-63C52562CD68}" dt="2024-10-16T06:49:17.813" v="14" actId="166"/>
          <ac:spMkLst>
            <pc:docMk/>
            <pc:sldMk cId="2006425008" sldId="2147479451"/>
            <ac:spMk id="6" creationId="{7412396B-472F-29AA-8505-036CDBA48651}"/>
          </ac:spMkLst>
        </pc:spChg>
      </pc:sldChg>
      <pc:sldChg chg="del">
        <pc:chgData name="Bruin, Sandra de" userId="6c9c258c-a608-40b9-ae63-7968526d6648" providerId="ADAL" clId="{A6666D8B-1C03-44AC-9A80-63C52562CD68}" dt="2024-10-16T06:42:17.682" v="2" actId="47"/>
        <pc:sldMkLst>
          <pc:docMk/>
          <pc:sldMk cId="2254060680" sldId="2147479456"/>
        </pc:sldMkLst>
      </pc:sldChg>
      <pc:sldChg chg="addSp modSp new del">
        <pc:chgData name="Bruin, Sandra de" userId="6c9c258c-a608-40b9-ae63-7968526d6648" providerId="ADAL" clId="{A6666D8B-1C03-44AC-9A80-63C52562CD68}" dt="2024-10-16T07:00:54.562" v="133" actId="47"/>
        <pc:sldMkLst>
          <pc:docMk/>
          <pc:sldMk cId="3051688308" sldId="2147479464"/>
        </pc:sldMkLst>
        <pc:spChg chg="mod">
          <ac:chgData name="Bruin, Sandra de" userId="6c9c258c-a608-40b9-ae63-7968526d6648" providerId="ADAL" clId="{A6666D8B-1C03-44AC-9A80-63C52562CD68}" dt="2024-10-16T06:58:11.928" v="32" actId="20577"/>
          <ac:spMkLst>
            <pc:docMk/>
            <pc:sldMk cId="3051688308" sldId="2147479464"/>
            <ac:spMk id="5" creationId="{07CC621C-227F-CC06-9909-4C0BFE406265}"/>
          </ac:spMkLst>
        </pc:spChg>
        <pc:spChg chg="mod">
          <ac:chgData name="Bruin, Sandra de" userId="6c9c258c-a608-40b9-ae63-7968526d6648" providerId="ADAL" clId="{A6666D8B-1C03-44AC-9A80-63C52562CD68}" dt="2024-10-16T06:58:07.161" v="22" actId="20577"/>
          <ac:spMkLst>
            <pc:docMk/>
            <pc:sldMk cId="3051688308" sldId="2147479464"/>
            <ac:spMk id="36" creationId="{00D1F2C0-D35A-E5D6-364F-A98984C3E399}"/>
          </ac:spMkLst>
        </pc:spChg>
        <pc:picChg chg="add mod">
          <ac:chgData name="Bruin, Sandra de" userId="6c9c258c-a608-40b9-ae63-7968526d6648" providerId="ADAL" clId="{A6666D8B-1C03-44AC-9A80-63C52562CD68}" dt="2024-10-16T06:57:53.236" v="16"/>
          <ac:picMkLst>
            <pc:docMk/>
            <pc:sldMk cId="3051688308" sldId="2147479464"/>
            <ac:picMk id="37" creationId="{A480B616-FA34-32EE-0A1D-34C427FA248E}"/>
          </ac:picMkLst>
        </pc:picChg>
      </pc:sldChg>
      <pc:sldChg chg="addSp modSp new mod">
        <pc:chgData name="Bruin, Sandra de" userId="6c9c258c-a608-40b9-ae63-7968526d6648" providerId="ADAL" clId="{A6666D8B-1C03-44AC-9A80-63C52562CD68}" dt="2024-10-16T07:00:49.916" v="132" actId="948"/>
        <pc:sldMkLst>
          <pc:docMk/>
          <pc:sldMk cId="3379133660" sldId="2147479465"/>
        </pc:sldMkLst>
        <pc:spChg chg="mod">
          <ac:chgData name="Bruin, Sandra de" userId="6c9c258c-a608-40b9-ae63-7968526d6648" providerId="ADAL" clId="{A6666D8B-1C03-44AC-9A80-63C52562CD68}" dt="2024-10-16T07:00:49.916" v="132" actId="948"/>
          <ac:spMkLst>
            <pc:docMk/>
            <pc:sldMk cId="3379133660" sldId="2147479465"/>
            <ac:spMk id="2" creationId="{F10F3AA9-0589-5642-0EC4-B11A74106354}"/>
          </ac:spMkLst>
        </pc:spChg>
        <pc:spChg chg="mod">
          <ac:chgData name="Bruin, Sandra de" userId="6c9c258c-a608-40b9-ae63-7968526d6648" providerId="ADAL" clId="{A6666D8B-1C03-44AC-9A80-63C52562CD68}" dt="2024-10-16T06:59:07.868" v="40" actId="20577"/>
          <ac:spMkLst>
            <pc:docMk/>
            <pc:sldMk cId="3379133660" sldId="2147479465"/>
            <ac:spMk id="5" creationId="{0FC92E7E-639B-5458-A5F9-7A979C786D79}"/>
          </ac:spMkLst>
        </pc:spChg>
        <pc:picChg chg="add mod">
          <ac:chgData name="Bruin, Sandra de" userId="6c9c258c-a608-40b9-ae63-7968526d6648" providerId="ADAL" clId="{A6666D8B-1C03-44AC-9A80-63C52562CD68}" dt="2024-10-16T06:59:02.935" v="34"/>
          <ac:picMkLst>
            <pc:docMk/>
            <pc:sldMk cId="3379133660" sldId="2147479465"/>
            <ac:picMk id="7" creationId="{25DC0C84-50CB-D7E7-3058-D0C5EBBF7CD7}"/>
          </ac:picMkLst>
        </pc:pic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a:extLst>
              <a:ext uri="{FF2B5EF4-FFF2-40B4-BE49-F238E27FC236}">
                <a16:creationId xmlns:a16="http://schemas.microsoft.com/office/drawing/2014/main" id="{790FD16C-8895-420F-A8EA-49A46C0B9762}"/>
              </a:ext>
            </a:extLst>
          </p:cNvPr>
          <p:cNvSpPr>
            <a:spLocks noGrp="1"/>
          </p:cNvSpPr>
          <p:nvPr>
            <p:ph type="hdr" sz="quarter"/>
          </p:nvPr>
        </p:nvSpPr>
        <p:spPr>
          <a:xfrm>
            <a:off x="0" y="0"/>
            <a:ext cx="2945659" cy="498056"/>
          </a:xfrm>
          <a:prstGeom prst="rect">
            <a:avLst/>
          </a:prstGeom>
        </p:spPr>
        <p:txBody>
          <a:bodyPr vert="horz" lIns="91440" tIns="45720" rIns="91440" bIns="45720" rtlCol="0"/>
          <a:lstStyle>
            <a:lvl1pPr algn="l">
              <a:defRPr sz="1200"/>
            </a:lvl1pPr>
          </a:lstStyle>
          <a:p>
            <a:endParaRPr lang="en-US"/>
          </a:p>
        </p:txBody>
      </p:sp>
      <p:sp>
        <p:nvSpPr>
          <p:cNvPr id="3" name="Tijdelijke aanduiding voor datum 2">
            <a:extLst>
              <a:ext uri="{FF2B5EF4-FFF2-40B4-BE49-F238E27FC236}">
                <a16:creationId xmlns:a16="http://schemas.microsoft.com/office/drawing/2014/main" id="{3700728C-ECC4-4B3A-8BFF-86F26773B079}"/>
              </a:ext>
            </a:extLst>
          </p:cNvPr>
          <p:cNvSpPr>
            <a:spLocks noGrp="1"/>
          </p:cNvSpPr>
          <p:nvPr>
            <p:ph type="dt" sz="quarter" idx="1"/>
          </p:nvPr>
        </p:nvSpPr>
        <p:spPr>
          <a:xfrm>
            <a:off x="3850443" y="0"/>
            <a:ext cx="2945659" cy="498056"/>
          </a:xfrm>
          <a:prstGeom prst="rect">
            <a:avLst/>
          </a:prstGeom>
        </p:spPr>
        <p:txBody>
          <a:bodyPr vert="horz" lIns="91440" tIns="45720" rIns="91440" bIns="45720" rtlCol="0"/>
          <a:lstStyle>
            <a:lvl1pPr algn="r">
              <a:defRPr sz="1200"/>
            </a:lvl1pPr>
          </a:lstStyle>
          <a:p>
            <a:fld id="{2AFEACA9-F0E6-4B7E-B44F-E42487D7D50E}" type="datetimeFigureOut">
              <a:rPr lang="en-US" smtClean="0"/>
              <a:t>10/24/24</a:t>
            </a:fld>
            <a:endParaRPr lang="en-US"/>
          </a:p>
        </p:txBody>
      </p:sp>
      <p:sp>
        <p:nvSpPr>
          <p:cNvPr id="4" name="Tijdelijke aanduiding voor voettekst 3">
            <a:extLst>
              <a:ext uri="{FF2B5EF4-FFF2-40B4-BE49-F238E27FC236}">
                <a16:creationId xmlns:a16="http://schemas.microsoft.com/office/drawing/2014/main" id="{72BF263F-937E-45F8-8B87-C3897AF9CC66}"/>
              </a:ext>
            </a:extLst>
          </p:cNvPr>
          <p:cNvSpPr>
            <a:spLocks noGrp="1"/>
          </p:cNvSpPr>
          <p:nvPr>
            <p:ph type="ftr" sz="quarter" idx="2"/>
          </p:nvPr>
        </p:nvSpPr>
        <p:spPr>
          <a:xfrm>
            <a:off x="0" y="9428584"/>
            <a:ext cx="2945659" cy="498055"/>
          </a:xfrm>
          <a:prstGeom prst="rect">
            <a:avLst/>
          </a:prstGeom>
        </p:spPr>
        <p:txBody>
          <a:bodyPr vert="horz" lIns="91440" tIns="45720" rIns="91440" bIns="45720" rtlCol="0" anchor="b"/>
          <a:lstStyle>
            <a:lvl1pPr algn="l">
              <a:defRPr sz="1200"/>
            </a:lvl1pPr>
          </a:lstStyle>
          <a:p>
            <a:endParaRPr lang="en-US"/>
          </a:p>
        </p:txBody>
      </p:sp>
      <p:sp>
        <p:nvSpPr>
          <p:cNvPr id="5" name="Tijdelijke aanduiding voor dianummer 4">
            <a:extLst>
              <a:ext uri="{FF2B5EF4-FFF2-40B4-BE49-F238E27FC236}">
                <a16:creationId xmlns:a16="http://schemas.microsoft.com/office/drawing/2014/main" id="{FAC4AB41-049A-45F6-8400-96B8E558F0A4}"/>
              </a:ext>
            </a:extLst>
          </p:cNvPr>
          <p:cNvSpPr>
            <a:spLocks noGrp="1"/>
          </p:cNvSpPr>
          <p:nvPr>
            <p:ph type="sldNum" sz="quarter" idx="3"/>
          </p:nvPr>
        </p:nvSpPr>
        <p:spPr>
          <a:xfrm>
            <a:off x="3850443" y="9428584"/>
            <a:ext cx="2945659" cy="498055"/>
          </a:xfrm>
          <a:prstGeom prst="rect">
            <a:avLst/>
          </a:prstGeom>
        </p:spPr>
        <p:txBody>
          <a:bodyPr vert="horz" lIns="91440" tIns="45720" rIns="91440" bIns="45720" rtlCol="0" anchor="b"/>
          <a:lstStyle>
            <a:lvl1pPr algn="r">
              <a:defRPr sz="1200"/>
            </a:lvl1pPr>
          </a:lstStyle>
          <a:p>
            <a:fld id="{893719E2-4BAC-4A20-AFDE-2A2DE3B6FB6C}" type="slidenum">
              <a:rPr lang="en-US" smtClean="0"/>
              <a:t>‹nr.›</a:t>
            </a:fld>
            <a:endParaRPr lang="en-US"/>
          </a:p>
        </p:txBody>
      </p:sp>
    </p:spTree>
    <p:extLst>
      <p:ext uri="{BB962C8B-B14F-4D97-AF65-F5344CB8AC3E}">
        <p14:creationId xmlns:p14="http://schemas.microsoft.com/office/powerpoint/2010/main" val="171239700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45659" cy="498056"/>
          </a:xfrm>
          <a:prstGeom prst="rect">
            <a:avLst/>
          </a:prstGeom>
        </p:spPr>
        <p:txBody>
          <a:bodyPr vert="horz" lIns="91440" tIns="45720" rIns="91440" bIns="45720" rtlCol="0"/>
          <a:lstStyle>
            <a:lvl1pPr algn="l">
              <a:defRPr sz="1200"/>
            </a:lvl1pPr>
          </a:lstStyle>
          <a:p>
            <a:endParaRPr lang="nl-NL"/>
          </a:p>
        </p:txBody>
      </p:sp>
      <p:sp>
        <p:nvSpPr>
          <p:cNvPr id="3" name="Tijdelijke aanduiding voor datum 2"/>
          <p:cNvSpPr>
            <a:spLocks noGrp="1"/>
          </p:cNvSpPr>
          <p:nvPr>
            <p:ph type="dt" idx="1"/>
          </p:nvPr>
        </p:nvSpPr>
        <p:spPr>
          <a:xfrm>
            <a:off x="3850443" y="0"/>
            <a:ext cx="2945659" cy="498056"/>
          </a:xfrm>
          <a:prstGeom prst="rect">
            <a:avLst/>
          </a:prstGeom>
        </p:spPr>
        <p:txBody>
          <a:bodyPr vert="horz" lIns="91440" tIns="45720" rIns="91440" bIns="45720" rtlCol="0"/>
          <a:lstStyle>
            <a:lvl1pPr algn="r">
              <a:defRPr sz="1200"/>
            </a:lvl1pPr>
          </a:lstStyle>
          <a:p>
            <a:fld id="{C47E9904-312C-4E6F-8F31-48A38C65A6EC}" type="datetimeFigureOut">
              <a:rPr lang="nl-NL" smtClean="0"/>
              <a:t>24-10-2024</a:t>
            </a:fld>
            <a:endParaRPr lang="nl-NL"/>
          </a:p>
        </p:txBody>
      </p:sp>
      <p:sp>
        <p:nvSpPr>
          <p:cNvPr id="4" name="Tijdelijke aanduiding voor dia-afbeelding 3"/>
          <p:cNvSpPr>
            <a:spLocks noGrp="1" noRot="1" noChangeAspect="1"/>
          </p:cNvSpPr>
          <p:nvPr>
            <p:ph type="sldImg" idx="2"/>
          </p:nvPr>
        </p:nvSpPr>
        <p:spPr>
          <a:xfrm>
            <a:off x="422275" y="1241425"/>
            <a:ext cx="5953125" cy="3349625"/>
          </a:xfrm>
          <a:prstGeom prst="rect">
            <a:avLst/>
          </a:prstGeom>
          <a:noFill/>
          <a:ln w="12700">
            <a:solidFill>
              <a:prstClr val="black"/>
            </a:solidFill>
          </a:ln>
        </p:spPr>
        <p:txBody>
          <a:bodyPr vert="horz" lIns="91440" tIns="45720" rIns="91440" bIns="45720" rtlCol="0" anchor="ctr"/>
          <a:lstStyle/>
          <a:p>
            <a:endParaRPr lang="nl-NL"/>
          </a:p>
        </p:txBody>
      </p:sp>
      <p:sp>
        <p:nvSpPr>
          <p:cNvPr id="5" name="Tijdelijke aanduiding voor notities 4"/>
          <p:cNvSpPr>
            <a:spLocks noGrp="1"/>
          </p:cNvSpPr>
          <p:nvPr>
            <p:ph type="body" sz="quarter" idx="3"/>
          </p:nvPr>
        </p:nvSpPr>
        <p:spPr>
          <a:xfrm>
            <a:off x="679768" y="4777194"/>
            <a:ext cx="5438140" cy="3908614"/>
          </a:xfrm>
          <a:prstGeom prst="rect">
            <a:avLst/>
          </a:prstGeom>
        </p:spPr>
        <p:txBody>
          <a:bodyPr vert="horz" lIns="91440" tIns="45720" rIns="91440" bIns="45720" rtlCol="0"/>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p>
        </p:txBody>
      </p:sp>
      <p:sp>
        <p:nvSpPr>
          <p:cNvPr id="6" name="Tijdelijke aanduiding voor voettekst 5"/>
          <p:cNvSpPr>
            <a:spLocks noGrp="1"/>
          </p:cNvSpPr>
          <p:nvPr>
            <p:ph type="ftr" sz="quarter" idx="4"/>
          </p:nvPr>
        </p:nvSpPr>
        <p:spPr>
          <a:xfrm>
            <a:off x="0" y="9428584"/>
            <a:ext cx="2945659" cy="498055"/>
          </a:xfrm>
          <a:prstGeom prst="rect">
            <a:avLst/>
          </a:prstGeom>
        </p:spPr>
        <p:txBody>
          <a:bodyPr vert="horz" lIns="91440" tIns="45720" rIns="91440" bIns="45720" rtlCol="0" anchor="b"/>
          <a:lstStyle>
            <a:lvl1pPr algn="l">
              <a:defRPr sz="1200"/>
            </a:lvl1pPr>
          </a:lstStyle>
          <a:p>
            <a:endParaRPr lang="nl-NL"/>
          </a:p>
        </p:txBody>
      </p:sp>
      <p:sp>
        <p:nvSpPr>
          <p:cNvPr id="7" name="Tijdelijke aanduiding voor dianummer 6"/>
          <p:cNvSpPr>
            <a:spLocks noGrp="1"/>
          </p:cNvSpPr>
          <p:nvPr>
            <p:ph type="sldNum" sz="quarter" idx="5"/>
          </p:nvPr>
        </p:nvSpPr>
        <p:spPr>
          <a:xfrm>
            <a:off x="3850443" y="9428584"/>
            <a:ext cx="2945659" cy="498055"/>
          </a:xfrm>
          <a:prstGeom prst="rect">
            <a:avLst/>
          </a:prstGeom>
        </p:spPr>
        <p:txBody>
          <a:bodyPr vert="horz" lIns="91440" tIns="45720" rIns="91440" bIns="45720" rtlCol="0" anchor="b"/>
          <a:lstStyle>
            <a:lvl1pPr algn="r">
              <a:defRPr sz="1200"/>
            </a:lvl1pPr>
          </a:lstStyle>
          <a:p>
            <a:fld id="{EA88A791-D8E8-4C23-A528-EAEB42DC40E7}" type="slidenum">
              <a:rPr lang="nl-NL" smtClean="0"/>
              <a:t>‹nr.›</a:t>
            </a:fld>
            <a:endParaRPr lang="nl-NL"/>
          </a:p>
        </p:txBody>
      </p:sp>
    </p:spTree>
    <p:extLst>
      <p:ext uri="{BB962C8B-B14F-4D97-AF65-F5344CB8AC3E}">
        <p14:creationId xmlns:p14="http://schemas.microsoft.com/office/powerpoint/2010/main" val="93903720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Met deze presentatie kun je met je team in gesprek gaan over slaap. Aan de hand van een aantal stellingen kun je een aantal weetjes over beter slapen onder de aandacht brengen. Waarom is een stelling waar of waarom niet? Hoe wordt hierover gedacht. Deze slaapweetjes zijn onder andere afkomstig van slaapexpert Merijn van de Laar, o.a. werkzaam bij de Universiteit van Maastricht als slaapdeskundige. </a:t>
            </a:r>
          </a:p>
          <a:p>
            <a:endParaRPr lang="nl-NL" dirty="0"/>
          </a:p>
          <a:p>
            <a:endParaRPr lang="nl-NL" dirty="0"/>
          </a:p>
        </p:txBody>
      </p:sp>
      <p:sp>
        <p:nvSpPr>
          <p:cNvPr id="4" name="Tijdelijke aanduiding voor dianummer 3"/>
          <p:cNvSpPr>
            <a:spLocks noGrp="1"/>
          </p:cNvSpPr>
          <p:nvPr>
            <p:ph type="sldNum" sz="quarter" idx="5"/>
          </p:nvPr>
        </p:nvSpPr>
        <p:spPr/>
        <p:txBody>
          <a:bodyPr/>
          <a:lstStyle/>
          <a:p>
            <a:fld id="{EA88A791-D8E8-4C23-A528-EAEB42DC40E7}" type="slidenum">
              <a:rPr lang="nl-NL" smtClean="0"/>
              <a:t>1</a:t>
            </a:fld>
            <a:endParaRPr lang="nl-NL"/>
          </a:p>
        </p:txBody>
      </p:sp>
    </p:spTree>
    <p:extLst>
      <p:ext uri="{BB962C8B-B14F-4D97-AF65-F5344CB8AC3E}">
        <p14:creationId xmlns:p14="http://schemas.microsoft.com/office/powerpoint/2010/main" val="150634027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NL" dirty="0"/>
              <a:t>Presentatie door ttif &amp; arbo</a:t>
            </a:r>
          </a:p>
          <a:p>
            <a:endParaRPr lang="nl-NL" dirty="0"/>
          </a:p>
        </p:txBody>
      </p:sp>
      <p:sp>
        <p:nvSpPr>
          <p:cNvPr id="4" name="Tijdelijke aanduiding voor dianummer 3"/>
          <p:cNvSpPr>
            <a:spLocks noGrp="1"/>
          </p:cNvSpPr>
          <p:nvPr>
            <p:ph type="sldNum" sz="quarter" idx="5"/>
          </p:nvPr>
        </p:nvSpPr>
        <p:spPr/>
        <p:txBody>
          <a:bodyPr/>
          <a:lstStyle/>
          <a:p>
            <a:fld id="{EA88A791-D8E8-4C23-A528-EAEB42DC40E7}" type="slidenum">
              <a:rPr lang="nl-NL" smtClean="0"/>
              <a:t>10</a:t>
            </a:fld>
            <a:endParaRPr lang="nl-NL"/>
          </a:p>
        </p:txBody>
      </p:sp>
    </p:spTree>
    <p:extLst>
      <p:ext uri="{BB962C8B-B14F-4D97-AF65-F5344CB8AC3E}">
        <p14:creationId xmlns:p14="http://schemas.microsoft.com/office/powerpoint/2010/main" val="373605339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NL" dirty="0"/>
              <a:t>Presentatie door ttif &amp; arbo</a:t>
            </a:r>
          </a:p>
          <a:p>
            <a:endParaRPr lang="nl-NL" dirty="0"/>
          </a:p>
        </p:txBody>
      </p:sp>
      <p:sp>
        <p:nvSpPr>
          <p:cNvPr id="4" name="Tijdelijke aanduiding voor dianummer 3"/>
          <p:cNvSpPr>
            <a:spLocks noGrp="1"/>
          </p:cNvSpPr>
          <p:nvPr>
            <p:ph type="sldNum" sz="quarter" idx="5"/>
          </p:nvPr>
        </p:nvSpPr>
        <p:spPr/>
        <p:txBody>
          <a:bodyPr/>
          <a:lstStyle/>
          <a:p>
            <a:fld id="{EA88A791-D8E8-4C23-A528-EAEB42DC40E7}" type="slidenum">
              <a:rPr lang="nl-NL" smtClean="0"/>
              <a:t>11</a:t>
            </a:fld>
            <a:endParaRPr lang="nl-NL"/>
          </a:p>
        </p:txBody>
      </p:sp>
    </p:spTree>
    <p:extLst>
      <p:ext uri="{BB962C8B-B14F-4D97-AF65-F5344CB8AC3E}">
        <p14:creationId xmlns:p14="http://schemas.microsoft.com/office/powerpoint/2010/main" val="249554398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NL" dirty="0"/>
              <a:t>Presentatie door ttif &amp; arbo</a:t>
            </a:r>
          </a:p>
          <a:p>
            <a:endParaRPr lang="nl-NL" dirty="0"/>
          </a:p>
        </p:txBody>
      </p:sp>
      <p:sp>
        <p:nvSpPr>
          <p:cNvPr id="4" name="Tijdelijke aanduiding voor dianummer 3"/>
          <p:cNvSpPr>
            <a:spLocks noGrp="1"/>
          </p:cNvSpPr>
          <p:nvPr>
            <p:ph type="sldNum" sz="quarter" idx="5"/>
          </p:nvPr>
        </p:nvSpPr>
        <p:spPr/>
        <p:txBody>
          <a:bodyPr/>
          <a:lstStyle/>
          <a:p>
            <a:fld id="{EA88A791-D8E8-4C23-A528-EAEB42DC40E7}" type="slidenum">
              <a:rPr lang="nl-NL" smtClean="0"/>
              <a:t>12</a:t>
            </a:fld>
            <a:endParaRPr lang="nl-NL"/>
          </a:p>
        </p:txBody>
      </p:sp>
    </p:spTree>
    <p:extLst>
      <p:ext uri="{BB962C8B-B14F-4D97-AF65-F5344CB8AC3E}">
        <p14:creationId xmlns:p14="http://schemas.microsoft.com/office/powerpoint/2010/main" val="353737265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NL" dirty="0"/>
              <a:t>Presentatie door ttif &amp; arbo</a:t>
            </a:r>
          </a:p>
          <a:p>
            <a:endParaRPr lang="nl-NL" dirty="0"/>
          </a:p>
        </p:txBody>
      </p:sp>
      <p:sp>
        <p:nvSpPr>
          <p:cNvPr id="4" name="Tijdelijke aanduiding voor dianummer 3"/>
          <p:cNvSpPr>
            <a:spLocks noGrp="1"/>
          </p:cNvSpPr>
          <p:nvPr>
            <p:ph type="sldNum" sz="quarter" idx="5"/>
          </p:nvPr>
        </p:nvSpPr>
        <p:spPr/>
        <p:txBody>
          <a:bodyPr/>
          <a:lstStyle/>
          <a:p>
            <a:fld id="{EA88A791-D8E8-4C23-A528-EAEB42DC40E7}" type="slidenum">
              <a:rPr lang="nl-NL" smtClean="0"/>
              <a:t>13</a:t>
            </a:fld>
            <a:endParaRPr lang="nl-NL"/>
          </a:p>
        </p:txBody>
      </p:sp>
    </p:spTree>
    <p:extLst>
      <p:ext uri="{BB962C8B-B14F-4D97-AF65-F5344CB8AC3E}">
        <p14:creationId xmlns:p14="http://schemas.microsoft.com/office/powerpoint/2010/main" val="242134350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NL" dirty="0"/>
              <a:t>Presentatie door ttif &amp; arbo</a:t>
            </a:r>
          </a:p>
          <a:p>
            <a:endParaRPr lang="nl-NL" dirty="0"/>
          </a:p>
        </p:txBody>
      </p:sp>
      <p:sp>
        <p:nvSpPr>
          <p:cNvPr id="4" name="Tijdelijke aanduiding voor dianummer 3"/>
          <p:cNvSpPr>
            <a:spLocks noGrp="1"/>
          </p:cNvSpPr>
          <p:nvPr>
            <p:ph type="sldNum" sz="quarter" idx="5"/>
          </p:nvPr>
        </p:nvSpPr>
        <p:spPr/>
        <p:txBody>
          <a:bodyPr/>
          <a:lstStyle/>
          <a:p>
            <a:fld id="{EA88A791-D8E8-4C23-A528-EAEB42DC40E7}" type="slidenum">
              <a:rPr lang="nl-NL" smtClean="0"/>
              <a:t>14</a:t>
            </a:fld>
            <a:endParaRPr lang="nl-NL"/>
          </a:p>
        </p:txBody>
      </p:sp>
    </p:spTree>
    <p:extLst>
      <p:ext uri="{BB962C8B-B14F-4D97-AF65-F5344CB8AC3E}">
        <p14:creationId xmlns:p14="http://schemas.microsoft.com/office/powerpoint/2010/main" val="122996932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NL" dirty="0"/>
              <a:t>Presentatie door ttif &amp; arbo</a:t>
            </a:r>
          </a:p>
          <a:p>
            <a:endParaRPr lang="nl-NL" dirty="0"/>
          </a:p>
        </p:txBody>
      </p:sp>
      <p:sp>
        <p:nvSpPr>
          <p:cNvPr id="4" name="Tijdelijke aanduiding voor dianummer 3"/>
          <p:cNvSpPr>
            <a:spLocks noGrp="1"/>
          </p:cNvSpPr>
          <p:nvPr>
            <p:ph type="sldNum" sz="quarter" idx="5"/>
          </p:nvPr>
        </p:nvSpPr>
        <p:spPr/>
        <p:txBody>
          <a:bodyPr/>
          <a:lstStyle/>
          <a:p>
            <a:fld id="{EA88A791-D8E8-4C23-A528-EAEB42DC40E7}" type="slidenum">
              <a:rPr lang="nl-NL" smtClean="0"/>
              <a:t>15</a:t>
            </a:fld>
            <a:endParaRPr lang="nl-NL"/>
          </a:p>
        </p:txBody>
      </p:sp>
    </p:spTree>
    <p:extLst>
      <p:ext uri="{BB962C8B-B14F-4D97-AF65-F5344CB8AC3E}">
        <p14:creationId xmlns:p14="http://schemas.microsoft.com/office/powerpoint/2010/main" val="340393503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NL" dirty="0"/>
              <a:t>Presentatie door ttif &amp; arbo</a:t>
            </a:r>
          </a:p>
          <a:p>
            <a:endParaRPr lang="nl-NL" dirty="0"/>
          </a:p>
        </p:txBody>
      </p:sp>
      <p:sp>
        <p:nvSpPr>
          <p:cNvPr id="4" name="Tijdelijke aanduiding voor dianummer 3"/>
          <p:cNvSpPr>
            <a:spLocks noGrp="1"/>
          </p:cNvSpPr>
          <p:nvPr>
            <p:ph type="sldNum" sz="quarter" idx="5"/>
          </p:nvPr>
        </p:nvSpPr>
        <p:spPr/>
        <p:txBody>
          <a:bodyPr/>
          <a:lstStyle/>
          <a:p>
            <a:fld id="{EA88A791-D8E8-4C23-A528-EAEB42DC40E7}" type="slidenum">
              <a:rPr lang="nl-NL" smtClean="0"/>
              <a:t>16</a:t>
            </a:fld>
            <a:endParaRPr lang="nl-NL"/>
          </a:p>
        </p:txBody>
      </p:sp>
    </p:spTree>
    <p:extLst>
      <p:ext uri="{BB962C8B-B14F-4D97-AF65-F5344CB8AC3E}">
        <p14:creationId xmlns:p14="http://schemas.microsoft.com/office/powerpoint/2010/main" val="275851320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NL" dirty="0"/>
              <a:t>Presentatie door ttif &amp; arbo</a:t>
            </a:r>
          </a:p>
          <a:p>
            <a:endParaRPr lang="nl-NL" dirty="0"/>
          </a:p>
        </p:txBody>
      </p:sp>
      <p:sp>
        <p:nvSpPr>
          <p:cNvPr id="4" name="Tijdelijke aanduiding voor dianummer 3"/>
          <p:cNvSpPr>
            <a:spLocks noGrp="1"/>
          </p:cNvSpPr>
          <p:nvPr>
            <p:ph type="sldNum" sz="quarter" idx="5"/>
          </p:nvPr>
        </p:nvSpPr>
        <p:spPr/>
        <p:txBody>
          <a:bodyPr/>
          <a:lstStyle/>
          <a:p>
            <a:fld id="{EA88A791-D8E8-4C23-A528-EAEB42DC40E7}" type="slidenum">
              <a:rPr lang="nl-NL" smtClean="0"/>
              <a:t>17</a:t>
            </a:fld>
            <a:endParaRPr lang="nl-NL"/>
          </a:p>
        </p:txBody>
      </p:sp>
    </p:spTree>
    <p:extLst>
      <p:ext uri="{BB962C8B-B14F-4D97-AF65-F5344CB8AC3E}">
        <p14:creationId xmlns:p14="http://schemas.microsoft.com/office/powerpoint/2010/main" val="122468442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fld id="{EA88A791-D8E8-4C23-A528-EAEB42DC40E7}" type="slidenum">
              <a:rPr lang="nl-NL" smtClean="0"/>
              <a:t>18</a:t>
            </a:fld>
            <a:endParaRPr lang="nl-NL"/>
          </a:p>
        </p:txBody>
      </p:sp>
    </p:spTree>
    <p:extLst>
      <p:ext uri="{BB962C8B-B14F-4D97-AF65-F5344CB8AC3E}">
        <p14:creationId xmlns:p14="http://schemas.microsoft.com/office/powerpoint/2010/main" val="61179701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fld id="{EA88A791-D8E8-4C23-A528-EAEB42DC40E7}" type="slidenum">
              <a:rPr lang="nl-NL" smtClean="0"/>
              <a:t>2</a:t>
            </a:fld>
            <a:endParaRPr lang="nl-NL"/>
          </a:p>
        </p:txBody>
      </p:sp>
    </p:spTree>
    <p:extLst>
      <p:ext uri="{BB962C8B-B14F-4D97-AF65-F5344CB8AC3E}">
        <p14:creationId xmlns:p14="http://schemas.microsoft.com/office/powerpoint/2010/main" val="235211538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fld id="{EA88A791-D8E8-4C23-A528-EAEB42DC40E7}" type="slidenum">
              <a:rPr lang="nl-NL" smtClean="0"/>
              <a:t>3</a:t>
            </a:fld>
            <a:endParaRPr lang="nl-NL"/>
          </a:p>
        </p:txBody>
      </p:sp>
    </p:spTree>
    <p:extLst>
      <p:ext uri="{BB962C8B-B14F-4D97-AF65-F5344CB8AC3E}">
        <p14:creationId xmlns:p14="http://schemas.microsoft.com/office/powerpoint/2010/main" val="86806991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fld id="{EA88A791-D8E8-4C23-A528-EAEB42DC40E7}" type="slidenum">
              <a:rPr lang="nl-NL" smtClean="0"/>
              <a:t>4</a:t>
            </a:fld>
            <a:endParaRPr lang="nl-NL"/>
          </a:p>
        </p:txBody>
      </p:sp>
    </p:spTree>
    <p:extLst>
      <p:ext uri="{BB962C8B-B14F-4D97-AF65-F5344CB8AC3E}">
        <p14:creationId xmlns:p14="http://schemas.microsoft.com/office/powerpoint/2010/main" val="74589737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fld id="{EA88A791-D8E8-4C23-A528-EAEB42DC40E7}" type="slidenum">
              <a:rPr lang="nl-NL" smtClean="0"/>
              <a:t>5</a:t>
            </a:fld>
            <a:endParaRPr lang="nl-NL"/>
          </a:p>
        </p:txBody>
      </p:sp>
    </p:spTree>
    <p:extLst>
      <p:ext uri="{BB962C8B-B14F-4D97-AF65-F5344CB8AC3E}">
        <p14:creationId xmlns:p14="http://schemas.microsoft.com/office/powerpoint/2010/main" val="323737856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fld id="{EA88A791-D8E8-4C23-A528-EAEB42DC40E7}" type="slidenum">
              <a:rPr lang="nl-NL" smtClean="0"/>
              <a:t>6</a:t>
            </a:fld>
            <a:endParaRPr lang="nl-NL"/>
          </a:p>
        </p:txBody>
      </p:sp>
    </p:spTree>
    <p:extLst>
      <p:ext uri="{BB962C8B-B14F-4D97-AF65-F5344CB8AC3E}">
        <p14:creationId xmlns:p14="http://schemas.microsoft.com/office/powerpoint/2010/main" val="101032197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fld id="{EA88A791-D8E8-4C23-A528-EAEB42DC40E7}" type="slidenum">
              <a:rPr lang="nl-NL" smtClean="0"/>
              <a:t>7</a:t>
            </a:fld>
            <a:endParaRPr lang="nl-NL"/>
          </a:p>
        </p:txBody>
      </p:sp>
    </p:spTree>
    <p:extLst>
      <p:ext uri="{BB962C8B-B14F-4D97-AF65-F5344CB8AC3E}">
        <p14:creationId xmlns:p14="http://schemas.microsoft.com/office/powerpoint/2010/main" val="363459141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fld id="{EA88A791-D8E8-4C23-A528-EAEB42DC40E7}" type="slidenum">
              <a:rPr lang="nl-NL" smtClean="0"/>
              <a:t>8</a:t>
            </a:fld>
            <a:endParaRPr lang="nl-NL"/>
          </a:p>
        </p:txBody>
      </p:sp>
    </p:spTree>
    <p:extLst>
      <p:ext uri="{BB962C8B-B14F-4D97-AF65-F5344CB8AC3E}">
        <p14:creationId xmlns:p14="http://schemas.microsoft.com/office/powerpoint/2010/main" val="42611274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fld id="{EA88A791-D8E8-4C23-A528-EAEB42DC40E7}" type="slidenum">
              <a:rPr lang="nl-NL" smtClean="0"/>
              <a:t>9</a:t>
            </a:fld>
            <a:endParaRPr lang="nl-NL"/>
          </a:p>
        </p:txBody>
      </p:sp>
    </p:spTree>
    <p:extLst>
      <p:ext uri="{BB962C8B-B14F-4D97-AF65-F5344CB8AC3E}">
        <p14:creationId xmlns:p14="http://schemas.microsoft.com/office/powerpoint/2010/main" val="499537697"/>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0.png"/><Relationship Id="rId1" Type="http://schemas.openxmlformats.org/officeDocument/2006/relationships/slideMaster" Target="../slideMasters/slideMaster1.xml"/><Relationship Id="rId5" Type="http://schemas.microsoft.com/office/2007/relationships/hdphoto" Target="../media/hdphoto2.wdp"/><Relationship Id="rId4" Type="http://schemas.openxmlformats.org/officeDocument/2006/relationships/image" Target="../media/image11.png"/></Relationships>
</file>

<file path=ppt/slideLayouts/_rels/slideLayout1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0.png"/><Relationship Id="rId1" Type="http://schemas.openxmlformats.org/officeDocument/2006/relationships/slideMaster" Target="../slideMasters/slideMaster1.xml"/><Relationship Id="rId6" Type="http://schemas.openxmlformats.org/officeDocument/2006/relationships/image" Target="../media/image3.png"/><Relationship Id="rId5" Type="http://schemas.microsoft.com/office/2007/relationships/hdphoto" Target="../media/hdphoto2.wdp"/><Relationship Id="rId4" Type="http://schemas.openxmlformats.org/officeDocument/2006/relationships/image" Target="../media/image11.png"/></Relationships>
</file>

<file path=ppt/slideLayouts/_rels/slideLayout1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0.png"/><Relationship Id="rId1" Type="http://schemas.openxmlformats.org/officeDocument/2006/relationships/slideMaster" Target="../slideMasters/slideMaster1.xml"/><Relationship Id="rId6" Type="http://schemas.openxmlformats.org/officeDocument/2006/relationships/image" Target="../media/image3.png"/><Relationship Id="rId5" Type="http://schemas.microsoft.com/office/2007/relationships/hdphoto" Target="../media/hdphoto2.wdp"/><Relationship Id="rId4" Type="http://schemas.openxmlformats.org/officeDocument/2006/relationships/image" Target="../media/image11.png"/></Relationships>
</file>

<file path=ppt/slideLayouts/_rels/slideLayout13.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0.png"/><Relationship Id="rId1" Type="http://schemas.openxmlformats.org/officeDocument/2006/relationships/slideMaster" Target="../slideMasters/slideMaster1.xml"/><Relationship Id="rId6" Type="http://schemas.openxmlformats.org/officeDocument/2006/relationships/image" Target="../media/image3.png"/><Relationship Id="rId5" Type="http://schemas.microsoft.com/office/2007/relationships/hdphoto" Target="../media/hdphoto2.wdp"/><Relationship Id="rId4" Type="http://schemas.openxmlformats.org/officeDocument/2006/relationships/image" Target="../media/image11.png"/></Relationships>
</file>

<file path=ppt/slideLayouts/_rels/slideLayout14.xml.rels><?xml version="1.0" encoding="UTF-8" standalone="yes"?>
<Relationships xmlns="http://schemas.openxmlformats.org/package/2006/relationships"><Relationship Id="rId3" Type="http://schemas.microsoft.com/office/2007/relationships/hdphoto" Target="../media/hdphoto1.wdp"/><Relationship Id="rId7" Type="http://schemas.microsoft.com/office/2007/relationships/hdphoto" Target="../media/hdphoto3.wdp"/><Relationship Id="rId2" Type="http://schemas.openxmlformats.org/officeDocument/2006/relationships/image" Target="../media/image10.png"/><Relationship Id="rId1" Type="http://schemas.openxmlformats.org/officeDocument/2006/relationships/slideMaster" Target="../slideMasters/slideMaster1.xml"/><Relationship Id="rId6" Type="http://schemas.openxmlformats.org/officeDocument/2006/relationships/image" Target="../media/image12.png"/><Relationship Id="rId5" Type="http://schemas.microsoft.com/office/2007/relationships/hdphoto" Target="../media/hdphoto2.wdp"/><Relationship Id="rId4" Type="http://schemas.openxmlformats.org/officeDocument/2006/relationships/image" Target="../media/image11.png"/></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8" Type="http://schemas.openxmlformats.org/officeDocument/2006/relationships/image" Target="../media/image9.svg"/><Relationship Id="rId3" Type="http://schemas.openxmlformats.org/officeDocument/2006/relationships/image" Target="../media/image4.png"/><Relationship Id="rId7" Type="http://schemas.openxmlformats.org/officeDocument/2006/relationships/image" Target="../media/image8.png"/><Relationship Id="rId12" Type="http://schemas.microsoft.com/office/2007/relationships/hdphoto" Target="../media/hdphoto2.wdp"/><Relationship Id="rId2" Type="http://schemas.openxmlformats.org/officeDocument/2006/relationships/image" Target="../media/image3.png"/><Relationship Id="rId1" Type="http://schemas.openxmlformats.org/officeDocument/2006/relationships/slideMaster" Target="../slideMasters/slideMaster1.xml"/><Relationship Id="rId6" Type="http://schemas.openxmlformats.org/officeDocument/2006/relationships/image" Target="../media/image7.svg"/><Relationship Id="rId11" Type="http://schemas.openxmlformats.org/officeDocument/2006/relationships/image" Target="../media/image11.png"/><Relationship Id="rId5" Type="http://schemas.openxmlformats.org/officeDocument/2006/relationships/image" Target="../media/image6.png"/><Relationship Id="rId10" Type="http://schemas.microsoft.com/office/2007/relationships/hdphoto" Target="../media/hdphoto1.wdp"/><Relationship Id="rId4" Type="http://schemas.openxmlformats.org/officeDocument/2006/relationships/image" Target="../media/image5.svg"/><Relationship Id="rId9" Type="http://schemas.openxmlformats.org/officeDocument/2006/relationships/image" Target="../media/image10.png"/></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0.png"/><Relationship Id="rId1" Type="http://schemas.openxmlformats.org/officeDocument/2006/relationships/slideMaster" Target="../slideMasters/slideMaster1.xml"/><Relationship Id="rId5" Type="http://schemas.microsoft.com/office/2007/relationships/hdphoto" Target="../media/hdphoto2.wdp"/><Relationship Id="rId4" Type="http://schemas.openxmlformats.org/officeDocument/2006/relationships/image" Target="../media/image11.png"/></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8" Type="http://schemas.openxmlformats.org/officeDocument/2006/relationships/image" Target="../media/image9.svg"/><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image" Target="../media/image15.jpeg"/><Relationship Id="rId1" Type="http://schemas.openxmlformats.org/officeDocument/2006/relationships/slideMaster" Target="../slideMasters/slideMaster1.xml"/><Relationship Id="rId6" Type="http://schemas.openxmlformats.org/officeDocument/2006/relationships/image" Target="../media/image7.svg"/><Relationship Id="rId5" Type="http://schemas.openxmlformats.org/officeDocument/2006/relationships/image" Target="../media/image6.png"/><Relationship Id="rId4" Type="http://schemas.openxmlformats.org/officeDocument/2006/relationships/image" Target="../media/image5.svg"/><Relationship Id="rId9" Type="http://schemas.openxmlformats.org/officeDocument/2006/relationships/image" Target="../media/image3.png"/></Relationships>
</file>

<file path=ppt/slideLayouts/_rels/slideLayout27.xml.rels><?xml version="1.0" encoding="UTF-8" standalone="yes"?>
<Relationships xmlns="http://schemas.openxmlformats.org/package/2006/relationships"><Relationship Id="rId8" Type="http://schemas.openxmlformats.org/officeDocument/2006/relationships/image" Target="../media/image5.svg"/><Relationship Id="rId3" Type="http://schemas.openxmlformats.org/officeDocument/2006/relationships/image" Target="../media/image17.png"/><Relationship Id="rId7" Type="http://schemas.openxmlformats.org/officeDocument/2006/relationships/image" Target="../media/image4.png"/><Relationship Id="rId12" Type="http://schemas.openxmlformats.org/officeDocument/2006/relationships/image" Target="../media/image9.svg"/><Relationship Id="rId2" Type="http://schemas.openxmlformats.org/officeDocument/2006/relationships/image" Target="../media/image16.jpeg"/><Relationship Id="rId1" Type="http://schemas.openxmlformats.org/officeDocument/2006/relationships/slideMaster" Target="../slideMasters/slideMaster1.xml"/><Relationship Id="rId6" Type="http://schemas.microsoft.com/office/2007/relationships/hdphoto" Target="../media/hdphoto5.wdp"/><Relationship Id="rId11" Type="http://schemas.openxmlformats.org/officeDocument/2006/relationships/image" Target="../media/image8.png"/><Relationship Id="rId5" Type="http://schemas.openxmlformats.org/officeDocument/2006/relationships/image" Target="../media/image18.png"/><Relationship Id="rId10" Type="http://schemas.openxmlformats.org/officeDocument/2006/relationships/image" Target="../media/image7.svg"/><Relationship Id="rId4" Type="http://schemas.microsoft.com/office/2007/relationships/hdphoto" Target="../media/hdphoto4.wdp"/><Relationship Id="rId9" Type="http://schemas.openxmlformats.org/officeDocument/2006/relationships/image" Target="../media/image6.png"/></Relationships>
</file>

<file path=ppt/slideLayouts/_rels/slideLayout28.xml.rels><?xml version="1.0" encoding="UTF-8" standalone="yes"?>
<Relationships xmlns="http://schemas.openxmlformats.org/package/2006/relationships"><Relationship Id="rId8" Type="http://schemas.openxmlformats.org/officeDocument/2006/relationships/image" Target="../media/image9.svg"/><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image" Target="../media/image15.jpeg"/><Relationship Id="rId1" Type="http://schemas.openxmlformats.org/officeDocument/2006/relationships/slideMaster" Target="../slideMasters/slideMaster1.xml"/><Relationship Id="rId6" Type="http://schemas.openxmlformats.org/officeDocument/2006/relationships/image" Target="../media/image7.svg"/><Relationship Id="rId5" Type="http://schemas.openxmlformats.org/officeDocument/2006/relationships/image" Target="../media/image6.png"/><Relationship Id="rId4" Type="http://schemas.openxmlformats.org/officeDocument/2006/relationships/image" Target="../media/image5.svg"/><Relationship Id="rId9" Type="http://schemas.openxmlformats.org/officeDocument/2006/relationships/image" Target="../media/image3.png"/></Relationships>
</file>

<file path=ppt/slideLayouts/_rels/slideLayout29.xml.rels><?xml version="1.0" encoding="UTF-8" standalone="yes"?>
<Relationships xmlns="http://schemas.openxmlformats.org/package/2006/relationships"><Relationship Id="rId8" Type="http://schemas.openxmlformats.org/officeDocument/2006/relationships/image" Target="../media/image5.svg"/><Relationship Id="rId3" Type="http://schemas.openxmlformats.org/officeDocument/2006/relationships/image" Target="../media/image17.png"/><Relationship Id="rId7" Type="http://schemas.openxmlformats.org/officeDocument/2006/relationships/image" Target="../media/image4.png"/><Relationship Id="rId12" Type="http://schemas.openxmlformats.org/officeDocument/2006/relationships/image" Target="../media/image9.svg"/><Relationship Id="rId2" Type="http://schemas.openxmlformats.org/officeDocument/2006/relationships/image" Target="../media/image16.jpeg"/><Relationship Id="rId1" Type="http://schemas.openxmlformats.org/officeDocument/2006/relationships/slideMaster" Target="../slideMasters/slideMaster1.xml"/><Relationship Id="rId6" Type="http://schemas.microsoft.com/office/2007/relationships/hdphoto" Target="../media/hdphoto5.wdp"/><Relationship Id="rId11" Type="http://schemas.openxmlformats.org/officeDocument/2006/relationships/image" Target="../media/image8.png"/><Relationship Id="rId5" Type="http://schemas.openxmlformats.org/officeDocument/2006/relationships/image" Target="../media/image18.png"/><Relationship Id="rId10" Type="http://schemas.openxmlformats.org/officeDocument/2006/relationships/image" Target="../media/image7.svg"/><Relationship Id="rId4" Type="http://schemas.microsoft.com/office/2007/relationships/hdphoto" Target="../media/hdphoto4.wdp"/><Relationship Id="rId9" Type="http://schemas.openxmlformats.org/officeDocument/2006/relationships/image" Target="../media/image6.pn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3" Type="http://schemas.microsoft.com/office/2007/relationships/hdphoto" Target="../media/hdphoto6.wdp"/><Relationship Id="rId2" Type="http://schemas.openxmlformats.org/officeDocument/2006/relationships/image" Target="../media/image19.png"/><Relationship Id="rId1" Type="http://schemas.openxmlformats.org/officeDocument/2006/relationships/slideMaster" Target="../slideMasters/slideMaster1.xml"/><Relationship Id="rId6" Type="http://schemas.openxmlformats.org/officeDocument/2006/relationships/image" Target="../media/image21.png"/><Relationship Id="rId5" Type="http://schemas.openxmlformats.org/officeDocument/2006/relationships/image" Target="../media/image3.png"/><Relationship Id="rId4" Type="http://schemas.openxmlformats.org/officeDocument/2006/relationships/image" Target="../media/image20.png"/></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8" Type="http://schemas.openxmlformats.org/officeDocument/2006/relationships/image" Target="../media/image9.svg"/><Relationship Id="rId3" Type="http://schemas.openxmlformats.org/officeDocument/2006/relationships/image" Target="../media/image4.png"/><Relationship Id="rId7" Type="http://schemas.openxmlformats.org/officeDocument/2006/relationships/image" Target="../media/image8.png"/><Relationship Id="rId12" Type="http://schemas.microsoft.com/office/2007/relationships/hdphoto" Target="../media/hdphoto2.wdp"/><Relationship Id="rId2" Type="http://schemas.openxmlformats.org/officeDocument/2006/relationships/image" Target="../media/image3.png"/><Relationship Id="rId1" Type="http://schemas.openxmlformats.org/officeDocument/2006/relationships/slideMaster" Target="../slideMasters/slideMaster1.xml"/><Relationship Id="rId6" Type="http://schemas.openxmlformats.org/officeDocument/2006/relationships/image" Target="../media/image7.svg"/><Relationship Id="rId11" Type="http://schemas.openxmlformats.org/officeDocument/2006/relationships/image" Target="../media/image11.png"/><Relationship Id="rId5" Type="http://schemas.openxmlformats.org/officeDocument/2006/relationships/image" Target="../media/image6.png"/><Relationship Id="rId10" Type="http://schemas.microsoft.com/office/2007/relationships/hdphoto" Target="../media/hdphoto1.wdp"/><Relationship Id="rId4" Type="http://schemas.openxmlformats.org/officeDocument/2006/relationships/image" Target="../media/image5.svg"/><Relationship Id="rId9" Type="http://schemas.openxmlformats.org/officeDocument/2006/relationships/image" Target="../media/image10.pn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0.png"/><Relationship Id="rId1" Type="http://schemas.openxmlformats.org/officeDocument/2006/relationships/slideMaster" Target="../slideMasters/slideMaster1.xml"/><Relationship Id="rId5" Type="http://schemas.microsoft.com/office/2007/relationships/hdphoto" Target="../media/hdphoto2.wdp"/><Relationship Id="rId4" Type="http://schemas.openxmlformats.org/officeDocument/2006/relationships/image" Target="../media/image11.png"/></Relationships>
</file>

<file path=ppt/slideLayouts/_rels/slideLayout8.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0.png"/><Relationship Id="rId1" Type="http://schemas.openxmlformats.org/officeDocument/2006/relationships/slideMaster" Target="../slideMasters/slideMaster1.xml"/><Relationship Id="rId5" Type="http://schemas.microsoft.com/office/2007/relationships/hdphoto" Target="../media/hdphoto2.wdp"/><Relationship Id="rId4" Type="http://schemas.openxmlformats.org/officeDocument/2006/relationships/image" Target="../media/image11.png"/></Relationships>
</file>

<file path=ppt/slideLayouts/_rels/slideLayout9.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0.png"/><Relationship Id="rId1" Type="http://schemas.openxmlformats.org/officeDocument/2006/relationships/slideMaster" Target="../slideMasters/slideMaster1.xml"/><Relationship Id="rId5" Type="http://schemas.microsoft.com/office/2007/relationships/hdphoto" Target="../media/hdphoto2.wdp"/><Relationship Id="rId4" Type="http://schemas.openxmlformats.org/officeDocument/2006/relationships/image" Target="../media/image11.png"/></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Logo">
    <p:spTree>
      <p:nvGrpSpPr>
        <p:cNvPr id="1" name=""/>
        <p:cNvGrpSpPr/>
        <p:nvPr/>
      </p:nvGrpSpPr>
      <p:grpSpPr>
        <a:xfrm>
          <a:off x="0" y="0"/>
          <a:ext cx="0" cy="0"/>
          <a:chOff x="0" y="0"/>
          <a:chExt cx="0" cy="0"/>
        </a:xfrm>
      </p:grpSpPr>
      <p:sp>
        <p:nvSpPr>
          <p:cNvPr id="85" name="Rechthoek 84">
            <a:extLst>
              <a:ext uri="{FF2B5EF4-FFF2-40B4-BE49-F238E27FC236}">
                <a16:creationId xmlns:a16="http://schemas.microsoft.com/office/drawing/2014/main" id="{0AE53E40-FBCD-49F4-8428-A313DC902ED6}"/>
              </a:ext>
            </a:extLst>
          </p:cNvPr>
          <p:cNvSpPr/>
          <p:nvPr userDrawn="1"/>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0" name="Vrije vorm: vorm 9">
            <a:extLst>
              <a:ext uri="{FF2B5EF4-FFF2-40B4-BE49-F238E27FC236}">
                <a16:creationId xmlns:a16="http://schemas.microsoft.com/office/drawing/2014/main" id="{D4E21D41-D749-4242-BB38-3D50602C1BA9}"/>
              </a:ext>
            </a:extLst>
          </p:cNvPr>
          <p:cNvSpPr/>
          <p:nvPr/>
        </p:nvSpPr>
        <p:spPr>
          <a:xfrm>
            <a:off x="3918804" y="3222487"/>
            <a:ext cx="876757" cy="863641"/>
          </a:xfrm>
          <a:custGeom>
            <a:avLst/>
            <a:gdLst>
              <a:gd name="connsiteX0" fmla="*/ 1344243 w 1344243"/>
              <a:gd name="connsiteY0" fmla="*/ 1291816 h 1324134"/>
              <a:gd name="connsiteX1" fmla="*/ 868812 w 1344243"/>
              <a:gd name="connsiteY1" fmla="*/ 1291816 h 1324134"/>
              <a:gd name="connsiteX2" fmla="*/ 868812 w 1344243"/>
              <a:gd name="connsiteY2" fmla="*/ 1127534 h 1324134"/>
              <a:gd name="connsiteX3" fmla="*/ 863785 w 1344243"/>
              <a:gd name="connsiteY3" fmla="*/ 1127534 h 1324134"/>
              <a:gd name="connsiteX4" fmla="*/ 443114 w 1344243"/>
              <a:gd name="connsiteY4" fmla="*/ 1324134 h 1324134"/>
              <a:gd name="connsiteX5" fmla="*/ 0 w 1344243"/>
              <a:gd name="connsiteY5" fmla="*/ 886048 h 1324134"/>
              <a:gd name="connsiteX6" fmla="*/ 0 w 1344243"/>
              <a:gd name="connsiteY6" fmla="*/ 0 h 1324134"/>
              <a:gd name="connsiteX7" fmla="*/ 492847 w 1344243"/>
              <a:gd name="connsiteY7" fmla="*/ 0 h 1324134"/>
              <a:gd name="connsiteX8" fmla="*/ 492847 w 1344243"/>
              <a:gd name="connsiteY8" fmla="*/ 677059 h 1324134"/>
              <a:gd name="connsiteX9" fmla="*/ 654616 w 1344243"/>
              <a:gd name="connsiteY9" fmla="*/ 930934 h 1324134"/>
              <a:gd name="connsiteX10" fmla="*/ 851217 w 1344243"/>
              <a:gd name="connsiteY10" fmla="*/ 682086 h 1324134"/>
              <a:gd name="connsiteX11" fmla="*/ 851217 w 1344243"/>
              <a:gd name="connsiteY11" fmla="*/ 0 h 1324134"/>
              <a:gd name="connsiteX12" fmla="*/ 1344064 w 1344243"/>
              <a:gd name="connsiteY12" fmla="*/ 0 h 1324134"/>
              <a:gd name="connsiteX13" fmla="*/ 1344064 w 1344243"/>
              <a:gd name="connsiteY13" fmla="*/ 1291816 h 13241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344243" h="1324134">
                <a:moveTo>
                  <a:pt x="1344243" y="1291816"/>
                </a:moveTo>
                <a:lnTo>
                  <a:pt x="868812" y="1291816"/>
                </a:lnTo>
                <a:lnTo>
                  <a:pt x="868812" y="1127534"/>
                </a:lnTo>
                <a:lnTo>
                  <a:pt x="863785" y="1127534"/>
                </a:lnTo>
                <a:cubicBezTo>
                  <a:pt x="771679" y="1256985"/>
                  <a:pt x="639714" y="1324134"/>
                  <a:pt x="443114" y="1324134"/>
                </a:cubicBezTo>
                <a:cubicBezTo>
                  <a:pt x="211682" y="1324134"/>
                  <a:pt x="0" y="1182295"/>
                  <a:pt x="0" y="886048"/>
                </a:cubicBezTo>
                <a:lnTo>
                  <a:pt x="0" y="0"/>
                </a:lnTo>
                <a:lnTo>
                  <a:pt x="492847" y="0"/>
                </a:lnTo>
                <a:lnTo>
                  <a:pt x="492847" y="677059"/>
                </a:lnTo>
                <a:cubicBezTo>
                  <a:pt x="492847" y="826439"/>
                  <a:pt x="510263" y="930934"/>
                  <a:pt x="654616" y="930934"/>
                </a:cubicBezTo>
                <a:cubicBezTo>
                  <a:pt x="739181" y="930934"/>
                  <a:pt x="851217" y="888561"/>
                  <a:pt x="851217" y="682086"/>
                </a:cubicBezTo>
                <a:lnTo>
                  <a:pt x="851217" y="0"/>
                </a:lnTo>
                <a:lnTo>
                  <a:pt x="1344064" y="0"/>
                </a:lnTo>
                <a:lnTo>
                  <a:pt x="1344064" y="1291816"/>
                </a:lnTo>
                <a:close/>
              </a:path>
            </a:pathLst>
          </a:custGeom>
          <a:solidFill>
            <a:srgbClr val="E2001A"/>
          </a:solidFill>
          <a:ln w="17949" cap="flat">
            <a:noFill/>
            <a:prstDash val="solid"/>
            <a:miter/>
          </a:ln>
        </p:spPr>
        <p:txBody>
          <a:bodyPr rtlCol="0" anchor="ctr"/>
          <a:lstStyle/>
          <a:p>
            <a:endParaRPr lang="nl-NL"/>
          </a:p>
        </p:txBody>
      </p:sp>
      <p:sp>
        <p:nvSpPr>
          <p:cNvPr id="11" name="Vrije vorm: vorm 10">
            <a:extLst>
              <a:ext uri="{FF2B5EF4-FFF2-40B4-BE49-F238E27FC236}">
                <a16:creationId xmlns:a16="http://schemas.microsoft.com/office/drawing/2014/main" id="{536C5A9A-3543-490A-98A7-6148CD01FFF3}"/>
              </a:ext>
            </a:extLst>
          </p:cNvPr>
          <p:cNvSpPr/>
          <p:nvPr/>
        </p:nvSpPr>
        <p:spPr>
          <a:xfrm>
            <a:off x="4938427" y="3201409"/>
            <a:ext cx="876757" cy="863641"/>
          </a:xfrm>
          <a:custGeom>
            <a:avLst/>
            <a:gdLst>
              <a:gd name="connsiteX0" fmla="*/ 0 w 1344243"/>
              <a:gd name="connsiteY0" fmla="*/ 32318 h 1324134"/>
              <a:gd name="connsiteX1" fmla="*/ 475432 w 1344243"/>
              <a:gd name="connsiteY1" fmla="*/ 32318 h 1324134"/>
              <a:gd name="connsiteX2" fmla="*/ 475432 w 1344243"/>
              <a:gd name="connsiteY2" fmla="*/ 196600 h 1324134"/>
              <a:gd name="connsiteX3" fmla="*/ 480459 w 1344243"/>
              <a:gd name="connsiteY3" fmla="*/ 196600 h 1324134"/>
              <a:gd name="connsiteX4" fmla="*/ 901130 w 1344243"/>
              <a:gd name="connsiteY4" fmla="*/ 0 h 1324134"/>
              <a:gd name="connsiteX5" fmla="*/ 1344243 w 1344243"/>
              <a:gd name="connsiteY5" fmla="*/ 438086 h 1324134"/>
              <a:gd name="connsiteX6" fmla="*/ 1344243 w 1344243"/>
              <a:gd name="connsiteY6" fmla="*/ 1324134 h 1324134"/>
              <a:gd name="connsiteX7" fmla="*/ 851396 w 1344243"/>
              <a:gd name="connsiteY7" fmla="*/ 1324134 h 1324134"/>
              <a:gd name="connsiteX8" fmla="*/ 851396 w 1344243"/>
              <a:gd name="connsiteY8" fmla="*/ 647075 h 1324134"/>
              <a:gd name="connsiteX9" fmla="*/ 689627 w 1344243"/>
              <a:gd name="connsiteY9" fmla="*/ 393201 h 1324134"/>
              <a:gd name="connsiteX10" fmla="*/ 493027 w 1344243"/>
              <a:gd name="connsiteY10" fmla="*/ 642048 h 1324134"/>
              <a:gd name="connsiteX11" fmla="*/ 493027 w 1344243"/>
              <a:gd name="connsiteY11" fmla="*/ 1324134 h 1324134"/>
              <a:gd name="connsiteX12" fmla="*/ 0 w 1344243"/>
              <a:gd name="connsiteY12" fmla="*/ 1324134 h 1324134"/>
              <a:gd name="connsiteX13" fmla="*/ 0 w 1344243"/>
              <a:gd name="connsiteY13" fmla="*/ 32318 h 13241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344243" h="1324134">
                <a:moveTo>
                  <a:pt x="0" y="32318"/>
                </a:moveTo>
                <a:lnTo>
                  <a:pt x="475432" y="32318"/>
                </a:lnTo>
                <a:lnTo>
                  <a:pt x="475432" y="196600"/>
                </a:lnTo>
                <a:lnTo>
                  <a:pt x="480459" y="196600"/>
                </a:lnTo>
                <a:cubicBezTo>
                  <a:pt x="572565" y="67149"/>
                  <a:pt x="704529" y="0"/>
                  <a:pt x="901130" y="0"/>
                </a:cubicBezTo>
                <a:cubicBezTo>
                  <a:pt x="1132561" y="0"/>
                  <a:pt x="1344243" y="141839"/>
                  <a:pt x="1344243" y="438086"/>
                </a:cubicBezTo>
                <a:lnTo>
                  <a:pt x="1344243" y="1324134"/>
                </a:lnTo>
                <a:lnTo>
                  <a:pt x="851396" y="1324134"/>
                </a:lnTo>
                <a:lnTo>
                  <a:pt x="851396" y="647075"/>
                </a:lnTo>
                <a:cubicBezTo>
                  <a:pt x="851396" y="497695"/>
                  <a:pt x="833980" y="393201"/>
                  <a:pt x="689627" y="393201"/>
                </a:cubicBezTo>
                <a:cubicBezTo>
                  <a:pt x="605062" y="393201"/>
                  <a:pt x="493027" y="435573"/>
                  <a:pt x="493027" y="642048"/>
                </a:cubicBezTo>
                <a:lnTo>
                  <a:pt x="493027" y="1324134"/>
                </a:lnTo>
                <a:lnTo>
                  <a:pt x="0" y="1324134"/>
                </a:lnTo>
                <a:lnTo>
                  <a:pt x="0" y="32318"/>
                </a:lnTo>
                <a:close/>
              </a:path>
            </a:pathLst>
          </a:custGeom>
          <a:solidFill>
            <a:srgbClr val="E2001A"/>
          </a:solidFill>
          <a:ln w="17949" cap="flat">
            <a:noFill/>
            <a:prstDash val="solid"/>
            <a:miter/>
          </a:ln>
        </p:spPr>
        <p:txBody>
          <a:bodyPr rtlCol="0" anchor="ctr"/>
          <a:lstStyle/>
          <a:p>
            <a:endParaRPr lang="nl-NL"/>
          </a:p>
        </p:txBody>
      </p:sp>
      <p:sp>
        <p:nvSpPr>
          <p:cNvPr id="13" name="Vrije vorm: vorm 12">
            <a:extLst>
              <a:ext uri="{FF2B5EF4-FFF2-40B4-BE49-F238E27FC236}">
                <a16:creationId xmlns:a16="http://schemas.microsoft.com/office/drawing/2014/main" id="{D6E9DFAC-5818-46B5-AD2D-2607F8780358}"/>
              </a:ext>
            </a:extLst>
          </p:cNvPr>
          <p:cNvSpPr/>
          <p:nvPr/>
        </p:nvSpPr>
        <p:spPr>
          <a:xfrm>
            <a:off x="7346202" y="3201409"/>
            <a:ext cx="910716" cy="884837"/>
          </a:xfrm>
          <a:custGeom>
            <a:avLst/>
            <a:gdLst>
              <a:gd name="connsiteX0" fmla="*/ 1336523 w 1396310"/>
              <a:gd name="connsiteY0" fmla="*/ 1035428 h 1356631"/>
              <a:gd name="connsiteX1" fmla="*/ 1396311 w 1396310"/>
              <a:gd name="connsiteY1" fmla="*/ 1324134 h 1356631"/>
              <a:gd name="connsiteX2" fmla="*/ 893589 w 1396310"/>
              <a:gd name="connsiteY2" fmla="*/ 1324134 h 1356631"/>
              <a:gd name="connsiteX3" fmla="*/ 876173 w 1396310"/>
              <a:gd name="connsiteY3" fmla="*/ 1202224 h 1356631"/>
              <a:gd name="connsiteX4" fmla="*/ 871146 w 1396310"/>
              <a:gd name="connsiteY4" fmla="*/ 1202224 h 1356631"/>
              <a:gd name="connsiteX5" fmla="*/ 455502 w 1396310"/>
              <a:gd name="connsiteY5" fmla="*/ 1356632 h 1356631"/>
              <a:gd name="connsiteX6" fmla="*/ 0 w 1396310"/>
              <a:gd name="connsiteY6" fmla="*/ 965765 h 1356631"/>
              <a:gd name="connsiteX7" fmla="*/ 729306 w 1396310"/>
              <a:gd name="connsiteY7" fmla="*/ 525165 h 1356631"/>
              <a:gd name="connsiteX8" fmla="*/ 863784 w 1396310"/>
              <a:gd name="connsiteY8" fmla="*/ 410616 h 1356631"/>
              <a:gd name="connsiteX9" fmla="*/ 702015 w 1396310"/>
              <a:gd name="connsiteY9" fmla="*/ 291220 h 1356631"/>
              <a:gd name="connsiteX10" fmla="*/ 517804 w 1396310"/>
              <a:gd name="connsiteY10" fmla="*/ 423184 h 1356631"/>
              <a:gd name="connsiteX11" fmla="*/ 59788 w 1396310"/>
              <a:gd name="connsiteY11" fmla="*/ 423184 h 1356631"/>
              <a:gd name="connsiteX12" fmla="*/ 283858 w 1396310"/>
              <a:gd name="connsiteY12" fmla="*/ 74690 h 1356631"/>
              <a:gd name="connsiteX13" fmla="*/ 724458 w 1396310"/>
              <a:gd name="connsiteY13" fmla="*/ 0 h 1356631"/>
              <a:gd name="connsiteX14" fmla="*/ 1336702 w 1396310"/>
              <a:gd name="connsiteY14" fmla="*/ 505236 h 1356631"/>
              <a:gd name="connsiteX15" fmla="*/ 1336702 w 1396310"/>
              <a:gd name="connsiteY15" fmla="*/ 1035428 h 1356631"/>
              <a:gd name="connsiteX16" fmla="*/ 863605 w 1396310"/>
              <a:gd name="connsiteY16" fmla="*/ 744208 h 1356631"/>
              <a:gd name="connsiteX17" fmla="*/ 669518 w 1396310"/>
              <a:gd name="connsiteY17" fmla="*/ 806510 h 1356631"/>
              <a:gd name="connsiteX18" fmla="*/ 502722 w 1396310"/>
              <a:gd name="connsiteY18" fmla="*/ 945836 h 1356631"/>
              <a:gd name="connsiteX19" fmla="*/ 656950 w 1396310"/>
              <a:gd name="connsiteY19" fmla="*/ 1065232 h 1356631"/>
              <a:gd name="connsiteX20" fmla="*/ 863605 w 1396310"/>
              <a:gd name="connsiteY20" fmla="*/ 863605 h 1356631"/>
              <a:gd name="connsiteX21" fmla="*/ 863605 w 1396310"/>
              <a:gd name="connsiteY21" fmla="*/ 744208 h 13566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396310" h="1356631">
                <a:moveTo>
                  <a:pt x="1336523" y="1035428"/>
                </a:moveTo>
                <a:cubicBezTo>
                  <a:pt x="1336523" y="1132561"/>
                  <a:pt x="1341550" y="1242083"/>
                  <a:pt x="1396311" y="1324134"/>
                </a:cubicBezTo>
                <a:lnTo>
                  <a:pt x="893589" y="1324134"/>
                </a:lnTo>
                <a:cubicBezTo>
                  <a:pt x="881200" y="1289303"/>
                  <a:pt x="873660" y="1237056"/>
                  <a:pt x="876173" y="1202224"/>
                </a:cubicBezTo>
                <a:lnTo>
                  <a:pt x="871146" y="1202224"/>
                </a:lnTo>
                <a:cubicBezTo>
                  <a:pt x="766651" y="1321621"/>
                  <a:pt x="614757" y="1356632"/>
                  <a:pt x="455502" y="1356632"/>
                </a:cubicBezTo>
                <a:cubicBezTo>
                  <a:pt x="206654" y="1356632"/>
                  <a:pt x="0" y="1237235"/>
                  <a:pt x="0" y="965765"/>
                </a:cubicBezTo>
                <a:cubicBezTo>
                  <a:pt x="0" y="557483"/>
                  <a:pt x="477945" y="572565"/>
                  <a:pt x="729306" y="525165"/>
                </a:cubicBezTo>
                <a:cubicBezTo>
                  <a:pt x="796455" y="512777"/>
                  <a:pt x="863784" y="492847"/>
                  <a:pt x="863784" y="410616"/>
                </a:cubicBezTo>
                <a:cubicBezTo>
                  <a:pt x="863784" y="323538"/>
                  <a:pt x="781554" y="291220"/>
                  <a:pt x="702015" y="291220"/>
                </a:cubicBezTo>
                <a:cubicBezTo>
                  <a:pt x="550122" y="291220"/>
                  <a:pt x="520317" y="368423"/>
                  <a:pt x="517804" y="423184"/>
                </a:cubicBezTo>
                <a:lnTo>
                  <a:pt x="59788" y="423184"/>
                </a:lnTo>
                <a:cubicBezTo>
                  <a:pt x="67329" y="241486"/>
                  <a:pt x="156921" y="134478"/>
                  <a:pt x="283858" y="74690"/>
                </a:cubicBezTo>
                <a:cubicBezTo>
                  <a:pt x="408282" y="14902"/>
                  <a:pt x="572564" y="0"/>
                  <a:pt x="724458" y="0"/>
                </a:cubicBezTo>
                <a:cubicBezTo>
                  <a:pt x="1341729" y="0"/>
                  <a:pt x="1336702" y="256388"/>
                  <a:pt x="1336702" y="505236"/>
                </a:cubicBezTo>
                <a:lnTo>
                  <a:pt x="1336702" y="1035428"/>
                </a:lnTo>
                <a:close/>
                <a:moveTo>
                  <a:pt x="863605" y="744208"/>
                </a:moveTo>
                <a:cubicBezTo>
                  <a:pt x="803817" y="774013"/>
                  <a:pt x="736668" y="791428"/>
                  <a:pt x="669518" y="806510"/>
                </a:cubicBezTo>
                <a:cubicBezTo>
                  <a:pt x="559997" y="831467"/>
                  <a:pt x="502722" y="858757"/>
                  <a:pt x="502722" y="945836"/>
                </a:cubicBezTo>
                <a:cubicBezTo>
                  <a:pt x="502722" y="1005624"/>
                  <a:pt x="567358" y="1065232"/>
                  <a:pt x="656950" y="1065232"/>
                </a:cubicBezTo>
                <a:cubicBezTo>
                  <a:pt x="768985" y="1065232"/>
                  <a:pt x="856064" y="998083"/>
                  <a:pt x="863605" y="863605"/>
                </a:cubicBezTo>
                <a:lnTo>
                  <a:pt x="863605" y="744208"/>
                </a:lnTo>
                <a:close/>
              </a:path>
            </a:pathLst>
          </a:custGeom>
          <a:solidFill>
            <a:srgbClr val="E2001A"/>
          </a:solidFill>
          <a:ln w="17949" cap="flat">
            <a:noFill/>
            <a:prstDash val="solid"/>
            <a:miter/>
          </a:ln>
        </p:spPr>
        <p:txBody>
          <a:bodyPr rtlCol="0" anchor="ctr"/>
          <a:lstStyle/>
          <a:p>
            <a:endParaRPr lang="nl-NL"/>
          </a:p>
        </p:txBody>
      </p:sp>
      <p:grpSp>
        <p:nvGrpSpPr>
          <p:cNvPr id="76" name="Groep 75">
            <a:extLst>
              <a:ext uri="{FF2B5EF4-FFF2-40B4-BE49-F238E27FC236}">
                <a16:creationId xmlns:a16="http://schemas.microsoft.com/office/drawing/2014/main" id="{A6965BCC-3D31-498B-8C7A-A9A59A8334C7}"/>
              </a:ext>
            </a:extLst>
          </p:cNvPr>
          <p:cNvGrpSpPr/>
          <p:nvPr userDrawn="1"/>
        </p:nvGrpSpPr>
        <p:grpSpPr>
          <a:xfrm>
            <a:off x="5956295" y="2771169"/>
            <a:ext cx="337961" cy="1293880"/>
            <a:chOff x="5956295" y="2771169"/>
            <a:chExt cx="337961" cy="1293880"/>
          </a:xfrm>
        </p:grpSpPr>
        <p:sp>
          <p:nvSpPr>
            <p:cNvPr id="12" name="Vrije vorm: vorm 11">
              <a:extLst>
                <a:ext uri="{FF2B5EF4-FFF2-40B4-BE49-F238E27FC236}">
                  <a16:creationId xmlns:a16="http://schemas.microsoft.com/office/drawing/2014/main" id="{E3CF0FDE-66FB-49AC-B884-248C11CD063C}"/>
                </a:ext>
              </a:extLst>
            </p:cNvPr>
            <p:cNvSpPr/>
            <p:nvPr/>
          </p:nvSpPr>
          <p:spPr>
            <a:xfrm>
              <a:off x="5964492" y="3222487"/>
              <a:ext cx="321450" cy="842562"/>
            </a:xfrm>
            <a:custGeom>
              <a:avLst/>
              <a:gdLst>
                <a:gd name="connsiteX0" fmla="*/ 0 w 492847"/>
                <a:gd name="connsiteY0" fmla="*/ 0 h 1291816"/>
                <a:gd name="connsiteX1" fmla="*/ 492847 w 492847"/>
                <a:gd name="connsiteY1" fmla="*/ 0 h 1291816"/>
                <a:gd name="connsiteX2" fmla="*/ 492847 w 492847"/>
                <a:gd name="connsiteY2" fmla="*/ 1291816 h 1291816"/>
                <a:gd name="connsiteX3" fmla="*/ 0 w 492847"/>
                <a:gd name="connsiteY3" fmla="*/ 1291816 h 1291816"/>
              </a:gdLst>
              <a:ahLst/>
              <a:cxnLst>
                <a:cxn ang="0">
                  <a:pos x="connsiteX0" y="connsiteY0"/>
                </a:cxn>
                <a:cxn ang="0">
                  <a:pos x="connsiteX1" y="connsiteY1"/>
                </a:cxn>
                <a:cxn ang="0">
                  <a:pos x="connsiteX2" y="connsiteY2"/>
                </a:cxn>
                <a:cxn ang="0">
                  <a:pos x="connsiteX3" y="connsiteY3"/>
                </a:cxn>
              </a:cxnLst>
              <a:rect l="l" t="t" r="r" b="b"/>
              <a:pathLst>
                <a:path w="492847" h="1291816">
                  <a:moveTo>
                    <a:pt x="0" y="0"/>
                  </a:moveTo>
                  <a:lnTo>
                    <a:pt x="492847" y="0"/>
                  </a:lnTo>
                  <a:lnTo>
                    <a:pt x="492847" y="1291816"/>
                  </a:lnTo>
                  <a:lnTo>
                    <a:pt x="0" y="1291816"/>
                  </a:lnTo>
                  <a:close/>
                </a:path>
              </a:pathLst>
            </a:custGeom>
            <a:solidFill>
              <a:srgbClr val="E2001A"/>
            </a:solidFill>
            <a:ln w="17949" cap="flat">
              <a:noFill/>
              <a:prstDash val="solid"/>
              <a:miter/>
            </a:ln>
          </p:spPr>
          <p:txBody>
            <a:bodyPr rtlCol="0" anchor="ctr"/>
            <a:lstStyle/>
            <a:p>
              <a:endParaRPr lang="nl-NL"/>
            </a:p>
          </p:txBody>
        </p:sp>
        <p:sp>
          <p:nvSpPr>
            <p:cNvPr id="14" name="Vrije vorm: vorm 13">
              <a:extLst>
                <a:ext uri="{FF2B5EF4-FFF2-40B4-BE49-F238E27FC236}">
                  <a16:creationId xmlns:a16="http://schemas.microsoft.com/office/drawing/2014/main" id="{71158570-A7B9-400F-882F-34374D198CD1}"/>
                </a:ext>
              </a:extLst>
            </p:cNvPr>
            <p:cNvSpPr/>
            <p:nvPr/>
          </p:nvSpPr>
          <p:spPr>
            <a:xfrm>
              <a:off x="5956295" y="2771169"/>
              <a:ext cx="337961" cy="337961"/>
            </a:xfrm>
            <a:custGeom>
              <a:avLst/>
              <a:gdLst>
                <a:gd name="connsiteX0" fmla="*/ 518163 w 518162"/>
                <a:gd name="connsiteY0" fmla="*/ 259081 h 518162"/>
                <a:gd name="connsiteX1" fmla="*/ 259082 w 518162"/>
                <a:gd name="connsiteY1" fmla="*/ 518163 h 518162"/>
                <a:gd name="connsiteX2" fmla="*/ 0 w 518162"/>
                <a:gd name="connsiteY2" fmla="*/ 259081 h 518162"/>
                <a:gd name="connsiteX3" fmla="*/ 259082 w 518162"/>
                <a:gd name="connsiteY3" fmla="*/ 0 h 518162"/>
                <a:gd name="connsiteX4" fmla="*/ 518163 w 518162"/>
                <a:gd name="connsiteY4" fmla="*/ 259081 h 51816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8162" h="518162">
                  <a:moveTo>
                    <a:pt x="518163" y="259081"/>
                  </a:moveTo>
                  <a:cubicBezTo>
                    <a:pt x="518163" y="402168"/>
                    <a:pt x="402168" y="518163"/>
                    <a:pt x="259082" y="518163"/>
                  </a:cubicBezTo>
                  <a:cubicBezTo>
                    <a:pt x="115995" y="518163"/>
                    <a:pt x="0" y="402168"/>
                    <a:pt x="0" y="259081"/>
                  </a:cubicBezTo>
                  <a:cubicBezTo>
                    <a:pt x="0" y="115995"/>
                    <a:pt x="115995" y="0"/>
                    <a:pt x="259082" y="0"/>
                  </a:cubicBezTo>
                  <a:cubicBezTo>
                    <a:pt x="402168" y="0"/>
                    <a:pt x="518163" y="115995"/>
                    <a:pt x="518163" y="259081"/>
                  </a:cubicBezTo>
                  <a:close/>
                </a:path>
              </a:pathLst>
            </a:custGeom>
            <a:solidFill>
              <a:srgbClr val="E2001A"/>
            </a:solidFill>
            <a:ln w="17949" cap="flat">
              <a:noFill/>
              <a:prstDash val="solid"/>
              <a:miter/>
            </a:ln>
          </p:spPr>
          <p:txBody>
            <a:bodyPr rtlCol="0" anchor="ctr"/>
            <a:lstStyle/>
            <a:p>
              <a:endParaRPr lang="nl-NL"/>
            </a:p>
          </p:txBody>
        </p:sp>
      </p:grpSp>
      <p:sp>
        <p:nvSpPr>
          <p:cNvPr id="15" name="Vrije vorm: vorm 14">
            <a:extLst>
              <a:ext uri="{FF2B5EF4-FFF2-40B4-BE49-F238E27FC236}">
                <a16:creationId xmlns:a16="http://schemas.microsoft.com/office/drawing/2014/main" id="{F061CF65-FAA0-46AE-AF77-67B3DDAD282E}"/>
              </a:ext>
            </a:extLst>
          </p:cNvPr>
          <p:cNvSpPr/>
          <p:nvPr/>
        </p:nvSpPr>
        <p:spPr>
          <a:xfrm>
            <a:off x="6401172" y="3201525"/>
            <a:ext cx="895493" cy="885305"/>
          </a:xfrm>
          <a:custGeom>
            <a:avLst/>
            <a:gdLst>
              <a:gd name="connsiteX0" fmla="*/ 891255 w 1372970"/>
              <a:gd name="connsiteY0" fmla="*/ 806869 h 1357349"/>
              <a:gd name="connsiteX1" fmla="*/ 709557 w 1372970"/>
              <a:gd name="connsiteY1" fmla="*/ 987131 h 1357349"/>
              <a:gd name="connsiteX2" fmla="*/ 502902 w 1372970"/>
              <a:gd name="connsiteY2" fmla="*/ 679752 h 1357349"/>
              <a:gd name="connsiteX3" fmla="*/ 709557 w 1372970"/>
              <a:gd name="connsiteY3" fmla="*/ 369860 h 1357349"/>
              <a:gd name="connsiteX4" fmla="*/ 827158 w 1372970"/>
              <a:gd name="connsiteY4" fmla="*/ 409539 h 1357349"/>
              <a:gd name="connsiteX5" fmla="*/ 879046 w 1372970"/>
              <a:gd name="connsiteY5" fmla="*/ 525345 h 1357349"/>
              <a:gd name="connsiteX6" fmla="*/ 879764 w 1372970"/>
              <a:gd name="connsiteY6" fmla="*/ 532347 h 1357349"/>
              <a:gd name="connsiteX7" fmla="*/ 1357889 w 1372970"/>
              <a:gd name="connsiteY7" fmla="*/ 532347 h 1357349"/>
              <a:gd name="connsiteX8" fmla="*/ 1357170 w 1372970"/>
              <a:gd name="connsiteY8" fmla="*/ 524088 h 1357349"/>
              <a:gd name="connsiteX9" fmla="*/ 699502 w 1372970"/>
              <a:gd name="connsiteY9" fmla="*/ 0 h 1357349"/>
              <a:gd name="connsiteX10" fmla="*/ 0 w 1372970"/>
              <a:gd name="connsiteY10" fmla="*/ 679932 h 1357349"/>
              <a:gd name="connsiteX11" fmla="*/ 699502 w 1372970"/>
              <a:gd name="connsiteY11" fmla="*/ 1357350 h 1357349"/>
              <a:gd name="connsiteX12" fmla="*/ 1371713 w 1372970"/>
              <a:gd name="connsiteY12" fmla="*/ 809024 h 1357349"/>
              <a:gd name="connsiteX13" fmla="*/ 1372970 w 1372970"/>
              <a:gd name="connsiteY13" fmla="*/ 800226 h 1357349"/>
              <a:gd name="connsiteX14" fmla="*/ 891614 w 1372970"/>
              <a:gd name="connsiteY14" fmla="*/ 800226 h 1357349"/>
              <a:gd name="connsiteX15" fmla="*/ 891255 w 1372970"/>
              <a:gd name="connsiteY15" fmla="*/ 806869 h 13573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372970" h="1357349">
                <a:moveTo>
                  <a:pt x="891255" y="806869"/>
                </a:moveTo>
                <a:cubicBezTo>
                  <a:pt x="882457" y="896461"/>
                  <a:pt x="817283" y="987131"/>
                  <a:pt x="709557" y="987131"/>
                </a:cubicBezTo>
                <a:cubicBezTo>
                  <a:pt x="527679" y="987131"/>
                  <a:pt x="502902" y="831826"/>
                  <a:pt x="502902" y="679752"/>
                </a:cubicBezTo>
                <a:cubicBezTo>
                  <a:pt x="502902" y="526422"/>
                  <a:pt x="527499" y="369860"/>
                  <a:pt x="709557" y="369860"/>
                </a:cubicBezTo>
                <a:cubicBezTo>
                  <a:pt x="758033" y="369860"/>
                  <a:pt x="798969" y="383685"/>
                  <a:pt x="827158" y="409539"/>
                </a:cubicBezTo>
                <a:cubicBezTo>
                  <a:pt x="856603" y="434675"/>
                  <a:pt x="874018" y="473636"/>
                  <a:pt x="879046" y="525345"/>
                </a:cubicBezTo>
                <a:lnTo>
                  <a:pt x="879764" y="532347"/>
                </a:lnTo>
                <a:lnTo>
                  <a:pt x="1357889" y="532347"/>
                </a:lnTo>
                <a:lnTo>
                  <a:pt x="1357170" y="524088"/>
                </a:lnTo>
                <a:cubicBezTo>
                  <a:pt x="1330060" y="200730"/>
                  <a:pt x="1077980" y="0"/>
                  <a:pt x="699502" y="0"/>
                </a:cubicBezTo>
                <a:cubicBezTo>
                  <a:pt x="294272" y="0"/>
                  <a:pt x="0" y="285833"/>
                  <a:pt x="0" y="679932"/>
                </a:cubicBezTo>
                <a:cubicBezTo>
                  <a:pt x="0" y="1072414"/>
                  <a:pt x="294093" y="1357350"/>
                  <a:pt x="699502" y="1357350"/>
                </a:cubicBezTo>
                <a:cubicBezTo>
                  <a:pt x="1063078" y="1357350"/>
                  <a:pt x="1326828" y="1142077"/>
                  <a:pt x="1371713" y="809024"/>
                </a:cubicBezTo>
                <a:lnTo>
                  <a:pt x="1372970" y="800226"/>
                </a:lnTo>
                <a:lnTo>
                  <a:pt x="891614" y="800226"/>
                </a:lnTo>
                <a:lnTo>
                  <a:pt x="891255" y="806869"/>
                </a:lnTo>
                <a:close/>
              </a:path>
            </a:pathLst>
          </a:custGeom>
          <a:solidFill>
            <a:srgbClr val="E2001A"/>
          </a:solidFill>
          <a:ln w="17949" cap="flat">
            <a:noFill/>
            <a:prstDash val="solid"/>
            <a:miter/>
          </a:ln>
        </p:spPr>
        <p:txBody>
          <a:bodyPr rtlCol="0" anchor="ctr"/>
          <a:lstStyle/>
          <a:p>
            <a:endParaRPr lang="nl-NL"/>
          </a:p>
        </p:txBody>
      </p:sp>
      <p:sp>
        <p:nvSpPr>
          <p:cNvPr id="75" name="Rechthoek 74">
            <a:extLst>
              <a:ext uri="{FF2B5EF4-FFF2-40B4-BE49-F238E27FC236}">
                <a16:creationId xmlns:a16="http://schemas.microsoft.com/office/drawing/2014/main" id="{4018F9C8-8FB4-43C9-95C7-8A610AFD9697}"/>
              </a:ext>
            </a:extLst>
          </p:cNvPr>
          <p:cNvSpPr/>
          <p:nvPr userDrawn="1"/>
        </p:nvSpPr>
        <p:spPr>
          <a:xfrm>
            <a:off x="0" y="4086225"/>
            <a:ext cx="12192000" cy="277177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 name="Tijdelijke aanduiding voor datum 1"/>
          <p:cNvSpPr>
            <a:spLocks noGrp="1"/>
          </p:cNvSpPr>
          <p:nvPr>
            <p:ph type="dt" sz="half" idx="10"/>
          </p:nvPr>
        </p:nvSpPr>
        <p:spPr>
          <a:xfrm>
            <a:off x="10750" y="6929438"/>
            <a:ext cx="2044700" cy="365125"/>
          </a:xfrm>
        </p:spPr>
        <p:txBody>
          <a:bodyPr/>
          <a:lstStyle/>
          <a:p>
            <a:fld id="{2E476DD7-9AD6-4863-81BB-6B3DFEBB05F9}" type="datetime1">
              <a:rPr lang="nl-NL" smtClean="0"/>
              <a:t>24-10-2024</a:t>
            </a:fld>
            <a:endParaRPr lang="nl-NL"/>
          </a:p>
        </p:txBody>
      </p:sp>
      <p:sp>
        <p:nvSpPr>
          <p:cNvPr id="4" name="Tijdelijke aanduiding voor dianummer 3"/>
          <p:cNvSpPr>
            <a:spLocks noGrp="1"/>
          </p:cNvSpPr>
          <p:nvPr>
            <p:ph type="sldNum" sz="quarter" idx="12"/>
          </p:nvPr>
        </p:nvSpPr>
        <p:spPr>
          <a:xfrm>
            <a:off x="11528344" y="6929438"/>
            <a:ext cx="652906" cy="365125"/>
          </a:xfrm>
        </p:spPr>
        <p:txBody>
          <a:bodyPr/>
          <a:lstStyle/>
          <a:p>
            <a:fld id="{B502C9A5-716F-45E6-800B-D4D02CE26F90}" type="slidenum">
              <a:rPr lang="nl-NL" smtClean="0"/>
              <a:t>‹nr.›</a:t>
            </a:fld>
            <a:endParaRPr lang="nl-NL"/>
          </a:p>
        </p:txBody>
      </p:sp>
      <p:grpSp>
        <p:nvGrpSpPr>
          <p:cNvPr id="77" name="Groep 76">
            <a:extLst>
              <a:ext uri="{FF2B5EF4-FFF2-40B4-BE49-F238E27FC236}">
                <a16:creationId xmlns:a16="http://schemas.microsoft.com/office/drawing/2014/main" id="{D4334978-0A3D-4DDA-8642-61B7DDAB21D4}"/>
              </a:ext>
            </a:extLst>
          </p:cNvPr>
          <p:cNvGrpSpPr/>
          <p:nvPr userDrawn="1"/>
        </p:nvGrpSpPr>
        <p:grpSpPr>
          <a:xfrm>
            <a:off x="3917867" y="4148603"/>
            <a:ext cx="927111" cy="184907"/>
            <a:chOff x="3917867" y="4148603"/>
            <a:chExt cx="927111" cy="184907"/>
          </a:xfrm>
        </p:grpSpPr>
        <p:sp>
          <p:nvSpPr>
            <p:cNvPr id="17" name="Vrije vorm: vorm 16">
              <a:extLst>
                <a:ext uri="{FF2B5EF4-FFF2-40B4-BE49-F238E27FC236}">
                  <a16:creationId xmlns:a16="http://schemas.microsoft.com/office/drawing/2014/main" id="{4251A28D-E06B-423A-9EA6-78322C393860}"/>
                </a:ext>
              </a:extLst>
            </p:cNvPr>
            <p:cNvSpPr/>
            <p:nvPr/>
          </p:nvSpPr>
          <p:spPr>
            <a:xfrm>
              <a:off x="3917867" y="4149539"/>
              <a:ext cx="127877" cy="183853"/>
            </a:xfrm>
            <a:custGeom>
              <a:avLst/>
              <a:gdLst>
                <a:gd name="connsiteX0" fmla="*/ 182416 w 196061"/>
                <a:gd name="connsiteY0" fmla="*/ 62302 h 281883"/>
                <a:gd name="connsiteX1" fmla="*/ 126040 w 196061"/>
                <a:gd name="connsiteY1" fmla="*/ 36986 h 281883"/>
                <a:gd name="connsiteX2" fmla="*/ 88335 w 196061"/>
                <a:gd name="connsiteY2" fmla="*/ 70202 h 281883"/>
                <a:gd name="connsiteX3" fmla="*/ 137890 w 196061"/>
                <a:gd name="connsiteY3" fmla="*/ 135556 h 281883"/>
                <a:gd name="connsiteX4" fmla="*/ 169489 w 196061"/>
                <a:gd name="connsiteY4" fmla="*/ 200909 h 281883"/>
                <a:gd name="connsiteX5" fmla="*/ 67508 w 196061"/>
                <a:gd name="connsiteY5" fmla="*/ 281883 h 281883"/>
                <a:gd name="connsiteX6" fmla="*/ 0 w 196061"/>
                <a:gd name="connsiteY6" fmla="*/ 250284 h 281883"/>
                <a:gd name="connsiteX7" fmla="*/ 539 w 196061"/>
                <a:gd name="connsiteY7" fmla="*/ 241307 h 281883"/>
                <a:gd name="connsiteX8" fmla="*/ 5027 w 196061"/>
                <a:gd name="connsiteY8" fmla="*/ 219941 h 281883"/>
                <a:gd name="connsiteX9" fmla="*/ 69842 w 196061"/>
                <a:gd name="connsiteY9" fmla="*/ 244179 h 281883"/>
                <a:gd name="connsiteX10" fmla="*/ 120474 w 196061"/>
                <a:gd name="connsiteY10" fmla="*/ 203064 h 281883"/>
                <a:gd name="connsiteX11" fmla="*/ 91747 w 196061"/>
                <a:gd name="connsiteY11" fmla="*/ 152971 h 281883"/>
                <a:gd name="connsiteX12" fmla="*/ 41115 w 196061"/>
                <a:gd name="connsiteY12" fmla="*/ 73074 h 281883"/>
                <a:gd name="connsiteX13" fmla="*/ 130708 w 196061"/>
                <a:gd name="connsiteY13" fmla="*/ 0 h 281883"/>
                <a:gd name="connsiteX14" fmla="*/ 196062 w 196061"/>
                <a:gd name="connsiteY14" fmla="*/ 30343 h 281883"/>
                <a:gd name="connsiteX15" fmla="*/ 193189 w 196061"/>
                <a:gd name="connsiteY15" fmla="*/ 41116 h 281883"/>
                <a:gd name="connsiteX16" fmla="*/ 182416 w 196061"/>
                <a:gd name="connsiteY16" fmla="*/ 62302 h 2818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96061" h="281883">
                  <a:moveTo>
                    <a:pt x="182416" y="62302"/>
                  </a:moveTo>
                  <a:cubicBezTo>
                    <a:pt x="167155" y="45425"/>
                    <a:pt x="147585" y="36986"/>
                    <a:pt x="126040" y="36986"/>
                  </a:cubicBezTo>
                  <a:cubicBezTo>
                    <a:pt x="102340" y="36986"/>
                    <a:pt x="88335" y="49375"/>
                    <a:pt x="88335" y="70202"/>
                  </a:cubicBezTo>
                  <a:cubicBezTo>
                    <a:pt x="88335" y="91567"/>
                    <a:pt x="109163" y="107906"/>
                    <a:pt x="137890" y="135556"/>
                  </a:cubicBezTo>
                  <a:cubicBezTo>
                    <a:pt x="158717" y="155844"/>
                    <a:pt x="169489" y="178287"/>
                    <a:pt x="169489" y="200909"/>
                  </a:cubicBezTo>
                  <a:cubicBezTo>
                    <a:pt x="169489" y="247052"/>
                    <a:pt x="129451" y="281883"/>
                    <a:pt x="67508" y="281883"/>
                  </a:cubicBezTo>
                  <a:cubicBezTo>
                    <a:pt x="25316" y="281883"/>
                    <a:pt x="0" y="267879"/>
                    <a:pt x="0" y="250284"/>
                  </a:cubicBezTo>
                  <a:cubicBezTo>
                    <a:pt x="0" y="247411"/>
                    <a:pt x="0" y="244718"/>
                    <a:pt x="539" y="241307"/>
                  </a:cubicBezTo>
                  <a:lnTo>
                    <a:pt x="5027" y="219941"/>
                  </a:lnTo>
                  <a:cubicBezTo>
                    <a:pt x="21904" y="235741"/>
                    <a:pt x="43809" y="244179"/>
                    <a:pt x="69842" y="244179"/>
                  </a:cubicBezTo>
                  <a:cubicBezTo>
                    <a:pt x="101442" y="244179"/>
                    <a:pt x="120474" y="227302"/>
                    <a:pt x="120474" y="203064"/>
                  </a:cubicBezTo>
                  <a:cubicBezTo>
                    <a:pt x="120474" y="184571"/>
                    <a:pt x="109701" y="170387"/>
                    <a:pt x="91747" y="152971"/>
                  </a:cubicBezTo>
                  <a:cubicBezTo>
                    <a:pt x="64636" y="125860"/>
                    <a:pt x="41115" y="107906"/>
                    <a:pt x="41115" y="73074"/>
                  </a:cubicBezTo>
                  <a:cubicBezTo>
                    <a:pt x="41115" y="31420"/>
                    <a:pt x="76665" y="0"/>
                    <a:pt x="130708" y="0"/>
                  </a:cubicBezTo>
                  <a:cubicBezTo>
                    <a:pt x="171285" y="0"/>
                    <a:pt x="196062" y="15800"/>
                    <a:pt x="196062" y="30343"/>
                  </a:cubicBezTo>
                  <a:cubicBezTo>
                    <a:pt x="196062" y="33216"/>
                    <a:pt x="195523" y="36986"/>
                    <a:pt x="193189" y="41116"/>
                  </a:cubicBezTo>
                  <a:lnTo>
                    <a:pt x="182416" y="62302"/>
                  </a:lnTo>
                  <a:close/>
                </a:path>
              </a:pathLst>
            </a:custGeom>
            <a:solidFill>
              <a:srgbClr val="00304D"/>
            </a:solidFill>
            <a:ln w="17949" cap="flat">
              <a:noFill/>
              <a:prstDash val="solid"/>
              <a:miter/>
            </a:ln>
          </p:spPr>
          <p:txBody>
            <a:bodyPr rtlCol="0" anchor="ctr"/>
            <a:lstStyle/>
            <a:p>
              <a:endParaRPr lang="nl-NL"/>
            </a:p>
          </p:txBody>
        </p:sp>
        <p:sp>
          <p:nvSpPr>
            <p:cNvPr id="18" name="Vrije vorm: vorm 17">
              <a:extLst>
                <a:ext uri="{FF2B5EF4-FFF2-40B4-BE49-F238E27FC236}">
                  <a16:creationId xmlns:a16="http://schemas.microsoft.com/office/drawing/2014/main" id="{1E913A48-4AAD-4ADF-AFCA-B6419A29CBB5}"/>
                </a:ext>
              </a:extLst>
            </p:cNvPr>
            <p:cNvSpPr/>
            <p:nvPr/>
          </p:nvSpPr>
          <p:spPr>
            <a:xfrm>
              <a:off x="4063661" y="4149423"/>
              <a:ext cx="165584" cy="183619"/>
            </a:xfrm>
            <a:custGeom>
              <a:avLst/>
              <a:gdLst>
                <a:gd name="connsiteX0" fmla="*/ 82231 w 253874"/>
                <a:gd name="connsiteY0" fmla="*/ 281524 h 281524"/>
                <a:gd name="connsiteX1" fmla="*/ 0 w 253874"/>
                <a:gd name="connsiteY1" fmla="*/ 182416 h 281524"/>
                <a:gd name="connsiteX2" fmla="*/ 34293 w 253874"/>
                <a:gd name="connsiteY2" fmla="*/ 65892 h 281524"/>
                <a:gd name="connsiteX3" fmla="*/ 142378 w 253874"/>
                <a:gd name="connsiteY3" fmla="*/ 0 h 281524"/>
                <a:gd name="connsiteX4" fmla="*/ 199832 w 253874"/>
                <a:gd name="connsiteY4" fmla="*/ 28188 h 281524"/>
                <a:gd name="connsiteX5" fmla="*/ 220121 w 253874"/>
                <a:gd name="connsiteY5" fmla="*/ 5745 h 281524"/>
                <a:gd name="connsiteX6" fmla="*/ 253875 w 253874"/>
                <a:gd name="connsiteY6" fmla="*/ 5745 h 281524"/>
                <a:gd name="connsiteX7" fmla="*/ 211682 w 253874"/>
                <a:gd name="connsiteY7" fmla="*/ 200012 h 281524"/>
                <a:gd name="connsiteX8" fmla="*/ 252797 w 253874"/>
                <a:gd name="connsiteY8" fmla="*/ 251181 h 281524"/>
                <a:gd name="connsiteX9" fmla="*/ 220121 w 253874"/>
                <a:gd name="connsiteY9" fmla="*/ 280986 h 281524"/>
                <a:gd name="connsiteX10" fmla="*/ 171105 w 253874"/>
                <a:gd name="connsiteY10" fmla="*/ 225327 h 281524"/>
                <a:gd name="connsiteX11" fmla="*/ 82231 w 253874"/>
                <a:gd name="connsiteY11" fmla="*/ 281524 h 281524"/>
                <a:gd name="connsiteX12" fmla="*/ 89592 w 253874"/>
                <a:gd name="connsiteY12" fmla="*/ 66431 h 281524"/>
                <a:gd name="connsiteX13" fmla="*/ 48477 w 253874"/>
                <a:gd name="connsiteY13" fmla="*/ 182955 h 281524"/>
                <a:gd name="connsiteX14" fmla="*/ 91208 w 253874"/>
                <a:gd name="connsiteY14" fmla="*/ 241486 h 281524"/>
                <a:gd name="connsiteX15" fmla="*/ 150278 w 253874"/>
                <a:gd name="connsiteY15" fmla="*/ 197498 h 281524"/>
                <a:gd name="connsiteX16" fmla="*/ 179544 w 253874"/>
                <a:gd name="connsiteY16" fmla="*/ 86540 h 281524"/>
                <a:gd name="connsiteX17" fmla="*/ 141301 w 253874"/>
                <a:gd name="connsiteY17" fmla="*/ 39859 h 281524"/>
                <a:gd name="connsiteX18" fmla="*/ 89592 w 253874"/>
                <a:gd name="connsiteY18" fmla="*/ 66431 h 2815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53874" h="281524">
                  <a:moveTo>
                    <a:pt x="82231" y="281524"/>
                  </a:moveTo>
                  <a:cubicBezTo>
                    <a:pt x="32677" y="281524"/>
                    <a:pt x="0" y="244359"/>
                    <a:pt x="0" y="182416"/>
                  </a:cubicBezTo>
                  <a:cubicBezTo>
                    <a:pt x="0" y="140762"/>
                    <a:pt x="12389" y="100185"/>
                    <a:pt x="34293" y="65892"/>
                  </a:cubicBezTo>
                  <a:cubicBezTo>
                    <a:pt x="61224" y="24238"/>
                    <a:pt x="102340" y="0"/>
                    <a:pt x="142378" y="0"/>
                  </a:cubicBezTo>
                  <a:cubicBezTo>
                    <a:pt x="168771" y="0"/>
                    <a:pt x="187444" y="8977"/>
                    <a:pt x="199832" y="28188"/>
                  </a:cubicBezTo>
                  <a:cubicBezTo>
                    <a:pt x="206116" y="12927"/>
                    <a:pt x="212759" y="5745"/>
                    <a:pt x="220121" y="5745"/>
                  </a:cubicBezTo>
                  <a:lnTo>
                    <a:pt x="253875" y="5745"/>
                  </a:lnTo>
                  <a:cubicBezTo>
                    <a:pt x="226225" y="65354"/>
                    <a:pt x="211682" y="138069"/>
                    <a:pt x="211682" y="200012"/>
                  </a:cubicBezTo>
                  <a:cubicBezTo>
                    <a:pt x="211682" y="235561"/>
                    <a:pt x="223532" y="251181"/>
                    <a:pt x="252797" y="251181"/>
                  </a:cubicBezTo>
                  <a:cubicBezTo>
                    <a:pt x="248848" y="270931"/>
                    <a:pt x="237536" y="280986"/>
                    <a:pt x="220121" y="280986"/>
                  </a:cubicBezTo>
                  <a:cubicBezTo>
                    <a:pt x="196421" y="280986"/>
                    <a:pt x="177928" y="261236"/>
                    <a:pt x="171105" y="225327"/>
                  </a:cubicBezTo>
                  <a:cubicBezTo>
                    <a:pt x="150996" y="261236"/>
                    <a:pt x="118319" y="281524"/>
                    <a:pt x="82231" y="281524"/>
                  </a:cubicBezTo>
                  <a:close/>
                  <a:moveTo>
                    <a:pt x="89592" y="66431"/>
                  </a:moveTo>
                  <a:cubicBezTo>
                    <a:pt x="64815" y="95697"/>
                    <a:pt x="48477" y="140224"/>
                    <a:pt x="48477" y="182955"/>
                  </a:cubicBezTo>
                  <a:cubicBezTo>
                    <a:pt x="48477" y="220120"/>
                    <a:pt x="65354" y="241486"/>
                    <a:pt x="91208" y="241486"/>
                  </a:cubicBezTo>
                  <a:cubicBezTo>
                    <a:pt x="112035" y="241486"/>
                    <a:pt x="134478" y="226225"/>
                    <a:pt x="150278" y="197498"/>
                  </a:cubicBezTo>
                  <a:cubicBezTo>
                    <a:pt x="168232" y="164821"/>
                    <a:pt x="179544" y="120294"/>
                    <a:pt x="179544" y="86540"/>
                  </a:cubicBezTo>
                  <a:cubicBezTo>
                    <a:pt x="179544" y="54940"/>
                    <a:pt x="166617" y="39859"/>
                    <a:pt x="141301" y="39859"/>
                  </a:cubicBezTo>
                  <a:cubicBezTo>
                    <a:pt x="123885" y="39859"/>
                    <a:pt x="104135" y="49554"/>
                    <a:pt x="89592" y="66431"/>
                  </a:cubicBezTo>
                  <a:close/>
                </a:path>
              </a:pathLst>
            </a:custGeom>
            <a:solidFill>
              <a:srgbClr val="00304D"/>
            </a:solidFill>
            <a:ln w="17949" cap="flat">
              <a:noFill/>
              <a:prstDash val="solid"/>
              <a:miter/>
            </a:ln>
          </p:spPr>
          <p:txBody>
            <a:bodyPr rtlCol="0" anchor="ctr"/>
            <a:lstStyle/>
            <a:p>
              <a:endParaRPr lang="nl-NL"/>
            </a:p>
          </p:txBody>
        </p:sp>
        <p:sp>
          <p:nvSpPr>
            <p:cNvPr id="19" name="Vrije vorm: vorm 18">
              <a:extLst>
                <a:ext uri="{FF2B5EF4-FFF2-40B4-BE49-F238E27FC236}">
                  <a16:creationId xmlns:a16="http://schemas.microsoft.com/office/drawing/2014/main" id="{36DAD9F1-DED6-4E39-9B32-F971AF78DA29}"/>
                </a:ext>
              </a:extLst>
            </p:cNvPr>
            <p:cNvSpPr/>
            <p:nvPr/>
          </p:nvSpPr>
          <p:spPr>
            <a:xfrm>
              <a:off x="4252315" y="4148954"/>
              <a:ext cx="255286" cy="183385"/>
            </a:xfrm>
            <a:custGeom>
              <a:avLst/>
              <a:gdLst>
                <a:gd name="connsiteX0" fmla="*/ 351546 w 391405"/>
                <a:gd name="connsiteY0" fmla="*/ 191573 h 281165"/>
                <a:gd name="connsiteX1" fmla="*/ 349212 w 391405"/>
                <a:gd name="connsiteY1" fmla="*/ 215273 h 281165"/>
                <a:gd name="connsiteX2" fmla="*/ 373451 w 391405"/>
                <a:gd name="connsiteY2" fmla="*/ 245616 h 281165"/>
                <a:gd name="connsiteX3" fmla="*/ 391405 w 391405"/>
                <a:gd name="connsiteY3" fmla="*/ 243461 h 281165"/>
                <a:gd name="connsiteX4" fmla="*/ 380094 w 391405"/>
                <a:gd name="connsiteY4" fmla="*/ 266443 h 281165"/>
                <a:gd name="connsiteX5" fmla="*/ 354778 w 391405"/>
                <a:gd name="connsiteY5" fmla="*/ 281165 h 281165"/>
                <a:gd name="connsiteX6" fmla="*/ 302352 w 391405"/>
                <a:gd name="connsiteY6" fmla="*/ 217607 h 281165"/>
                <a:gd name="connsiteX7" fmla="*/ 306301 w 391405"/>
                <a:gd name="connsiteY7" fmla="*/ 177569 h 281165"/>
                <a:gd name="connsiteX8" fmla="*/ 323179 w 391405"/>
                <a:gd name="connsiteY8" fmla="*/ 71817 h 281165"/>
                <a:gd name="connsiteX9" fmla="*/ 324256 w 391405"/>
                <a:gd name="connsiteY9" fmla="*/ 58352 h 281165"/>
                <a:gd name="connsiteX10" fmla="*/ 301095 w 391405"/>
                <a:gd name="connsiteY10" fmla="*/ 39679 h 281165"/>
                <a:gd name="connsiteX11" fmla="*/ 221198 w 391405"/>
                <a:gd name="connsiteY11" fmla="*/ 123526 h 281165"/>
                <a:gd name="connsiteX12" fmla="*/ 196959 w 391405"/>
                <a:gd name="connsiteY12" fmla="*/ 277215 h 281165"/>
                <a:gd name="connsiteX13" fmla="*/ 150278 w 391405"/>
                <a:gd name="connsiteY13" fmla="*/ 277215 h 281165"/>
                <a:gd name="connsiteX14" fmla="*/ 181878 w 391405"/>
                <a:gd name="connsiteY14" fmla="*/ 75049 h 281165"/>
                <a:gd name="connsiteX15" fmla="*/ 182955 w 391405"/>
                <a:gd name="connsiteY15" fmla="*/ 63738 h 281165"/>
                <a:gd name="connsiteX16" fmla="*/ 158717 w 391405"/>
                <a:gd name="connsiteY16" fmla="*/ 40038 h 281165"/>
                <a:gd name="connsiteX17" fmla="*/ 80974 w 391405"/>
                <a:gd name="connsiteY17" fmla="*/ 124424 h 281165"/>
                <a:gd name="connsiteX18" fmla="*/ 56736 w 391405"/>
                <a:gd name="connsiteY18" fmla="*/ 277036 h 281165"/>
                <a:gd name="connsiteX19" fmla="*/ 9516 w 391405"/>
                <a:gd name="connsiteY19" fmla="*/ 277036 h 281165"/>
                <a:gd name="connsiteX20" fmla="*/ 40397 w 391405"/>
                <a:gd name="connsiteY20" fmla="*/ 79897 h 281165"/>
                <a:gd name="connsiteX21" fmla="*/ 42731 w 391405"/>
                <a:gd name="connsiteY21" fmla="*/ 61943 h 281165"/>
                <a:gd name="connsiteX22" fmla="*/ 16338 w 391405"/>
                <a:gd name="connsiteY22" fmla="*/ 36088 h 281165"/>
                <a:gd name="connsiteX23" fmla="*/ 0 w 391405"/>
                <a:gd name="connsiteY23" fmla="*/ 38243 h 281165"/>
                <a:gd name="connsiteX24" fmla="*/ 10773 w 391405"/>
                <a:gd name="connsiteY24" fmla="*/ 16339 h 281165"/>
                <a:gd name="connsiteX25" fmla="*/ 36627 w 391405"/>
                <a:gd name="connsiteY25" fmla="*/ 2873 h 281165"/>
                <a:gd name="connsiteX26" fmla="*/ 85642 w 391405"/>
                <a:gd name="connsiteY26" fmla="*/ 41116 h 281165"/>
                <a:gd name="connsiteX27" fmla="*/ 170028 w 391405"/>
                <a:gd name="connsiteY27" fmla="*/ 539 h 281165"/>
                <a:gd name="connsiteX28" fmla="*/ 226943 w 391405"/>
                <a:gd name="connsiteY28" fmla="*/ 39320 h 281165"/>
                <a:gd name="connsiteX29" fmla="*/ 312586 w 391405"/>
                <a:gd name="connsiteY29" fmla="*/ 0 h 281165"/>
                <a:gd name="connsiteX30" fmla="*/ 371117 w 391405"/>
                <a:gd name="connsiteY30" fmla="*/ 53504 h 281165"/>
                <a:gd name="connsiteX31" fmla="*/ 368244 w 391405"/>
                <a:gd name="connsiteY31" fmla="*/ 84385 h 281165"/>
                <a:gd name="connsiteX32" fmla="*/ 351546 w 391405"/>
                <a:gd name="connsiteY32" fmla="*/ 191573 h 2811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391405" h="281165">
                  <a:moveTo>
                    <a:pt x="351546" y="191573"/>
                  </a:moveTo>
                  <a:cubicBezTo>
                    <a:pt x="349931" y="200550"/>
                    <a:pt x="349212" y="208450"/>
                    <a:pt x="349212" y="215273"/>
                  </a:cubicBezTo>
                  <a:cubicBezTo>
                    <a:pt x="349212" y="236100"/>
                    <a:pt x="357112" y="245616"/>
                    <a:pt x="373451" y="245616"/>
                  </a:cubicBezTo>
                  <a:cubicBezTo>
                    <a:pt x="377939" y="245616"/>
                    <a:pt x="384223" y="245077"/>
                    <a:pt x="391405" y="243461"/>
                  </a:cubicBezTo>
                  <a:lnTo>
                    <a:pt x="380094" y="266443"/>
                  </a:lnTo>
                  <a:cubicBezTo>
                    <a:pt x="375067" y="275959"/>
                    <a:pt x="366628" y="281165"/>
                    <a:pt x="354778" y="281165"/>
                  </a:cubicBezTo>
                  <a:cubicBezTo>
                    <a:pt x="324435" y="281165"/>
                    <a:pt x="302352" y="257466"/>
                    <a:pt x="302352" y="217607"/>
                  </a:cubicBezTo>
                  <a:cubicBezTo>
                    <a:pt x="302352" y="206834"/>
                    <a:pt x="303967" y="193369"/>
                    <a:pt x="306301" y="177569"/>
                  </a:cubicBezTo>
                  <a:lnTo>
                    <a:pt x="323179" y="71817"/>
                  </a:lnTo>
                  <a:cubicBezTo>
                    <a:pt x="323717" y="67329"/>
                    <a:pt x="324256" y="62840"/>
                    <a:pt x="324256" y="58352"/>
                  </a:cubicBezTo>
                  <a:cubicBezTo>
                    <a:pt x="324256" y="46502"/>
                    <a:pt x="315279" y="39679"/>
                    <a:pt x="301095" y="39679"/>
                  </a:cubicBezTo>
                  <a:cubicBezTo>
                    <a:pt x="263391" y="39679"/>
                    <a:pt x="229636" y="68406"/>
                    <a:pt x="221198" y="123526"/>
                  </a:cubicBezTo>
                  <a:lnTo>
                    <a:pt x="196959" y="277215"/>
                  </a:lnTo>
                  <a:lnTo>
                    <a:pt x="150278" y="277215"/>
                  </a:lnTo>
                  <a:lnTo>
                    <a:pt x="181878" y="75049"/>
                  </a:lnTo>
                  <a:cubicBezTo>
                    <a:pt x="182416" y="71099"/>
                    <a:pt x="182955" y="67149"/>
                    <a:pt x="182955" y="63738"/>
                  </a:cubicBezTo>
                  <a:cubicBezTo>
                    <a:pt x="182955" y="47938"/>
                    <a:pt x="175055" y="40038"/>
                    <a:pt x="158717" y="40038"/>
                  </a:cubicBezTo>
                  <a:cubicBezTo>
                    <a:pt x="122628" y="40038"/>
                    <a:pt x="89951" y="68765"/>
                    <a:pt x="80974" y="124424"/>
                  </a:cubicBezTo>
                  <a:lnTo>
                    <a:pt x="56736" y="277036"/>
                  </a:lnTo>
                  <a:lnTo>
                    <a:pt x="9516" y="277036"/>
                  </a:lnTo>
                  <a:lnTo>
                    <a:pt x="40397" y="79897"/>
                  </a:lnTo>
                  <a:cubicBezTo>
                    <a:pt x="41475" y="71997"/>
                    <a:pt x="42731" y="66431"/>
                    <a:pt x="42731" y="61943"/>
                  </a:cubicBezTo>
                  <a:cubicBezTo>
                    <a:pt x="42731" y="45604"/>
                    <a:pt x="31959" y="36088"/>
                    <a:pt x="16338" y="36088"/>
                  </a:cubicBezTo>
                  <a:cubicBezTo>
                    <a:pt x="10773" y="36088"/>
                    <a:pt x="5745" y="36627"/>
                    <a:pt x="0" y="38243"/>
                  </a:cubicBezTo>
                  <a:lnTo>
                    <a:pt x="10773" y="16339"/>
                  </a:lnTo>
                  <a:cubicBezTo>
                    <a:pt x="15261" y="6823"/>
                    <a:pt x="23161" y="2873"/>
                    <a:pt x="36627" y="2873"/>
                  </a:cubicBezTo>
                  <a:cubicBezTo>
                    <a:pt x="63558" y="2873"/>
                    <a:pt x="79358" y="15261"/>
                    <a:pt x="85642" y="41116"/>
                  </a:cubicBezTo>
                  <a:cubicBezTo>
                    <a:pt x="110958" y="14004"/>
                    <a:pt x="141301" y="539"/>
                    <a:pt x="170028" y="539"/>
                  </a:cubicBezTo>
                  <a:cubicBezTo>
                    <a:pt x="200909" y="539"/>
                    <a:pt x="220659" y="14004"/>
                    <a:pt x="226943" y="39320"/>
                  </a:cubicBezTo>
                  <a:cubicBezTo>
                    <a:pt x="251720" y="13466"/>
                    <a:pt x="282602" y="0"/>
                    <a:pt x="312586" y="0"/>
                  </a:cubicBezTo>
                  <a:cubicBezTo>
                    <a:pt x="349212" y="0"/>
                    <a:pt x="371117" y="20289"/>
                    <a:pt x="371117" y="53504"/>
                  </a:cubicBezTo>
                  <a:cubicBezTo>
                    <a:pt x="371117" y="61404"/>
                    <a:pt x="370578" y="72177"/>
                    <a:pt x="368244" y="84385"/>
                  </a:cubicBezTo>
                  <a:lnTo>
                    <a:pt x="351546" y="191573"/>
                  </a:lnTo>
                  <a:close/>
                </a:path>
              </a:pathLst>
            </a:custGeom>
            <a:solidFill>
              <a:srgbClr val="00304D"/>
            </a:solidFill>
            <a:ln w="17949" cap="flat">
              <a:noFill/>
              <a:prstDash val="solid"/>
              <a:miter/>
            </a:ln>
          </p:spPr>
          <p:txBody>
            <a:bodyPr rtlCol="0" anchor="ctr"/>
            <a:lstStyle/>
            <a:p>
              <a:endParaRPr lang="nl-NL"/>
            </a:p>
          </p:txBody>
        </p:sp>
        <p:sp>
          <p:nvSpPr>
            <p:cNvPr id="20" name="Vrije vorm: vorm 19">
              <a:extLst>
                <a:ext uri="{FF2B5EF4-FFF2-40B4-BE49-F238E27FC236}">
                  <a16:creationId xmlns:a16="http://schemas.microsoft.com/office/drawing/2014/main" id="{2F09C6AD-3E73-4684-BDDB-90BB3E03D8C5}"/>
                </a:ext>
              </a:extLst>
            </p:cNvPr>
            <p:cNvSpPr/>
            <p:nvPr/>
          </p:nvSpPr>
          <p:spPr>
            <a:xfrm>
              <a:off x="4529969" y="4148603"/>
              <a:ext cx="132093" cy="184673"/>
            </a:xfrm>
            <a:custGeom>
              <a:avLst/>
              <a:gdLst>
                <a:gd name="connsiteX0" fmla="*/ 47759 w 202525"/>
                <a:gd name="connsiteY0" fmla="*/ 177389 h 283140"/>
                <a:gd name="connsiteX1" fmla="*/ 101801 w 202525"/>
                <a:gd name="connsiteY1" fmla="*/ 242204 h 283140"/>
                <a:gd name="connsiteX2" fmla="*/ 175594 w 202525"/>
                <a:gd name="connsiteY2" fmla="*/ 206655 h 283140"/>
                <a:gd name="connsiteX3" fmla="*/ 171644 w 202525"/>
                <a:gd name="connsiteY3" fmla="*/ 231970 h 283140"/>
                <a:gd name="connsiteX4" fmla="*/ 88874 w 202525"/>
                <a:gd name="connsiteY4" fmla="*/ 283140 h 283140"/>
                <a:gd name="connsiteX5" fmla="*/ 0 w 202525"/>
                <a:gd name="connsiteY5" fmla="*/ 178466 h 283140"/>
                <a:gd name="connsiteX6" fmla="*/ 47220 w 202525"/>
                <a:gd name="connsiteY6" fmla="*/ 47938 h 283140"/>
                <a:gd name="connsiteX7" fmla="*/ 142917 w 202525"/>
                <a:gd name="connsiteY7" fmla="*/ 0 h 283140"/>
                <a:gd name="connsiteX8" fmla="*/ 202525 w 202525"/>
                <a:gd name="connsiteY8" fmla="*/ 49554 h 283140"/>
                <a:gd name="connsiteX9" fmla="*/ 49913 w 202525"/>
                <a:gd name="connsiteY9" fmla="*/ 156562 h 283140"/>
                <a:gd name="connsiteX10" fmla="*/ 47759 w 202525"/>
                <a:gd name="connsiteY10" fmla="*/ 177389 h 283140"/>
                <a:gd name="connsiteX11" fmla="*/ 159255 w 202525"/>
                <a:gd name="connsiteY11" fmla="*/ 56915 h 283140"/>
                <a:gd name="connsiteX12" fmla="*/ 136094 w 202525"/>
                <a:gd name="connsiteY12" fmla="*/ 35011 h 283140"/>
                <a:gd name="connsiteX13" fmla="*/ 54940 w 202525"/>
                <a:gd name="connsiteY13" fmla="*/ 124603 h 283140"/>
                <a:gd name="connsiteX14" fmla="*/ 159255 w 202525"/>
                <a:gd name="connsiteY14" fmla="*/ 56915 h 2831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02525" h="283140">
                  <a:moveTo>
                    <a:pt x="47759" y="177389"/>
                  </a:moveTo>
                  <a:cubicBezTo>
                    <a:pt x="47759" y="217427"/>
                    <a:pt x="68047" y="242204"/>
                    <a:pt x="101801" y="242204"/>
                  </a:cubicBezTo>
                  <a:cubicBezTo>
                    <a:pt x="126578" y="242204"/>
                    <a:pt x="150817" y="230355"/>
                    <a:pt x="175594" y="206655"/>
                  </a:cubicBezTo>
                  <a:lnTo>
                    <a:pt x="171644" y="231970"/>
                  </a:lnTo>
                  <a:cubicBezTo>
                    <a:pt x="167155" y="262852"/>
                    <a:pt x="133940" y="283140"/>
                    <a:pt x="88874" y="283140"/>
                  </a:cubicBezTo>
                  <a:cubicBezTo>
                    <a:pt x="33754" y="283140"/>
                    <a:pt x="0" y="244359"/>
                    <a:pt x="0" y="178466"/>
                  </a:cubicBezTo>
                  <a:cubicBezTo>
                    <a:pt x="0" y="129990"/>
                    <a:pt x="16877" y="83308"/>
                    <a:pt x="47220" y="47938"/>
                  </a:cubicBezTo>
                  <a:cubicBezTo>
                    <a:pt x="73613" y="17057"/>
                    <a:pt x="109163" y="0"/>
                    <a:pt x="142917" y="0"/>
                  </a:cubicBezTo>
                  <a:cubicBezTo>
                    <a:pt x="179005" y="0"/>
                    <a:pt x="202525" y="21904"/>
                    <a:pt x="202525" y="49554"/>
                  </a:cubicBezTo>
                  <a:cubicBezTo>
                    <a:pt x="202525" y="109163"/>
                    <a:pt x="146149" y="154228"/>
                    <a:pt x="49913" y="156562"/>
                  </a:cubicBezTo>
                  <a:cubicBezTo>
                    <a:pt x="48836" y="164462"/>
                    <a:pt x="47759" y="171285"/>
                    <a:pt x="47759" y="177389"/>
                  </a:cubicBezTo>
                  <a:close/>
                  <a:moveTo>
                    <a:pt x="159255" y="56915"/>
                  </a:moveTo>
                  <a:cubicBezTo>
                    <a:pt x="159255" y="43450"/>
                    <a:pt x="150278" y="35011"/>
                    <a:pt x="136094" y="35011"/>
                  </a:cubicBezTo>
                  <a:cubicBezTo>
                    <a:pt x="107906" y="35011"/>
                    <a:pt x="70740" y="67688"/>
                    <a:pt x="54940" y="124603"/>
                  </a:cubicBezTo>
                  <a:cubicBezTo>
                    <a:pt x="119217" y="121731"/>
                    <a:pt x="159255" y="87977"/>
                    <a:pt x="159255" y="56915"/>
                  </a:cubicBezTo>
                  <a:close/>
                </a:path>
              </a:pathLst>
            </a:custGeom>
            <a:solidFill>
              <a:srgbClr val="00304D"/>
            </a:solidFill>
            <a:ln w="17949" cap="flat">
              <a:noFill/>
              <a:prstDash val="solid"/>
              <a:miter/>
            </a:ln>
          </p:spPr>
          <p:txBody>
            <a:bodyPr rtlCol="0" anchor="ctr"/>
            <a:lstStyle/>
            <a:p>
              <a:endParaRPr lang="nl-NL"/>
            </a:p>
          </p:txBody>
        </p:sp>
        <p:sp>
          <p:nvSpPr>
            <p:cNvPr id="21" name="Vrije vorm: vorm 20">
              <a:extLst>
                <a:ext uri="{FF2B5EF4-FFF2-40B4-BE49-F238E27FC236}">
                  <a16:creationId xmlns:a16="http://schemas.microsoft.com/office/drawing/2014/main" id="{D6E1B1C9-8BD7-4398-8C3D-8E0BE15177B9}"/>
                </a:ext>
              </a:extLst>
            </p:cNvPr>
            <p:cNvSpPr/>
            <p:nvPr/>
          </p:nvSpPr>
          <p:spPr>
            <a:xfrm>
              <a:off x="4677871" y="4149071"/>
              <a:ext cx="167107" cy="184439"/>
            </a:xfrm>
            <a:custGeom>
              <a:avLst/>
              <a:gdLst>
                <a:gd name="connsiteX0" fmla="*/ 173439 w 256208"/>
                <a:gd name="connsiteY0" fmla="*/ 0 h 282781"/>
                <a:gd name="connsiteX1" fmla="*/ 236998 w 256208"/>
                <a:gd name="connsiteY1" fmla="*/ 49015 h 282781"/>
                <a:gd name="connsiteX2" fmla="*/ 235382 w 256208"/>
                <a:gd name="connsiteY2" fmla="*/ 69304 h 282781"/>
                <a:gd name="connsiteX3" fmla="*/ 212939 w 256208"/>
                <a:gd name="connsiteY3" fmla="*/ 208270 h 282781"/>
                <a:gd name="connsiteX4" fmla="*/ 211861 w 256208"/>
                <a:gd name="connsiteY4" fmla="*/ 220659 h 282781"/>
                <a:gd name="connsiteX5" fmla="*/ 242743 w 256208"/>
                <a:gd name="connsiteY5" fmla="*/ 247770 h 282781"/>
                <a:gd name="connsiteX6" fmla="*/ 256209 w 256208"/>
                <a:gd name="connsiteY6" fmla="*/ 246693 h 282781"/>
                <a:gd name="connsiteX7" fmla="*/ 242743 w 256208"/>
                <a:gd name="connsiteY7" fmla="*/ 270393 h 282781"/>
                <a:gd name="connsiteX8" fmla="*/ 217427 w 256208"/>
                <a:gd name="connsiteY8" fmla="*/ 282781 h 282781"/>
                <a:gd name="connsiteX9" fmla="*/ 163923 w 256208"/>
                <a:gd name="connsiteY9" fmla="*/ 228738 h 282781"/>
                <a:gd name="connsiteX10" fmla="*/ 165539 w 256208"/>
                <a:gd name="connsiteY10" fmla="*/ 209527 h 282781"/>
                <a:gd name="connsiteX11" fmla="*/ 187443 w 256208"/>
                <a:gd name="connsiteY11" fmla="*/ 72176 h 282781"/>
                <a:gd name="connsiteX12" fmla="*/ 188521 w 256208"/>
                <a:gd name="connsiteY12" fmla="*/ 60327 h 282781"/>
                <a:gd name="connsiteX13" fmla="*/ 163744 w 256208"/>
                <a:gd name="connsiteY13" fmla="*/ 39500 h 282781"/>
                <a:gd name="connsiteX14" fmla="*/ 82051 w 256208"/>
                <a:gd name="connsiteY14" fmla="*/ 113292 h 282781"/>
                <a:gd name="connsiteX15" fmla="*/ 56197 w 256208"/>
                <a:gd name="connsiteY15" fmla="*/ 277036 h 282781"/>
                <a:gd name="connsiteX16" fmla="*/ 8977 w 256208"/>
                <a:gd name="connsiteY16" fmla="*/ 277036 h 282781"/>
                <a:gd name="connsiteX17" fmla="*/ 39859 w 256208"/>
                <a:gd name="connsiteY17" fmla="*/ 78281 h 282781"/>
                <a:gd name="connsiteX18" fmla="*/ 42193 w 256208"/>
                <a:gd name="connsiteY18" fmla="*/ 57454 h 282781"/>
                <a:gd name="connsiteX19" fmla="*/ 16877 w 256208"/>
                <a:gd name="connsiteY19" fmla="*/ 32677 h 282781"/>
                <a:gd name="connsiteX20" fmla="*/ 0 w 256208"/>
                <a:gd name="connsiteY20" fmla="*/ 36088 h 282781"/>
                <a:gd name="connsiteX21" fmla="*/ 12927 w 256208"/>
                <a:gd name="connsiteY21" fmla="*/ 10772 h 282781"/>
                <a:gd name="connsiteX22" fmla="*/ 39320 w 256208"/>
                <a:gd name="connsiteY22" fmla="*/ 0 h 282781"/>
                <a:gd name="connsiteX23" fmla="*/ 84924 w 256208"/>
                <a:gd name="connsiteY23" fmla="*/ 41115 h 282781"/>
                <a:gd name="connsiteX24" fmla="*/ 173439 w 256208"/>
                <a:gd name="connsiteY24" fmla="*/ 0 h 2827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56208" h="282781">
                  <a:moveTo>
                    <a:pt x="173439" y="0"/>
                  </a:moveTo>
                  <a:cubicBezTo>
                    <a:pt x="214555" y="0"/>
                    <a:pt x="236998" y="17416"/>
                    <a:pt x="236998" y="49015"/>
                  </a:cubicBezTo>
                  <a:cubicBezTo>
                    <a:pt x="236998" y="54043"/>
                    <a:pt x="236459" y="60865"/>
                    <a:pt x="235382" y="69304"/>
                  </a:cubicBezTo>
                  <a:lnTo>
                    <a:pt x="212939" y="208270"/>
                  </a:lnTo>
                  <a:cubicBezTo>
                    <a:pt x="212400" y="212759"/>
                    <a:pt x="211861" y="216709"/>
                    <a:pt x="211861" y="220659"/>
                  </a:cubicBezTo>
                  <a:cubicBezTo>
                    <a:pt x="211861" y="239152"/>
                    <a:pt x="221377" y="247770"/>
                    <a:pt x="242743" y="247770"/>
                  </a:cubicBezTo>
                  <a:cubicBezTo>
                    <a:pt x="246693" y="247770"/>
                    <a:pt x="251182" y="247231"/>
                    <a:pt x="256209" y="246693"/>
                  </a:cubicBezTo>
                  <a:lnTo>
                    <a:pt x="242743" y="270393"/>
                  </a:lnTo>
                  <a:cubicBezTo>
                    <a:pt x="237716" y="279908"/>
                    <a:pt x="230355" y="282781"/>
                    <a:pt x="217427" y="282781"/>
                  </a:cubicBezTo>
                  <a:cubicBezTo>
                    <a:pt x="185828" y="282781"/>
                    <a:pt x="163923" y="261415"/>
                    <a:pt x="163923" y="228738"/>
                  </a:cubicBezTo>
                  <a:cubicBezTo>
                    <a:pt x="163923" y="222634"/>
                    <a:pt x="164462" y="215811"/>
                    <a:pt x="165539" y="209527"/>
                  </a:cubicBezTo>
                  <a:lnTo>
                    <a:pt x="187443" y="72176"/>
                  </a:lnTo>
                  <a:cubicBezTo>
                    <a:pt x="187982" y="68226"/>
                    <a:pt x="188521" y="64277"/>
                    <a:pt x="188521" y="60327"/>
                  </a:cubicBezTo>
                  <a:cubicBezTo>
                    <a:pt x="188521" y="47400"/>
                    <a:pt x="179544" y="39500"/>
                    <a:pt x="163744" y="39500"/>
                  </a:cubicBezTo>
                  <a:cubicBezTo>
                    <a:pt x="127656" y="39500"/>
                    <a:pt x="89413" y="68226"/>
                    <a:pt x="82051" y="113292"/>
                  </a:cubicBezTo>
                  <a:lnTo>
                    <a:pt x="56197" y="277036"/>
                  </a:lnTo>
                  <a:lnTo>
                    <a:pt x="8977" y="277036"/>
                  </a:lnTo>
                  <a:lnTo>
                    <a:pt x="39859" y="78281"/>
                  </a:lnTo>
                  <a:cubicBezTo>
                    <a:pt x="41475" y="68765"/>
                    <a:pt x="42193" y="61943"/>
                    <a:pt x="42193" y="57454"/>
                  </a:cubicBezTo>
                  <a:cubicBezTo>
                    <a:pt x="42193" y="42193"/>
                    <a:pt x="32677" y="32677"/>
                    <a:pt x="16877" y="32677"/>
                  </a:cubicBezTo>
                  <a:cubicBezTo>
                    <a:pt x="10593" y="32677"/>
                    <a:pt x="5027" y="33754"/>
                    <a:pt x="0" y="36088"/>
                  </a:cubicBezTo>
                  <a:lnTo>
                    <a:pt x="12927" y="10772"/>
                  </a:lnTo>
                  <a:cubicBezTo>
                    <a:pt x="16877" y="3411"/>
                    <a:pt x="25316" y="0"/>
                    <a:pt x="39320" y="0"/>
                  </a:cubicBezTo>
                  <a:cubicBezTo>
                    <a:pt x="64636" y="0"/>
                    <a:pt x="78820" y="12927"/>
                    <a:pt x="84924" y="41115"/>
                  </a:cubicBezTo>
                  <a:cubicBezTo>
                    <a:pt x="111497" y="13466"/>
                    <a:pt x="141480" y="0"/>
                    <a:pt x="173439" y="0"/>
                  </a:cubicBezTo>
                  <a:close/>
                </a:path>
              </a:pathLst>
            </a:custGeom>
            <a:solidFill>
              <a:srgbClr val="00304D"/>
            </a:solidFill>
            <a:ln w="17949" cap="flat">
              <a:noFill/>
              <a:prstDash val="solid"/>
              <a:miter/>
            </a:ln>
          </p:spPr>
          <p:txBody>
            <a:bodyPr rtlCol="0" anchor="ctr"/>
            <a:lstStyle/>
            <a:p>
              <a:endParaRPr lang="nl-NL"/>
            </a:p>
          </p:txBody>
        </p:sp>
      </p:grpSp>
      <p:grpSp>
        <p:nvGrpSpPr>
          <p:cNvPr id="78" name="Groep 77">
            <a:extLst>
              <a:ext uri="{FF2B5EF4-FFF2-40B4-BE49-F238E27FC236}">
                <a16:creationId xmlns:a16="http://schemas.microsoft.com/office/drawing/2014/main" id="{4A0539D2-007D-41BA-91C6-16E14D331B44}"/>
              </a:ext>
            </a:extLst>
          </p:cNvPr>
          <p:cNvGrpSpPr/>
          <p:nvPr userDrawn="1"/>
        </p:nvGrpSpPr>
        <p:grpSpPr>
          <a:xfrm>
            <a:off x="4959974" y="4058667"/>
            <a:ext cx="947489" cy="274843"/>
            <a:chOff x="4959974" y="4058667"/>
            <a:chExt cx="947489" cy="274843"/>
          </a:xfrm>
        </p:grpSpPr>
        <p:sp>
          <p:nvSpPr>
            <p:cNvPr id="22" name="Vrije vorm: vorm 21">
              <a:extLst>
                <a:ext uri="{FF2B5EF4-FFF2-40B4-BE49-F238E27FC236}">
                  <a16:creationId xmlns:a16="http://schemas.microsoft.com/office/drawing/2014/main" id="{B37AF038-A730-435E-B210-CF69CEDB0E72}"/>
                </a:ext>
              </a:extLst>
            </p:cNvPr>
            <p:cNvSpPr/>
            <p:nvPr/>
          </p:nvSpPr>
          <p:spPr>
            <a:xfrm>
              <a:off x="4959974" y="4148954"/>
              <a:ext cx="255286" cy="183385"/>
            </a:xfrm>
            <a:custGeom>
              <a:avLst/>
              <a:gdLst>
                <a:gd name="connsiteX0" fmla="*/ 351547 w 391405"/>
                <a:gd name="connsiteY0" fmla="*/ 191573 h 281165"/>
                <a:gd name="connsiteX1" fmla="*/ 349213 w 391405"/>
                <a:gd name="connsiteY1" fmla="*/ 215273 h 281165"/>
                <a:gd name="connsiteX2" fmla="*/ 373451 w 391405"/>
                <a:gd name="connsiteY2" fmla="*/ 245616 h 281165"/>
                <a:gd name="connsiteX3" fmla="*/ 391405 w 391405"/>
                <a:gd name="connsiteY3" fmla="*/ 243461 h 281165"/>
                <a:gd name="connsiteX4" fmla="*/ 380094 w 391405"/>
                <a:gd name="connsiteY4" fmla="*/ 266443 h 281165"/>
                <a:gd name="connsiteX5" fmla="*/ 354778 w 391405"/>
                <a:gd name="connsiteY5" fmla="*/ 281165 h 281165"/>
                <a:gd name="connsiteX6" fmla="*/ 302352 w 391405"/>
                <a:gd name="connsiteY6" fmla="*/ 217607 h 281165"/>
                <a:gd name="connsiteX7" fmla="*/ 306302 w 391405"/>
                <a:gd name="connsiteY7" fmla="*/ 177569 h 281165"/>
                <a:gd name="connsiteX8" fmla="*/ 323179 w 391405"/>
                <a:gd name="connsiteY8" fmla="*/ 71817 h 281165"/>
                <a:gd name="connsiteX9" fmla="*/ 324256 w 391405"/>
                <a:gd name="connsiteY9" fmla="*/ 58352 h 281165"/>
                <a:gd name="connsiteX10" fmla="*/ 301095 w 391405"/>
                <a:gd name="connsiteY10" fmla="*/ 39679 h 281165"/>
                <a:gd name="connsiteX11" fmla="*/ 221198 w 391405"/>
                <a:gd name="connsiteY11" fmla="*/ 123526 h 281165"/>
                <a:gd name="connsiteX12" fmla="*/ 196959 w 391405"/>
                <a:gd name="connsiteY12" fmla="*/ 277215 h 281165"/>
                <a:gd name="connsiteX13" fmla="*/ 150278 w 391405"/>
                <a:gd name="connsiteY13" fmla="*/ 277215 h 281165"/>
                <a:gd name="connsiteX14" fmla="*/ 181878 w 391405"/>
                <a:gd name="connsiteY14" fmla="*/ 75049 h 281165"/>
                <a:gd name="connsiteX15" fmla="*/ 182955 w 391405"/>
                <a:gd name="connsiteY15" fmla="*/ 63738 h 281165"/>
                <a:gd name="connsiteX16" fmla="*/ 158717 w 391405"/>
                <a:gd name="connsiteY16" fmla="*/ 40038 h 281165"/>
                <a:gd name="connsiteX17" fmla="*/ 80974 w 391405"/>
                <a:gd name="connsiteY17" fmla="*/ 124424 h 281165"/>
                <a:gd name="connsiteX18" fmla="*/ 56736 w 391405"/>
                <a:gd name="connsiteY18" fmla="*/ 277036 h 281165"/>
                <a:gd name="connsiteX19" fmla="*/ 9516 w 391405"/>
                <a:gd name="connsiteY19" fmla="*/ 277036 h 281165"/>
                <a:gd name="connsiteX20" fmla="*/ 40397 w 391405"/>
                <a:gd name="connsiteY20" fmla="*/ 79897 h 281165"/>
                <a:gd name="connsiteX21" fmla="*/ 42731 w 391405"/>
                <a:gd name="connsiteY21" fmla="*/ 61943 h 281165"/>
                <a:gd name="connsiteX22" fmla="*/ 16339 w 391405"/>
                <a:gd name="connsiteY22" fmla="*/ 36088 h 281165"/>
                <a:gd name="connsiteX23" fmla="*/ 0 w 391405"/>
                <a:gd name="connsiteY23" fmla="*/ 38243 h 281165"/>
                <a:gd name="connsiteX24" fmla="*/ 10773 w 391405"/>
                <a:gd name="connsiteY24" fmla="*/ 16339 h 281165"/>
                <a:gd name="connsiteX25" fmla="*/ 36627 w 391405"/>
                <a:gd name="connsiteY25" fmla="*/ 2873 h 281165"/>
                <a:gd name="connsiteX26" fmla="*/ 85642 w 391405"/>
                <a:gd name="connsiteY26" fmla="*/ 41116 h 281165"/>
                <a:gd name="connsiteX27" fmla="*/ 170028 w 391405"/>
                <a:gd name="connsiteY27" fmla="*/ 539 h 281165"/>
                <a:gd name="connsiteX28" fmla="*/ 226943 w 391405"/>
                <a:gd name="connsiteY28" fmla="*/ 39320 h 281165"/>
                <a:gd name="connsiteX29" fmla="*/ 312586 w 391405"/>
                <a:gd name="connsiteY29" fmla="*/ 0 h 281165"/>
                <a:gd name="connsiteX30" fmla="*/ 371117 w 391405"/>
                <a:gd name="connsiteY30" fmla="*/ 53504 h 281165"/>
                <a:gd name="connsiteX31" fmla="*/ 368244 w 391405"/>
                <a:gd name="connsiteY31" fmla="*/ 84385 h 281165"/>
                <a:gd name="connsiteX32" fmla="*/ 351547 w 391405"/>
                <a:gd name="connsiteY32" fmla="*/ 191573 h 2811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391405" h="281165">
                  <a:moveTo>
                    <a:pt x="351547" y="191573"/>
                  </a:moveTo>
                  <a:cubicBezTo>
                    <a:pt x="349931" y="200550"/>
                    <a:pt x="349213" y="208450"/>
                    <a:pt x="349213" y="215273"/>
                  </a:cubicBezTo>
                  <a:cubicBezTo>
                    <a:pt x="349213" y="236100"/>
                    <a:pt x="357112" y="245616"/>
                    <a:pt x="373451" y="245616"/>
                  </a:cubicBezTo>
                  <a:cubicBezTo>
                    <a:pt x="377939" y="245616"/>
                    <a:pt x="384223" y="245077"/>
                    <a:pt x="391405" y="243461"/>
                  </a:cubicBezTo>
                  <a:lnTo>
                    <a:pt x="380094" y="266443"/>
                  </a:lnTo>
                  <a:cubicBezTo>
                    <a:pt x="375067" y="275959"/>
                    <a:pt x="366628" y="281165"/>
                    <a:pt x="354778" y="281165"/>
                  </a:cubicBezTo>
                  <a:cubicBezTo>
                    <a:pt x="324435" y="281165"/>
                    <a:pt x="302352" y="257466"/>
                    <a:pt x="302352" y="217607"/>
                  </a:cubicBezTo>
                  <a:cubicBezTo>
                    <a:pt x="302352" y="206834"/>
                    <a:pt x="303967" y="193369"/>
                    <a:pt x="306302" y="177569"/>
                  </a:cubicBezTo>
                  <a:lnTo>
                    <a:pt x="323179" y="71817"/>
                  </a:lnTo>
                  <a:cubicBezTo>
                    <a:pt x="323717" y="67329"/>
                    <a:pt x="324256" y="62840"/>
                    <a:pt x="324256" y="58352"/>
                  </a:cubicBezTo>
                  <a:cubicBezTo>
                    <a:pt x="324256" y="46502"/>
                    <a:pt x="315279" y="39679"/>
                    <a:pt x="301095" y="39679"/>
                  </a:cubicBezTo>
                  <a:cubicBezTo>
                    <a:pt x="263391" y="39679"/>
                    <a:pt x="229636" y="68406"/>
                    <a:pt x="221198" y="123526"/>
                  </a:cubicBezTo>
                  <a:lnTo>
                    <a:pt x="196959" y="277215"/>
                  </a:lnTo>
                  <a:lnTo>
                    <a:pt x="150278" y="277215"/>
                  </a:lnTo>
                  <a:lnTo>
                    <a:pt x="181878" y="75049"/>
                  </a:lnTo>
                  <a:cubicBezTo>
                    <a:pt x="182416" y="71099"/>
                    <a:pt x="182955" y="67149"/>
                    <a:pt x="182955" y="63738"/>
                  </a:cubicBezTo>
                  <a:cubicBezTo>
                    <a:pt x="182955" y="47938"/>
                    <a:pt x="175055" y="40038"/>
                    <a:pt x="158717" y="40038"/>
                  </a:cubicBezTo>
                  <a:cubicBezTo>
                    <a:pt x="122628" y="40038"/>
                    <a:pt x="89951" y="68765"/>
                    <a:pt x="80974" y="124424"/>
                  </a:cubicBezTo>
                  <a:lnTo>
                    <a:pt x="56736" y="277036"/>
                  </a:lnTo>
                  <a:lnTo>
                    <a:pt x="9516" y="277036"/>
                  </a:lnTo>
                  <a:lnTo>
                    <a:pt x="40397" y="79897"/>
                  </a:lnTo>
                  <a:cubicBezTo>
                    <a:pt x="41475" y="71997"/>
                    <a:pt x="42731" y="66431"/>
                    <a:pt x="42731" y="61943"/>
                  </a:cubicBezTo>
                  <a:cubicBezTo>
                    <a:pt x="42731" y="45604"/>
                    <a:pt x="31959" y="36088"/>
                    <a:pt x="16339" y="36088"/>
                  </a:cubicBezTo>
                  <a:cubicBezTo>
                    <a:pt x="10773" y="36088"/>
                    <a:pt x="5745" y="36627"/>
                    <a:pt x="0" y="38243"/>
                  </a:cubicBezTo>
                  <a:lnTo>
                    <a:pt x="10773" y="16339"/>
                  </a:lnTo>
                  <a:cubicBezTo>
                    <a:pt x="15261" y="6823"/>
                    <a:pt x="23161" y="2873"/>
                    <a:pt x="36627" y="2873"/>
                  </a:cubicBezTo>
                  <a:cubicBezTo>
                    <a:pt x="63738" y="2873"/>
                    <a:pt x="79358" y="15261"/>
                    <a:pt x="85642" y="41116"/>
                  </a:cubicBezTo>
                  <a:cubicBezTo>
                    <a:pt x="110958" y="14004"/>
                    <a:pt x="141301" y="539"/>
                    <a:pt x="170028" y="539"/>
                  </a:cubicBezTo>
                  <a:cubicBezTo>
                    <a:pt x="200909" y="539"/>
                    <a:pt x="220659" y="14004"/>
                    <a:pt x="226943" y="39320"/>
                  </a:cubicBezTo>
                  <a:cubicBezTo>
                    <a:pt x="251720" y="13466"/>
                    <a:pt x="282602" y="0"/>
                    <a:pt x="312586" y="0"/>
                  </a:cubicBezTo>
                  <a:cubicBezTo>
                    <a:pt x="349213" y="0"/>
                    <a:pt x="371117" y="20289"/>
                    <a:pt x="371117" y="53504"/>
                  </a:cubicBezTo>
                  <a:cubicBezTo>
                    <a:pt x="371117" y="61404"/>
                    <a:pt x="370578" y="72177"/>
                    <a:pt x="368244" y="84385"/>
                  </a:cubicBezTo>
                  <a:lnTo>
                    <a:pt x="351547" y="191573"/>
                  </a:lnTo>
                  <a:close/>
                </a:path>
              </a:pathLst>
            </a:custGeom>
            <a:solidFill>
              <a:srgbClr val="00304D"/>
            </a:solidFill>
            <a:ln w="17949" cap="flat">
              <a:noFill/>
              <a:prstDash val="solid"/>
              <a:miter/>
            </a:ln>
          </p:spPr>
          <p:txBody>
            <a:bodyPr rtlCol="0" anchor="ctr"/>
            <a:lstStyle/>
            <a:p>
              <a:endParaRPr lang="nl-NL"/>
            </a:p>
          </p:txBody>
        </p:sp>
        <p:sp>
          <p:nvSpPr>
            <p:cNvPr id="23" name="Vrije vorm: vorm 22">
              <a:extLst>
                <a:ext uri="{FF2B5EF4-FFF2-40B4-BE49-F238E27FC236}">
                  <a16:creationId xmlns:a16="http://schemas.microsoft.com/office/drawing/2014/main" id="{8F672C3F-A644-4E66-9C51-933155F77432}"/>
                </a:ext>
              </a:extLst>
            </p:cNvPr>
            <p:cNvSpPr/>
            <p:nvPr/>
          </p:nvSpPr>
          <p:spPr>
            <a:xfrm>
              <a:off x="5237043" y="4149423"/>
              <a:ext cx="165584" cy="183619"/>
            </a:xfrm>
            <a:custGeom>
              <a:avLst/>
              <a:gdLst>
                <a:gd name="connsiteX0" fmla="*/ 82231 w 253874"/>
                <a:gd name="connsiteY0" fmla="*/ 281524 h 281524"/>
                <a:gd name="connsiteX1" fmla="*/ 0 w 253874"/>
                <a:gd name="connsiteY1" fmla="*/ 182416 h 281524"/>
                <a:gd name="connsiteX2" fmla="*/ 34293 w 253874"/>
                <a:gd name="connsiteY2" fmla="*/ 65892 h 281524"/>
                <a:gd name="connsiteX3" fmla="*/ 142378 w 253874"/>
                <a:gd name="connsiteY3" fmla="*/ 0 h 281524"/>
                <a:gd name="connsiteX4" fmla="*/ 199832 w 253874"/>
                <a:gd name="connsiteY4" fmla="*/ 28188 h 281524"/>
                <a:gd name="connsiteX5" fmla="*/ 220121 w 253874"/>
                <a:gd name="connsiteY5" fmla="*/ 5745 h 281524"/>
                <a:gd name="connsiteX6" fmla="*/ 253875 w 253874"/>
                <a:gd name="connsiteY6" fmla="*/ 5745 h 281524"/>
                <a:gd name="connsiteX7" fmla="*/ 211682 w 253874"/>
                <a:gd name="connsiteY7" fmla="*/ 200012 h 281524"/>
                <a:gd name="connsiteX8" fmla="*/ 252798 w 253874"/>
                <a:gd name="connsiteY8" fmla="*/ 251181 h 281524"/>
                <a:gd name="connsiteX9" fmla="*/ 220121 w 253874"/>
                <a:gd name="connsiteY9" fmla="*/ 280986 h 281524"/>
                <a:gd name="connsiteX10" fmla="*/ 171105 w 253874"/>
                <a:gd name="connsiteY10" fmla="*/ 225327 h 281524"/>
                <a:gd name="connsiteX11" fmla="*/ 82231 w 253874"/>
                <a:gd name="connsiteY11" fmla="*/ 281524 h 281524"/>
                <a:gd name="connsiteX12" fmla="*/ 89592 w 253874"/>
                <a:gd name="connsiteY12" fmla="*/ 66431 h 281524"/>
                <a:gd name="connsiteX13" fmla="*/ 48477 w 253874"/>
                <a:gd name="connsiteY13" fmla="*/ 182955 h 281524"/>
                <a:gd name="connsiteX14" fmla="*/ 91208 w 253874"/>
                <a:gd name="connsiteY14" fmla="*/ 241486 h 281524"/>
                <a:gd name="connsiteX15" fmla="*/ 150278 w 253874"/>
                <a:gd name="connsiteY15" fmla="*/ 197498 h 281524"/>
                <a:gd name="connsiteX16" fmla="*/ 179544 w 253874"/>
                <a:gd name="connsiteY16" fmla="*/ 86540 h 281524"/>
                <a:gd name="connsiteX17" fmla="*/ 141301 w 253874"/>
                <a:gd name="connsiteY17" fmla="*/ 39859 h 281524"/>
                <a:gd name="connsiteX18" fmla="*/ 89592 w 253874"/>
                <a:gd name="connsiteY18" fmla="*/ 66431 h 2815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53874" h="281524">
                  <a:moveTo>
                    <a:pt x="82231" y="281524"/>
                  </a:moveTo>
                  <a:cubicBezTo>
                    <a:pt x="32677" y="281524"/>
                    <a:pt x="0" y="244359"/>
                    <a:pt x="0" y="182416"/>
                  </a:cubicBezTo>
                  <a:cubicBezTo>
                    <a:pt x="0" y="140762"/>
                    <a:pt x="12388" y="100185"/>
                    <a:pt x="34293" y="65892"/>
                  </a:cubicBezTo>
                  <a:cubicBezTo>
                    <a:pt x="61224" y="24238"/>
                    <a:pt x="102340" y="0"/>
                    <a:pt x="142378" y="0"/>
                  </a:cubicBezTo>
                  <a:cubicBezTo>
                    <a:pt x="168771" y="0"/>
                    <a:pt x="187443" y="8977"/>
                    <a:pt x="199832" y="28188"/>
                  </a:cubicBezTo>
                  <a:cubicBezTo>
                    <a:pt x="206116" y="12927"/>
                    <a:pt x="212759" y="5745"/>
                    <a:pt x="220121" y="5745"/>
                  </a:cubicBezTo>
                  <a:lnTo>
                    <a:pt x="253875" y="5745"/>
                  </a:lnTo>
                  <a:cubicBezTo>
                    <a:pt x="226225" y="65354"/>
                    <a:pt x="211682" y="138069"/>
                    <a:pt x="211682" y="200012"/>
                  </a:cubicBezTo>
                  <a:cubicBezTo>
                    <a:pt x="211682" y="235561"/>
                    <a:pt x="223532" y="251181"/>
                    <a:pt x="252798" y="251181"/>
                  </a:cubicBezTo>
                  <a:cubicBezTo>
                    <a:pt x="248848" y="270931"/>
                    <a:pt x="237536" y="280986"/>
                    <a:pt x="220121" y="280986"/>
                  </a:cubicBezTo>
                  <a:cubicBezTo>
                    <a:pt x="196421" y="280986"/>
                    <a:pt x="177928" y="261236"/>
                    <a:pt x="171105" y="225327"/>
                  </a:cubicBezTo>
                  <a:cubicBezTo>
                    <a:pt x="150996" y="261236"/>
                    <a:pt x="118319" y="281524"/>
                    <a:pt x="82231" y="281524"/>
                  </a:cubicBezTo>
                  <a:close/>
                  <a:moveTo>
                    <a:pt x="89592" y="66431"/>
                  </a:moveTo>
                  <a:cubicBezTo>
                    <a:pt x="64815" y="95697"/>
                    <a:pt x="48477" y="140224"/>
                    <a:pt x="48477" y="182955"/>
                  </a:cubicBezTo>
                  <a:cubicBezTo>
                    <a:pt x="48477" y="220120"/>
                    <a:pt x="65354" y="241486"/>
                    <a:pt x="91208" y="241486"/>
                  </a:cubicBezTo>
                  <a:cubicBezTo>
                    <a:pt x="112035" y="241486"/>
                    <a:pt x="134478" y="226225"/>
                    <a:pt x="150278" y="197498"/>
                  </a:cubicBezTo>
                  <a:cubicBezTo>
                    <a:pt x="168232" y="164821"/>
                    <a:pt x="179544" y="120294"/>
                    <a:pt x="179544" y="86540"/>
                  </a:cubicBezTo>
                  <a:cubicBezTo>
                    <a:pt x="179544" y="54940"/>
                    <a:pt x="166616" y="39859"/>
                    <a:pt x="141301" y="39859"/>
                  </a:cubicBezTo>
                  <a:cubicBezTo>
                    <a:pt x="123885" y="39859"/>
                    <a:pt x="104135" y="49554"/>
                    <a:pt x="89592" y="66431"/>
                  </a:cubicBezTo>
                  <a:close/>
                </a:path>
              </a:pathLst>
            </a:custGeom>
            <a:solidFill>
              <a:srgbClr val="00304D"/>
            </a:solidFill>
            <a:ln w="17949" cap="flat">
              <a:noFill/>
              <a:prstDash val="solid"/>
              <a:miter/>
            </a:ln>
          </p:spPr>
          <p:txBody>
            <a:bodyPr rtlCol="0" anchor="ctr"/>
            <a:lstStyle/>
            <a:p>
              <a:endParaRPr lang="nl-NL"/>
            </a:p>
          </p:txBody>
        </p:sp>
        <p:sp>
          <p:nvSpPr>
            <p:cNvPr id="24" name="Vrije vorm: vorm 23">
              <a:extLst>
                <a:ext uri="{FF2B5EF4-FFF2-40B4-BE49-F238E27FC236}">
                  <a16:creationId xmlns:a16="http://schemas.microsoft.com/office/drawing/2014/main" id="{FC10449E-E10C-4597-ADCB-776A1FFD29F5}"/>
                </a:ext>
              </a:extLst>
            </p:cNvPr>
            <p:cNvSpPr/>
            <p:nvPr/>
          </p:nvSpPr>
          <p:spPr>
            <a:xfrm>
              <a:off x="5427805" y="4058667"/>
              <a:ext cx="152586" cy="272852"/>
            </a:xfrm>
            <a:custGeom>
              <a:avLst/>
              <a:gdLst>
                <a:gd name="connsiteX0" fmla="*/ 73613 w 233945"/>
                <a:gd name="connsiteY0" fmla="*/ 247231 h 418336"/>
                <a:gd name="connsiteX1" fmla="*/ 178287 w 233945"/>
                <a:gd name="connsiteY1" fmla="*/ 162846 h 418336"/>
                <a:gd name="connsiteX2" fmla="*/ 212041 w 233945"/>
                <a:gd name="connsiteY2" fmla="*/ 143096 h 418336"/>
                <a:gd name="connsiteX3" fmla="*/ 226045 w 233945"/>
                <a:gd name="connsiteY3" fmla="*/ 155485 h 418336"/>
                <a:gd name="connsiteX4" fmla="*/ 233945 w 233945"/>
                <a:gd name="connsiteY4" fmla="*/ 182416 h 418336"/>
                <a:gd name="connsiteX5" fmla="*/ 232868 w 233945"/>
                <a:gd name="connsiteY5" fmla="*/ 182416 h 418336"/>
                <a:gd name="connsiteX6" fmla="*/ 199114 w 233945"/>
                <a:gd name="connsiteY6" fmla="*/ 197139 h 418336"/>
                <a:gd name="connsiteX7" fmla="*/ 127117 w 233945"/>
                <a:gd name="connsiteY7" fmla="*/ 249566 h 418336"/>
                <a:gd name="connsiteX8" fmla="*/ 227302 w 233945"/>
                <a:gd name="connsiteY8" fmla="*/ 390866 h 418336"/>
                <a:gd name="connsiteX9" fmla="*/ 200909 w 233945"/>
                <a:gd name="connsiteY9" fmla="*/ 411693 h 418336"/>
                <a:gd name="connsiteX10" fmla="*/ 182955 w 233945"/>
                <a:gd name="connsiteY10" fmla="*/ 418337 h 418336"/>
                <a:gd name="connsiteX11" fmla="*/ 92285 w 233945"/>
                <a:gd name="connsiteY11" fmla="*/ 269136 h 418336"/>
                <a:gd name="connsiteX12" fmla="*/ 68047 w 233945"/>
                <a:gd name="connsiteY12" fmla="*/ 286013 h 418336"/>
                <a:gd name="connsiteX13" fmla="*/ 47220 w 233945"/>
                <a:gd name="connsiteY13" fmla="*/ 415464 h 418336"/>
                <a:gd name="connsiteX14" fmla="*/ 0 w 233945"/>
                <a:gd name="connsiteY14" fmla="*/ 415464 h 418336"/>
                <a:gd name="connsiteX15" fmla="*/ 57993 w 233945"/>
                <a:gd name="connsiteY15" fmla="*/ 48477 h 418336"/>
                <a:gd name="connsiteX16" fmla="*/ 60327 w 233945"/>
                <a:gd name="connsiteY16" fmla="*/ 26572 h 418336"/>
                <a:gd name="connsiteX17" fmla="*/ 57993 w 233945"/>
                <a:gd name="connsiteY17" fmla="*/ 11311 h 418336"/>
                <a:gd name="connsiteX18" fmla="*/ 113113 w 233945"/>
                <a:gd name="connsiteY18" fmla="*/ 0 h 418336"/>
                <a:gd name="connsiteX19" fmla="*/ 73613 w 233945"/>
                <a:gd name="connsiteY19" fmla="*/ 247231 h 4183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33945" h="418336">
                  <a:moveTo>
                    <a:pt x="73613" y="247231"/>
                  </a:moveTo>
                  <a:lnTo>
                    <a:pt x="178287" y="162846"/>
                  </a:lnTo>
                  <a:cubicBezTo>
                    <a:pt x="193548" y="150457"/>
                    <a:pt x="203064" y="143096"/>
                    <a:pt x="212041" y="143096"/>
                  </a:cubicBezTo>
                  <a:cubicBezTo>
                    <a:pt x="218864" y="143096"/>
                    <a:pt x="223891" y="147046"/>
                    <a:pt x="226045" y="155485"/>
                  </a:cubicBezTo>
                  <a:lnTo>
                    <a:pt x="233945" y="182416"/>
                  </a:lnTo>
                  <a:cubicBezTo>
                    <a:pt x="233407" y="182416"/>
                    <a:pt x="232868" y="182416"/>
                    <a:pt x="232868" y="182416"/>
                  </a:cubicBezTo>
                  <a:cubicBezTo>
                    <a:pt x="223891" y="182416"/>
                    <a:pt x="212580" y="187444"/>
                    <a:pt x="199114" y="197139"/>
                  </a:cubicBezTo>
                  <a:lnTo>
                    <a:pt x="127117" y="249566"/>
                  </a:lnTo>
                  <a:cubicBezTo>
                    <a:pt x="161948" y="339697"/>
                    <a:pt x="191932" y="386917"/>
                    <a:pt x="227302" y="390866"/>
                  </a:cubicBezTo>
                  <a:lnTo>
                    <a:pt x="200909" y="411693"/>
                  </a:lnTo>
                  <a:cubicBezTo>
                    <a:pt x="194625" y="416182"/>
                    <a:pt x="189059" y="418337"/>
                    <a:pt x="182955" y="418337"/>
                  </a:cubicBezTo>
                  <a:cubicBezTo>
                    <a:pt x="157101" y="418337"/>
                    <a:pt x="125501" y="368783"/>
                    <a:pt x="92285" y="269136"/>
                  </a:cubicBezTo>
                  <a:lnTo>
                    <a:pt x="68047" y="286013"/>
                  </a:lnTo>
                  <a:lnTo>
                    <a:pt x="47220" y="415464"/>
                  </a:lnTo>
                  <a:lnTo>
                    <a:pt x="0" y="415464"/>
                  </a:lnTo>
                  <a:lnTo>
                    <a:pt x="57993" y="48477"/>
                  </a:lnTo>
                  <a:cubicBezTo>
                    <a:pt x="59608" y="37704"/>
                    <a:pt x="60327" y="30522"/>
                    <a:pt x="60327" y="26572"/>
                  </a:cubicBezTo>
                  <a:cubicBezTo>
                    <a:pt x="60327" y="22622"/>
                    <a:pt x="59249" y="17595"/>
                    <a:pt x="57993" y="11311"/>
                  </a:cubicBezTo>
                  <a:lnTo>
                    <a:pt x="113113" y="0"/>
                  </a:lnTo>
                  <a:lnTo>
                    <a:pt x="73613" y="247231"/>
                  </a:lnTo>
                  <a:close/>
                </a:path>
              </a:pathLst>
            </a:custGeom>
            <a:solidFill>
              <a:srgbClr val="00304D"/>
            </a:solidFill>
            <a:ln w="17949" cap="flat">
              <a:noFill/>
              <a:prstDash val="solid"/>
              <a:miter/>
            </a:ln>
          </p:spPr>
          <p:txBody>
            <a:bodyPr rtlCol="0" anchor="ctr"/>
            <a:lstStyle/>
            <a:p>
              <a:endParaRPr lang="nl-NL"/>
            </a:p>
          </p:txBody>
        </p:sp>
        <p:sp>
          <p:nvSpPr>
            <p:cNvPr id="25" name="Vrije vorm: vorm 24">
              <a:extLst>
                <a:ext uri="{FF2B5EF4-FFF2-40B4-BE49-F238E27FC236}">
                  <a16:creationId xmlns:a16="http://schemas.microsoft.com/office/drawing/2014/main" id="{8D9830FE-C9E2-4527-8726-FA47EEFFED69}"/>
                </a:ext>
              </a:extLst>
            </p:cNvPr>
            <p:cNvSpPr/>
            <p:nvPr/>
          </p:nvSpPr>
          <p:spPr>
            <a:xfrm>
              <a:off x="5592336" y="4148603"/>
              <a:ext cx="132093" cy="184673"/>
            </a:xfrm>
            <a:custGeom>
              <a:avLst/>
              <a:gdLst>
                <a:gd name="connsiteX0" fmla="*/ 47758 w 202525"/>
                <a:gd name="connsiteY0" fmla="*/ 177389 h 283140"/>
                <a:gd name="connsiteX1" fmla="*/ 101801 w 202525"/>
                <a:gd name="connsiteY1" fmla="*/ 242204 h 283140"/>
                <a:gd name="connsiteX2" fmla="*/ 175594 w 202525"/>
                <a:gd name="connsiteY2" fmla="*/ 206655 h 283140"/>
                <a:gd name="connsiteX3" fmla="*/ 171644 w 202525"/>
                <a:gd name="connsiteY3" fmla="*/ 231970 h 283140"/>
                <a:gd name="connsiteX4" fmla="*/ 88874 w 202525"/>
                <a:gd name="connsiteY4" fmla="*/ 283140 h 283140"/>
                <a:gd name="connsiteX5" fmla="*/ 0 w 202525"/>
                <a:gd name="connsiteY5" fmla="*/ 178466 h 283140"/>
                <a:gd name="connsiteX6" fmla="*/ 47220 w 202525"/>
                <a:gd name="connsiteY6" fmla="*/ 47938 h 283140"/>
                <a:gd name="connsiteX7" fmla="*/ 142917 w 202525"/>
                <a:gd name="connsiteY7" fmla="*/ 0 h 283140"/>
                <a:gd name="connsiteX8" fmla="*/ 202525 w 202525"/>
                <a:gd name="connsiteY8" fmla="*/ 49554 h 283140"/>
                <a:gd name="connsiteX9" fmla="*/ 49913 w 202525"/>
                <a:gd name="connsiteY9" fmla="*/ 156562 h 283140"/>
                <a:gd name="connsiteX10" fmla="*/ 47758 w 202525"/>
                <a:gd name="connsiteY10" fmla="*/ 177389 h 283140"/>
                <a:gd name="connsiteX11" fmla="*/ 159255 w 202525"/>
                <a:gd name="connsiteY11" fmla="*/ 56915 h 283140"/>
                <a:gd name="connsiteX12" fmla="*/ 136094 w 202525"/>
                <a:gd name="connsiteY12" fmla="*/ 35011 h 283140"/>
                <a:gd name="connsiteX13" fmla="*/ 54940 w 202525"/>
                <a:gd name="connsiteY13" fmla="*/ 124603 h 283140"/>
                <a:gd name="connsiteX14" fmla="*/ 159255 w 202525"/>
                <a:gd name="connsiteY14" fmla="*/ 56915 h 2831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02525" h="283140">
                  <a:moveTo>
                    <a:pt x="47758" y="177389"/>
                  </a:moveTo>
                  <a:cubicBezTo>
                    <a:pt x="47758" y="217427"/>
                    <a:pt x="68047" y="242204"/>
                    <a:pt x="101801" y="242204"/>
                  </a:cubicBezTo>
                  <a:cubicBezTo>
                    <a:pt x="126578" y="242204"/>
                    <a:pt x="150817" y="230355"/>
                    <a:pt x="175594" y="206655"/>
                  </a:cubicBezTo>
                  <a:lnTo>
                    <a:pt x="171644" y="231970"/>
                  </a:lnTo>
                  <a:cubicBezTo>
                    <a:pt x="167155" y="262852"/>
                    <a:pt x="133939" y="283140"/>
                    <a:pt x="88874" y="283140"/>
                  </a:cubicBezTo>
                  <a:cubicBezTo>
                    <a:pt x="33754" y="283140"/>
                    <a:pt x="0" y="244359"/>
                    <a:pt x="0" y="178466"/>
                  </a:cubicBezTo>
                  <a:cubicBezTo>
                    <a:pt x="0" y="129990"/>
                    <a:pt x="16877" y="83308"/>
                    <a:pt x="47220" y="47938"/>
                  </a:cubicBezTo>
                  <a:cubicBezTo>
                    <a:pt x="73613" y="17057"/>
                    <a:pt x="109163" y="0"/>
                    <a:pt x="142917" y="0"/>
                  </a:cubicBezTo>
                  <a:cubicBezTo>
                    <a:pt x="179005" y="0"/>
                    <a:pt x="202525" y="21904"/>
                    <a:pt x="202525" y="49554"/>
                  </a:cubicBezTo>
                  <a:cubicBezTo>
                    <a:pt x="202525" y="109163"/>
                    <a:pt x="146149" y="154228"/>
                    <a:pt x="49913" y="156562"/>
                  </a:cubicBezTo>
                  <a:cubicBezTo>
                    <a:pt x="49015" y="164462"/>
                    <a:pt x="47758" y="171285"/>
                    <a:pt x="47758" y="177389"/>
                  </a:cubicBezTo>
                  <a:close/>
                  <a:moveTo>
                    <a:pt x="159255" y="56915"/>
                  </a:moveTo>
                  <a:cubicBezTo>
                    <a:pt x="159255" y="43450"/>
                    <a:pt x="150278" y="35011"/>
                    <a:pt x="136094" y="35011"/>
                  </a:cubicBezTo>
                  <a:cubicBezTo>
                    <a:pt x="107906" y="35011"/>
                    <a:pt x="70740" y="67688"/>
                    <a:pt x="54940" y="124603"/>
                  </a:cubicBezTo>
                  <a:cubicBezTo>
                    <a:pt x="119396" y="121731"/>
                    <a:pt x="159255" y="87977"/>
                    <a:pt x="159255" y="56915"/>
                  </a:cubicBezTo>
                  <a:close/>
                </a:path>
              </a:pathLst>
            </a:custGeom>
            <a:solidFill>
              <a:srgbClr val="00304D"/>
            </a:solidFill>
            <a:ln w="17949" cap="flat">
              <a:noFill/>
              <a:prstDash val="solid"/>
              <a:miter/>
            </a:ln>
          </p:spPr>
          <p:txBody>
            <a:bodyPr rtlCol="0" anchor="ctr"/>
            <a:lstStyle/>
            <a:p>
              <a:endParaRPr lang="nl-NL"/>
            </a:p>
          </p:txBody>
        </p:sp>
        <p:sp>
          <p:nvSpPr>
            <p:cNvPr id="26" name="Vrije vorm: vorm 25">
              <a:extLst>
                <a:ext uri="{FF2B5EF4-FFF2-40B4-BE49-F238E27FC236}">
                  <a16:creationId xmlns:a16="http://schemas.microsoft.com/office/drawing/2014/main" id="{6D19524A-1C43-408B-AB2A-82FF35A182B8}"/>
                </a:ext>
              </a:extLst>
            </p:cNvPr>
            <p:cNvSpPr/>
            <p:nvPr/>
          </p:nvSpPr>
          <p:spPr>
            <a:xfrm>
              <a:off x="5740356" y="4149071"/>
              <a:ext cx="167107" cy="184439"/>
            </a:xfrm>
            <a:custGeom>
              <a:avLst/>
              <a:gdLst>
                <a:gd name="connsiteX0" fmla="*/ 173439 w 256208"/>
                <a:gd name="connsiteY0" fmla="*/ 0 h 282781"/>
                <a:gd name="connsiteX1" fmla="*/ 236998 w 256208"/>
                <a:gd name="connsiteY1" fmla="*/ 49015 h 282781"/>
                <a:gd name="connsiteX2" fmla="*/ 235382 w 256208"/>
                <a:gd name="connsiteY2" fmla="*/ 69304 h 282781"/>
                <a:gd name="connsiteX3" fmla="*/ 212939 w 256208"/>
                <a:gd name="connsiteY3" fmla="*/ 208270 h 282781"/>
                <a:gd name="connsiteX4" fmla="*/ 211861 w 256208"/>
                <a:gd name="connsiteY4" fmla="*/ 220659 h 282781"/>
                <a:gd name="connsiteX5" fmla="*/ 242743 w 256208"/>
                <a:gd name="connsiteY5" fmla="*/ 247770 h 282781"/>
                <a:gd name="connsiteX6" fmla="*/ 256209 w 256208"/>
                <a:gd name="connsiteY6" fmla="*/ 246693 h 282781"/>
                <a:gd name="connsiteX7" fmla="*/ 242743 w 256208"/>
                <a:gd name="connsiteY7" fmla="*/ 270393 h 282781"/>
                <a:gd name="connsiteX8" fmla="*/ 217427 w 256208"/>
                <a:gd name="connsiteY8" fmla="*/ 282781 h 282781"/>
                <a:gd name="connsiteX9" fmla="*/ 163923 w 256208"/>
                <a:gd name="connsiteY9" fmla="*/ 228738 h 282781"/>
                <a:gd name="connsiteX10" fmla="*/ 165539 w 256208"/>
                <a:gd name="connsiteY10" fmla="*/ 209527 h 282781"/>
                <a:gd name="connsiteX11" fmla="*/ 187444 w 256208"/>
                <a:gd name="connsiteY11" fmla="*/ 72176 h 282781"/>
                <a:gd name="connsiteX12" fmla="*/ 188521 w 256208"/>
                <a:gd name="connsiteY12" fmla="*/ 60327 h 282781"/>
                <a:gd name="connsiteX13" fmla="*/ 163744 w 256208"/>
                <a:gd name="connsiteY13" fmla="*/ 39500 h 282781"/>
                <a:gd name="connsiteX14" fmla="*/ 82051 w 256208"/>
                <a:gd name="connsiteY14" fmla="*/ 113292 h 282781"/>
                <a:gd name="connsiteX15" fmla="*/ 56197 w 256208"/>
                <a:gd name="connsiteY15" fmla="*/ 277036 h 282781"/>
                <a:gd name="connsiteX16" fmla="*/ 8977 w 256208"/>
                <a:gd name="connsiteY16" fmla="*/ 277036 h 282781"/>
                <a:gd name="connsiteX17" fmla="*/ 39859 w 256208"/>
                <a:gd name="connsiteY17" fmla="*/ 78281 h 282781"/>
                <a:gd name="connsiteX18" fmla="*/ 42193 w 256208"/>
                <a:gd name="connsiteY18" fmla="*/ 57454 h 282781"/>
                <a:gd name="connsiteX19" fmla="*/ 16877 w 256208"/>
                <a:gd name="connsiteY19" fmla="*/ 32677 h 282781"/>
                <a:gd name="connsiteX20" fmla="*/ 0 w 256208"/>
                <a:gd name="connsiteY20" fmla="*/ 36088 h 282781"/>
                <a:gd name="connsiteX21" fmla="*/ 12927 w 256208"/>
                <a:gd name="connsiteY21" fmla="*/ 10772 h 282781"/>
                <a:gd name="connsiteX22" fmla="*/ 39320 w 256208"/>
                <a:gd name="connsiteY22" fmla="*/ 0 h 282781"/>
                <a:gd name="connsiteX23" fmla="*/ 84924 w 256208"/>
                <a:gd name="connsiteY23" fmla="*/ 41115 h 282781"/>
                <a:gd name="connsiteX24" fmla="*/ 173439 w 256208"/>
                <a:gd name="connsiteY24" fmla="*/ 0 h 2827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56208" h="282781">
                  <a:moveTo>
                    <a:pt x="173439" y="0"/>
                  </a:moveTo>
                  <a:cubicBezTo>
                    <a:pt x="214555" y="0"/>
                    <a:pt x="236998" y="17416"/>
                    <a:pt x="236998" y="49015"/>
                  </a:cubicBezTo>
                  <a:cubicBezTo>
                    <a:pt x="236998" y="54043"/>
                    <a:pt x="236459" y="60865"/>
                    <a:pt x="235382" y="69304"/>
                  </a:cubicBezTo>
                  <a:lnTo>
                    <a:pt x="212939" y="208270"/>
                  </a:lnTo>
                  <a:cubicBezTo>
                    <a:pt x="212400" y="212759"/>
                    <a:pt x="211861" y="216709"/>
                    <a:pt x="211861" y="220659"/>
                  </a:cubicBezTo>
                  <a:cubicBezTo>
                    <a:pt x="211861" y="239152"/>
                    <a:pt x="221377" y="247770"/>
                    <a:pt x="242743" y="247770"/>
                  </a:cubicBezTo>
                  <a:cubicBezTo>
                    <a:pt x="246693" y="247770"/>
                    <a:pt x="251181" y="247231"/>
                    <a:pt x="256209" y="246693"/>
                  </a:cubicBezTo>
                  <a:lnTo>
                    <a:pt x="242743" y="270393"/>
                  </a:lnTo>
                  <a:cubicBezTo>
                    <a:pt x="237716" y="279908"/>
                    <a:pt x="230355" y="282781"/>
                    <a:pt x="217427" y="282781"/>
                  </a:cubicBezTo>
                  <a:cubicBezTo>
                    <a:pt x="185828" y="282781"/>
                    <a:pt x="163923" y="261415"/>
                    <a:pt x="163923" y="228738"/>
                  </a:cubicBezTo>
                  <a:cubicBezTo>
                    <a:pt x="163923" y="222634"/>
                    <a:pt x="164462" y="215811"/>
                    <a:pt x="165539" y="209527"/>
                  </a:cubicBezTo>
                  <a:lnTo>
                    <a:pt x="187444" y="72176"/>
                  </a:lnTo>
                  <a:cubicBezTo>
                    <a:pt x="187982" y="68226"/>
                    <a:pt x="188521" y="64277"/>
                    <a:pt x="188521" y="60327"/>
                  </a:cubicBezTo>
                  <a:cubicBezTo>
                    <a:pt x="188521" y="47400"/>
                    <a:pt x="179544" y="39500"/>
                    <a:pt x="163744" y="39500"/>
                  </a:cubicBezTo>
                  <a:cubicBezTo>
                    <a:pt x="127656" y="39500"/>
                    <a:pt x="89413" y="68226"/>
                    <a:pt x="82051" y="113292"/>
                  </a:cubicBezTo>
                  <a:lnTo>
                    <a:pt x="56197" y="277036"/>
                  </a:lnTo>
                  <a:lnTo>
                    <a:pt x="8977" y="277036"/>
                  </a:lnTo>
                  <a:lnTo>
                    <a:pt x="39859" y="78281"/>
                  </a:lnTo>
                  <a:cubicBezTo>
                    <a:pt x="41475" y="68765"/>
                    <a:pt x="42193" y="61943"/>
                    <a:pt x="42193" y="57454"/>
                  </a:cubicBezTo>
                  <a:cubicBezTo>
                    <a:pt x="42193" y="42193"/>
                    <a:pt x="32677" y="32677"/>
                    <a:pt x="16877" y="32677"/>
                  </a:cubicBezTo>
                  <a:cubicBezTo>
                    <a:pt x="10593" y="32677"/>
                    <a:pt x="5027" y="33754"/>
                    <a:pt x="0" y="36088"/>
                  </a:cubicBezTo>
                  <a:lnTo>
                    <a:pt x="12927" y="10772"/>
                  </a:lnTo>
                  <a:cubicBezTo>
                    <a:pt x="16877" y="3411"/>
                    <a:pt x="25315" y="0"/>
                    <a:pt x="39320" y="0"/>
                  </a:cubicBezTo>
                  <a:cubicBezTo>
                    <a:pt x="64636" y="0"/>
                    <a:pt x="78820" y="12927"/>
                    <a:pt x="84924" y="41115"/>
                  </a:cubicBezTo>
                  <a:cubicBezTo>
                    <a:pt x="111496" y="13466"/>
                    <a:pt x="141301" y="0"/>
                    <a:pt x="173439" y="0"/>
                  </a:cubicBezTo>
                  <a:close/>
                </a:path>
              </a:pathLst>
            </a:custGeom>
            <a:solidFill>
              <a:srgbClr val="00304D"/>
            </a:solidFill>
            <a:ln w="17949" cap="flat">
              <a:noFill/>
              <a:prstDash val="solid"/>
              <a:miter/>
            </a:ln>
          </p:spPr>
          <p:txBody>
            <a:bodyPr rtlCol="0" anchor="ctr"/>
            <a:lstStyle/>
            <a:p>
              <a:endParaRPr lang="nl-NL"/>
            </a:p>
          </p:txBody>
        </p:sp>
      </p:grpSp>
      <p:grpSp>
        <p:nvGrpSpPr>
          <p:cNvPr id="79" name="Groep 78">
            <a:extLst>
              <a:ext uri="{FF2B5EF4-FFF2-40B4-BE49-F238E27FC236}">
                <a16:creationId xmlns:a16="http://schemas.microsoft.com/office/drawing/2014/main" id="{48CB5C3F-8E16-43E3-A5AB-3322552847AF}"/>
              </a:ext>
            </a:extLst>
          </p:cNvPr>
          <p:cNvGrpSpPr/>
          <p:nvPr userDrawn="1"/>
        </p:nvGrpSpPr>
        <p:grpSpPr>
          <a:xfrm>
            <a:off x="6022576" y="4148603"/>
            <a:ext cx="407287" cy="185141"/>
            <a:chOff x="6022576" y="4148603"/>
            <a:chExt cx="407287" cy="185141"/>
          </a:xfrm>
        </p:grpSpPr>
        <p:sp>
          <p:nvSpPr>
            <p:cNvPr id="27" name="Vrije vorm: vorm 26">
              <a:extLst>
                <a:ext uri="{FF2B5EF4-FFF2-40B4-BE49-F238E27FC236}">
                  <a16:creationId xmlns:a16="http://schemas.microsoft.com/office/drawing/2014/main" id="{F8E97F51-6D66-40EF-AEB9-D8ED51D2FC72}"/>
                </a:ext>
              </a:extLst>
            </p:cNvPr>
            <p:cNvSpPr/>
            <p:nvPr/>
          </p:nvSpPr>
          <p:spPr>
            <a:xfrm>
              <a:off x="6022576" y="4151647"/>
              <a:ext cx="252593" cy="182097"/>
            </a:xfrm>
            <a:custGeom>
              <a:avLst/>
              <a:gdLst>
                <a:gd name="connsiteX0" fmla="*/ 72536 w 387275"/>
                <a:gd name="connsiteY0" fmla="*/ 171105 h 279190"/>
                <a:gd name="connsiteX1" fmla="*/ 67509 w 387275"/>
                <a:gd name="connsiteY1" fmla="*/ 206655 h 279190"/>
                <a:gd name="connsiteX2" fmla="*/ 96235 w 387275"/>
                <a:gd name="connsiteY2" fmla="*/ 239870 h 279190"/>
                <a:gd name="connsiteX3" fmla="*/ 176132 w 387275"/>
                <a:gd name="connsiteY3" fmla="*/ 104135 h 279190"/>
                <a:gd name="connsiteX4" fmla="*/ 184571 w 387275"/>
                <a:gd name="connsiteY4" fmla="*/ 50093 h 279190"/>
                <a:gd name="connsiteX5" fmla="*/ 190855 w 387275"/>
                <a:gd name="connsiteY5" fmla="*/ 2334 h 279190"/>
                <a:gd name="connsiteX6" fmla="*/ 242025 w 387275"/>
                <a:gd name="connsiteY6" fmla="*/ 2334 h 279190"/>
                <a:gd name="connsiteX7" fmla="*/ 230714 w 387275"/>
                <a:gd name="connsiteY7" fmla="*/ 56377 h 279190"/>
                <a:gd name="connsiteX8" fmla="*/ 214375 w 387275"/>
                <a:gd name="connsiteY8" fmla="*/ 157101 h 279190"/>
                <a:gd name="connsiteX9" fmla="*/ 209887 w 387275"/>
                <a:gd name="connsiteY9" fmla="*/ 200909 h 279190"/>
                <a:gd name="connsiteX10" fmla="*/ 239691 w 387275"/>
                <a:gd name="connsiteY10" fmla="*/ 240948 h 279190"/>
                <a:gd name="connsiteX11" fmla="*/ 302711 w 387275"/>
                <a:gd name="connsiteY11" fmla="*/ 184032 h 279190"/>
                <a:gd name="connsiteX12" fmla="*/ 337004 w 387275"/>
                <a:gd name="connsiteY12" fmla="*/ 46681 h 279190"/>
                <a:gd name="connsiteX13" fmla="*/ 328026 w 387275"/>
                <a:gd name="connsiteY13" fmla="*/ 2154 h 279190"/>
                <a:gd name="connsiteX14" fmla="*/ 367526 w 387275"/>
                <a:gd name="connsiteY14" fmla="*/ 2154 h 279190"/>
                <a:gd name="connsiteX15" fmla="*/ 387276 w 387275"/>
                <a:gd name="connsiteY15" fmla="*/ 33575 h 279190"/>
                <a:gd name="connsiteX16" fmla="*/ 352983 w 387275"/>
                <a:gd name="connsiteY16" fmla="*/ 185109 h 279190"/>
                <a:gd name="connsiteX17" fmla="*/ 231970 w 387275"/>
                <a:gd name="connsiteY17" fmla="*/ 279190 h 279190"/>
                <a:gd name="connsiteX18" fmla="*/ 171105 w 387275"/>
                <a:gd name="connsiteY18" fmla="*/ 225148 h 279190"/>
                <a:gd name="connsiteX19" fmla="*/ 82231 w 387275"/>
                <a:gd name="connsiteY19" fmla="*/ 278652 h 279190"/>
                <a:gd name="connsiteX20" fmla="*/ 18134 w 387275"/>
                <a:gd name="connsiteY20" fmla="*/ 213298 h 279190"/>
                <a:gd name="connsiteX21" fmla="*/ 24239 w 387275"/>
                <a:gd name="connsiteY21" fmla="*/ 168232 h 279190"/>
                <a:gd name="connsiteX22" fmla="*/ 40577 w 387275"/>
                <a:gd name="connsiteY22" fmla="*/ 97313 h 279190"/>
                <a:gd name="connsiteX23" fmla="*/ 46143 w 387275"/>
                <a:gd name="connsiteY23" fmla="*/ 64636 h 279190"/>
                <a:gd name="connsiteX24" fmla="*/ 16339 w 387275"/>
                <a:gd name="connsiteY24" fmla="*/ 36447 h 279190"/>
                <a:gd name="connsiteX25" fmla="*/ 0 w 387275"/>
                <a:gd name="connsiteY25" fmla="*/ 38781 h 279190"/>
                <a:gd name="connsiteX26" fmla="*/ 12927 w 387275"/>
                <a:gd name="connsiteY26" fmla="*/ 12927 h 279190"/>
                <a:gd name="connsiteX27" fmla="*/ 39859 w 387275"/>
                <a:gd name="connsiteY27" fmla="*/ 0 h 279190"/>
                <a:gd name="connsiteX28" fmla="*/ 94440 w 387275"/>
                <a:gd name="connsiteY28" fmla="*/ 58531 h 279190"/>
                <a:gd name="connsiteX29" fmla="*/ 86540 w 387275"/>
                <a:gd name="connsiteY29" fmla="*/ 108085 h 279190"/>
                <a:gd name="connsiteX30" fmla="*/ 72536 w 387275"/>
                <a:gd name="connsiteY30" fmla="*/ 171105 h 2791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387275" h="279190">
                  <a:moveTo>
                    <a:pt x="72536" y="171105"/>
                  </a:moveTo>
                  <a:cubicBezTo>
                    <a:pt x="69124" y="185109"/>
                    <a:pt x="67509" y="196959"/>
                    <a:pt x="67509" y="206655"/>
                  </a:cubicBezTo>
                  <a:cubicBezTo>
                    <a:pt x="67509" y="228020"/>
                    <a:pt x="78281" y="239870"/>
                    <a:pt x="96235" y="239870"/>
                  </a:cubicBezTo>
                  <a:cubicBezTo>
                    <a:pt x="130528" y="239870"/>
                    <a:pt x="161589" y="193727"/>
                    <a:pt x="176132" y="104135"/>
                  </a:cubicBezTo>
                  <a:lnTo>
                    <a:pt x="184571" y="50093"/>
                  </a:lnTo>
                  <a:cubicBezTo>
                    <a:pt x="187444" y="32138"/>
                    <a:pt x="190137" y="16338"/>
                    <a:pt x="190855" y="2334"/>
                  </a:cubicBezTo>
                  <a:lnTo>
                    <a:pt x="242025" y="2334"/>
                  </a:lnTo>
                  <a:cubicBezTo>
                    <a:pt x="236998" y="23161"/>
                    <a:pt x="233048" y="40577"/>
                    <a:pt x="230714" y="56377"/>
                  </a:cubicBezTo>
                  <a:lnTo>
                    <a:pt x="214375" y="157101"/>
                  </a:lnTo>
                  <a:cubicBezTo>
                    <a:pt x="211502" y="175594"/>
                    <a:pt x="209887" y="190316"/>
                    <a:pt x="209887" y="200909"/>
                  </a:cubicBezTo>
                  <a:cubicBezTo>
                    <a:pt x="209887" y="227302"/>
                    <a:pt x="219941" y="240948"/>
                    <a:pt x="239691" y="240948"/>
                  </a:cubicBezTo>
                  <a:cubicBezTo>
                    <a:pt x="261057" y="240948"/>
                    <a:pt x="282961" y="221736"/>
                    <a:pt x="302711" y="184032"/>
                  </a:cubicBezTo>
                  <a:cubicBezTo>
                    <a:pt x="325154" y="140762"/>
                    <a:pt x="337004" y="88335"/>
                    <a:pt x="337004" y="46681"/>
                  </a:cubicBezTo>
                  <a:cubicBezTo>
                    <a:pt x="337004" y="25854"/>
                    <a:pt x="334669" y="11132"/>
                    <a:pt x="328026" y="2154"/>
                  </a:cubicBezTo>
                  <a:lnTo>
                    <a:pt x="367526" y="2154"/>
                  </a:lnTo>
                  <a:cubicBezTo>
                    <a:pt x="382787" y="2154"/>
                    <a:pt x="387276" y="11132"/>
                    <a:pt x="387276" y="33575"/>
                  </a:cubicBezTo>
                  <a:cubicBezTo>
                    <a:pt x="387276" y="83129"/>
                    <a:pt x="374349" y="141660"/>
                    <a:pt x="352983" y="185109"/>
                  </a:cubicBezTo>
                  <a:cubicBezTo>
                    <a:pt x="322640" y="247591"/>
                    <a:pt x="281525" y="279190"/>
                    <a:pt x="231970" y="279190"/>
                  </a:cubicBezTo>
                  <a:cubicBezTo>
                    <a:pt x="199832" y="279190"/>
                    <a:pt x="177389" y="259979"/>
                    <a:pt x="171105" y="225148"/>
                  </a:cubicBezTo>
                  <a:cubicBezTo>
                    <a:pt x="149201" y="260159"/>
                    <a:pt x="117063" y="278652"/>
                    <a:pt x="82231" y="278652"/>
                  </a:cubicBezTo>
                  <a:cubicBezTo>
                    <a:pt x="42193" y="278652"/>
                    <a:pt x="18134" y="254413"/>
                    <a:pt x="18134" y="213298"/>
                  </a:cubicBezTo>
                  <a:cubicBezTo>
                    <a:pt x="18134" y="201448"/>
                    <a:pt x="19750" y="186187"/>
                    <a:pt x="24239" y="168232"/>
                  </a:cubicBezTo>
                  <a:lnTo>
                    <a:pt x="40577" y="97313"/>
                  </a:lnTo>
                  <a:cubicBezTo>
                    <a:pt x="43988" y="82770"/>
                    <a:pt x="46143" y="71997"/>
                    <a:pt x="46143" y="64636"/>
                  </a:cubicBezTo>
                  <a:cubicBezTo>
                    <a:pt x="46143" y="45425"/>
                    <a:pt x="36627" y="36447"/>
                    <a:pt x="16339" y="36447"/>
                  </a:cubicBezTo>
                  <a:cubicBezTo>
                    <a:pt x="11311" y="36447"/>
                    <a:pt x="6284" y="36986"/>
                    <a:pt x="0" y="38781"/>
                  </a:cubicBezTo>
                  <a:lnTo>
                    <a:pt x="12927" y="12927"/>
                  </a:lnTo>
                  <a:cubicBezTo>
                    <a:pt x="17954" y="2154"/>
                    <a:pt x="25854" y="0"/>
                    <a:pt x="39859" y="0"/>
                  </a:cubicBezTo>
                  <a:cubicBezTo>
                    <a:pt x="73074" y="0"/>
                    <a:pt x="94440" y="21365"/>
                    <a:pt x="94440" y="58531"/>
                  </a:cubicBezTo>
                  <a:cubicBezTo>
                    <a:pt x="94440" y="69842"/>
                    <a:pt x="91567" y="86181"/>
                    <a:pt x="86540" y="108085"/>
                  </a:cubicBezTo>
                  <a:lnTo>
                    <a:pt x="72536" y="171105"/>
                  </a:lnTo>
                  <a:close/>
                </a:path>
              </a:pathLst>
            </a:custGeom>
            <a:solidFill>
              <a:srgbClr val="00304D"/>
            </a:solidFill>
            <a:ln w="17949" cap="flat">
              <a:noFill/>
              <a:prstDash val="solid"/>
              <a:miter/>
            </a:ln>
          </p:spPr>
          <p:txBody>
            <a:bodyPr rtlCol="0" anchor="ctr"/>
            <a:lstStyle/>
            <a:p>
              <a:endParaRPr lang="nl-NL"/>
            </a:p>
          </p:txBody>
        </p:sp>
        <p:sp>
          <p:nvSpPr>
            <p:cNvPr id="28" name="Vrije vorm: vorm 27">
              <a:extLst>
                <a:ext uri="{FF2B5EF4-FFF2-40B4-BE49-F238E27FC236}">
                  <a16:creationId xmlns:a16="http://schemas.microsoft.com/office/drawing/2014/main" id="{C1660B65-692A-4B65-84A6-5D06A791981A}"/>
                </a:ext>
              </a:extLst>
            </p:cNvPr>
            <p:cNvSpPr/>
            <p:nvPr/>
          </p:nvSpPr>
          <p:spPr>
            <a:xfrm>
              <a:off x="6297770" y="4148603"/>
              <a:ext cx="132093" cy="184673"/>
            </a:xfrm>
            <a:custGeom>
              <a:avLst/>
              <a:gdLst>
                <a:gd name="connsiteX0" fmla="*/ 47759 w 202525"/>
                <a:gd name="connsiteY0" fmla="*/ 177389 h 283140"/>
                <a:gd name="connsiteX1" fmla="*/ 101801 w 202525"/>
                <a:gd name="connsiteY1" fmla="*/ 242204 h 283140"/>
                <a:gd name="connsiteX2" fmla="*/ 175594 w 202525"/>
                <a:gd name="connsiteY2" fmla="*/ 206655 h 283140"/>
                <a:gd name="connsiteX3" fmla="*/ 171644 w 202525"/>
                <a:gd name="connsiteY3" fmla="*/ 231970 h 283140"/>
                <a:gd name="connsiteX4" fmla="*/ 88874 w 202525"/>
                <a:gd name="connsiteY4" fmla="*/ 283140 h 283140"/>
                <a:gd name="connsiteX5" fmla="*/ 0 w 202525"/>
                <a:gd name="connsiteY5" fmla="*/ 178466 h 283140"/>
                <a:gd name="connsiteX6" fmla="*/ 47220 w 202525"/>
                <a:gd name="connsiteY6" fmla="*/ 47938 h 283140"/>
                <a:gd name="connsiteX7" fmla="*/ 142917 w 202525"/>
                <a:gd name="connsiteY7" fmla="*/ 0 h 283140"/>
                <a:gd name="connsiteX8" fmla="*/ 202525 w 202525"/>
                <a:gd name="connsiteY8" fmla="*/ 49554 h 283140"/>
                <a:gd name="connsiteX9" fmla="*/ 49913 w 202525"/>
                <a:gd name="connsiteY9" fmla="*/ 156562 h 283140"/>
                <a:gd name="connsiteX10" fmla="*/ 47759 w 202525"/>
                <a:gd name="connsiteY10" fmla="*/ 177389 h 283140"/>
                <a:gd name="connsiteX11" fmla="*/ 159255 w 202525"/>
                <a:gd name="connsiteY11" fmla="*/ 56915 h 283140"/>
                <a:gd name="connsiteX12" fmla="*/ 136094 w 202525"/>
                <a:gd name="connsiteY12" fmla="*/ 35011 h 283140"/>
                <a:gd name="connsiteX13" fmla="*/ 54940 w 202525"/>
                <a:gd name="connsiteY13" fmla="*/ 124603 h 283140"/>
                <a:gd name="connsiteX14" fmla="*/ 159255 w 202525"/>
                <a:gd name="connsiteY14" fmla="*/ 56915 h 2831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02525" h="283140">
                  <a:moveTo>
                    <a:pt x="47759" y="177389"/>
                  </a:moveTo>
                  <a:cubicBezTo>
                    <a:pt x="47759" y="217427"/>
                    <a:pt x="68047" y="242204"/>
                    <a:pt x="101801" y="242204"/>
                  </a:cubicBezTo>
                  <a:cubicBezTo>
                    <a:pt x="126578" y="242204"/>
                    <a:pt x="150817" y="230355"/>
                    <a:pt x="175594" y="206655"/>
                  </a:cubicBezTo>
                  <a:lnTo>
                    <a:pt x="171644" y="231970"/>
                  </a:lnTo>
                  <a:cubicBezTo>
                    <a:pt x="167155" y="262852"/>
                    <a:pt x="133940" y="283140"/>
                    <a:pt x="88874" y="283140"/>
                  </a:cubicBezTo>
                  <a:cubicBezTo>
                    <a:pt x="33754" y="283140"/>
                    <a:pt x="0" y="244359"/>
                    <a:pt x="0" y="178466"/>
                  </a:cubicBezTo>
                  <a:cubicBezTo>
                    <a:pt x="0" y="129990"/>
                    <a:pt x="16877" y="83308"/>
                    <a:pt x="47220" y="47938"/>
                  </a:cubicBezTo>
                  <a:cubicBezTo>
                    <a:pt x="73613" y="17057"/>
                    <a:pt x="109163" y="0"/>
                    <a:pt x="142917" y="0"/>
                  </a:cubicBezTo>
                  <a:cubicBezTo>
                    <a:pt x="179005" y="0"/>
                    <a:pt x="202525" y="21904"/>
                    <a:pt x="202525" y="49554"/>
                  </a:cubicBezTo>
                  <a:cubicBezTo>
                    <a:pt x="202525" y="109163"/>
                    <a:pt x="146149" y="154228"/>
                    <a:pt x="49913" y="156562"/>
                  </a:cubicBezTo>
                  <a:cubicBezTo>
                    <a:pt x="48836" y="164462"/>
                    <a:pt x="47759" y="171285"/>
                    <a:pt x="47759" y="177389"/>
                  </a:cubicBezTo>
                  <a:close/>
                  <a:moveTo>
                    <a:pt x="159255" y="56915"/>
                  </a:moveTo>
                  <a:cubicBezTo>
                    <a:pt x="159255" y="43450"/>
                    <a:pt x="150278" y="35011"/>
                    <a:pt x="136094" y="35011"/>
                  </a:cubicBezTo>
                  <a:cubicBezTo>
                    <a:pt x="107906" y="35011"/>
                    <a:pt x="70740" y="67688"/>
                    <a:pt x="54940" y="124603"/>
                  </a:cubicBezTo>
                  <a:cubicBezTo>
                    <a:pt x="119217" y="121731"/>
                    <a:pt x="159255" y="87977"/>
                    <a:pt x="159255" y="56915"/>
                  </a:cubicBezTo>
                  <a:close/>
                </a:path>
              </a:pathLst>
            </a:custGeom>
            <a:solidFill>
              <a:srgbClr val="00304D"/>
            </a:solidFill>
            <a:ln w="17949" cap="flat">
              <a:noFill/>
              <a:prstDash val="solid"/>
              <a:miter/>
            </a:ln>
          </p:spPr>
          <p:txBody>
            <a:bodyPr rtlCol="0" anchor="ctr"/>
            <a:lstStyle/>
            <a:p>
              <a:endParaRPr lang="nl-NL"/>
            </a:p>
          </p:txBody>
        </p:sp>
      </p:grpSp>
      <p:grpSp>
        <p:nvGrpSpPr>
          <p:cNvPr id="80" name="Groep 79">
            <a:extLst>
              <a:ext uri="{FF2B5EF4-FFF2-40B4-BE49-F238E27FC236}">
                <a16:creationId xmlns:a16="http://schemas.microsoft.com/office/drawing/2014/main" id="{858E06BE-C1AF-4C80-B696-D6A1778E2A7F}"/>
              </a:ext>
            </a:extLst>
          </p:cNvPr>
          <p:cNvGrpSpPr/>
          <p:nvPr userDrawn="1"/>
        </p:nvGrpSpPr>
        <p:grpSpPr>
          <a:xfrm>
            <a:off x="6541698" y="4058433"/>
            <a:ext cx="324143" cy="274843"/>
            <a:chOff x="6541698" y="4058433"/>
            <a:chExt cx="324143" cy="274843"/>
          </a:xfrm>
        </p:grpSpPr>
        <p:sp>
          <p:nvSpPr>
            <p:cNvPr id="29" name="Vrije vorm: vorm 28">
              <a:extLst>
                <a:ext uri="{FF2B5EF4-FFF2-40B4-BE49-F238E27FC236}">
                  <a16:creationId xmlns:a16="http://schemas.microsoft.com/office/drawing/2014/main" id="{8ABD6732-FC8C-4DFD-BD8B-048E04D31DBB}"/>
                </a:ext>
              </a:extLst>
            </p:cNvPr>
            <p:cNvSpPr/>
            <p:nvPr/>
          </p:nvSpPr>
          <p:spPr>
            <a:xfrm>
              <a:off x="6541698" y="4058433"/>
              <a:ext cx="174016" cy="274258"/>
            </a:xfrm>
            <a:custGeom>
              <a:avLst/>
              <a:gdLst>
                <a:gd name="connsiteX0" fmla="*/ 221557 w 266801"/>
                <a:gd name="connsiteY0" fmla="*/ 285295 h 420491"/>
                <a:gd name="connsiteX1" fmla="*/ 215452 w 266801"/>
                <a:gd name="connsiteY1" fmla="*/ 340415 h 420491"/>
                <a:gd name="connsiteX2" fmla="*/ 252618 w 266801"/>
                <a:gd name="connsiteY2" fmla="*/ 389430 h 420491"/>
                <a:gd name="connsiteX3" fmla="*/ 248129 w 266801"/>
                <a:gd name="connsiteY3" fmla="*/ 403435 h 420491"/>
                <a:gd name="connsiteX4" fmla="*/ 222814 w 266801"/>
                <a:gd name="connsiteY4" fmla="*/ 419773 h 420491"/>
                <a:gd name="connsiteX5" fmla="*/ 172182 w 266801"/>
                <a:gd name="connsiteY5" fmla="*/ 364114 h 420491"/>
                <a:gd name="connsiteX6" fmla="*/ 83308 w 266801"/>
                <a:gd name="connsiteY6" fmla="*/ 420491 h 420491"/>
                <a:gd name="connsiteX7" fmla="*/ 0 w 266801"/>
                <a:gd name="connsiteY7" fmla="*/ 321922 h 420491"/>
                <a:gd name="connsiteX8" fmla="*/ 42731 w 266801"/>
                <a:gd name="connsiteY8" fmla="*/ 193009 h 420491"/>
                <a:gd name="connsiteX9" fmla="*/ 142917 w 266801"/>
                <a:gd name="connsiteY9" fmla="*/ 137889 h 420491"/>
                <a:gd name="connsiteX10" fmla="*/ 193548 w 266801"/>
                <a:gd name="connsiteY10" fmla="*/ 160332 h 420491"/>
                <a:gd name="connsiteX11" fmla="*/ 211502 w 266801"/>
                <a:gd name="connsiteY11" fmla="*/ 47220 h 420491"/>
                <a:gd name="connsiteX12" fmla="*/ 213837 w 266801"/>
                <a:gd name="connsiteY12" fmla="*/ 24777 h 420491"/>
                <a:gd name="connsiteX13" fmla="*/ 212759 w 266801"/>
                <a:gd name="connsiteY13" fmla="*/ 10773 h 420491"/>
                <a:gd name="connsiteX14" fmla="*/ 266802 w 266801"/>
                <a:gd name="connsiteY14" fmla="*/ 0 h 420491"/>
                <a:gd name="connsiteX15" fmla="*/ 221557 w 266801"/>
                <a:gd name="connsiteY15" fmla="*/ 285295 h 420491"/>
                <a:gd name="connsiteX16" fmla="*/ 141121 w 266801"/>
                <a:gd name="connsiteY16" fmla="*/ 177748 h 420491"/>
                <a:gd name="connsiteX17" fmla="*/ 84206 w 266801"/>
                <a:gd name="connsiteY17" fmla="*/ 212580 h 420491"/>
                <a:gd name="connsiteX18" fmla="*/ 49375 w 266801"/>
                <a:gd name="connsiteY18" fmla="*/ 320665 h 420491"/>
                <a:gd name="connsiteX19" fmla="*/ 91029 w 266801"/>
                <a:gd name="connsiteY19" fmla="*/ 381530 h 420491"/>
                <a:gd name="connsiteX20" fmla="*/ 149021 w 266801"/>
                <a:gd name="connsiteY20" fmla="*/ 339337 h 420491"/>
                <a:gd name="connsiteX21" fmla="*/ 180621 w 266801"/>
                <a:gd name="connsiteY21" fmla="*/ 218864 h 420491"/>
                <a:gd name="connsiteX22" fmla="*/ 141121 w 266801"/>
                <a:gd name="connsiteY22" fmla="*/ 177748 h 4204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66801" h="420491">
                  <a:moveTo>
                    <a:pt x="221557" y="285295"/>
                  </a:moveTo>
                  <a:cubicBezTo>
                    <a:pt x="217607" y="308995"/>
                    <a:pt x="215452" y="327488"/>
                    <a:pt x="215452" y="340415"/>
                  </a:cubicBezTo>
                  <a:cubicBezTo>
                    <a:pt x="215452" y="373092"/>
                    <a:pt x="227841" y="389430"/>
                    <a:pt x="252618" y="389430"/>
                  </a:cubicBezTo>
                  <a:lnTo>
                    <a:pt x="248129" y="403435"/>
                  </a:lnTo>
                  <a:cubicBezTo>
                    <a:pt x="244718" y="413489"/>
                    <a:pt x="235202" y="419773"/>
                    <a:pt x="222814" y="419773"/>
                  </a:cubicBezTo>
                  <a:cubicBezTo>
                    <a:pt x="198575" y="419773"/>
                    <a:pt x="177210" y="398946"/>
                    <a:pt x="172182" y="364114"/>
                  </a:cubicBezTo>
                  <a:cubicBezTo>
                    <a:pt x="151355" y="401280"/>
                    <a:pt x="120474" y="420491"/>
                    <a:pt x="83308" y="420491"/>
                  </a:cubicBezTo>
                  <a:cubicBezTo>
                    <a:pt x="32138" y="420491"/>
                    <a:pt x="0" y="383326"/>
                    <a:pt x="0" y="321922"/>
                  </a:cubicBezTo>
                  <a:cubicBezTo>
                    <a:pt x="0" y="276318"/>
                    <a:pt x="15800" y="229636"/>
                    <a:pt x="42731" y="193009"/>
                  </a:cubicBezTo>
                  <a:cubicBezTo>
                    <a:pt x="69663" y="156921"/>
                    <a:pt x="103597" y="137889"/>
                    <a:pt x="142917" y="137889"/>
                  </a:cubicBezTo>
                  <a:cubicBezTo>
                    <a:pt x="164283" y="137889"/>
                    <a:pt x="181159" y="145789"/>
                    <a:pt x="193548" y="160332"/>
                  </a:cubicBezTo>
                  <a:lnTo>
                    <a:pt x="211502" y="47220"/>
                  </a:lnTo>
                  <a:cubicBezTo>
                    <a:pt x="213118" y="37166"/>
                    <a:pt x="213837" y="29266"/>
                    <a:pt x="213837" y="24777"/>
                  </a:cubicBezTo>
                  <a:cubicBezTo>
                    <a:pt x="213837" y="20827"/>
                    <a:pt x="213298" y="16339"/>
                    <a:pt x="212759" y="10773"/>
                  </a:cubicBezTo>
                  <a:lnTo>
                    <a:pt x="266802" y="0"/>
                  </a:lnTo>
                  <a:lnTo>
                    <a:pt x="221557" y="285295"/>
                  </a:lnTo>
                  <a:close/>
                  <a:moveTo>
                    <a:pt x="141121" y="177748"/>
                  </a:moveTo>
                  <a:cubicBezTo>
                    <a:pt x="122628" y="177748"/>
                    <a:pt x="101083" y="189598"/>
                    <a:pt x="84206" y="212580"/>
                  </a:cubicBezTo>
                  <a:cubicBezTo>
                    <a:pt x="62302" y="242384"/>
                    <a:pt x="49375" y="282422"/>
                    <a:pt x="49375" y="320665"/>
                  </a:cubicBezTo>
                  <a:cubicBezTo>
                    <a:pt x="49375" y="360703"/>
                    <a:pt x="64636" y="381530"/>
                    <a:pt x="91029" y="381530"/>
                  </a:cubicBezTo>
                  <a:cubicBezTo>
                    <a:pt x="111856" y="381530"/>
                    <a:pt x="132144" y="367346"/>
                    <a:pt x="149021" y="339337"/>
                  </a:cubicBezTo>
                  <a:cubicBezTo>
                    <a:pt x="166976" y="309533"/>
                    <a:pt x="180621" y="259441"/>
                    <a:pt x="180621" y="218864"/>
                  </a:cubicBezTo>
                  <a:cubicBezTo>
                    <a:pt x="180621" y="192291"/>
                    <a:pt x="165360" y="177748"/>
                    <a:pt x="141121" y="177748"/>
                  </a:cubicBezTo>
                  <a:close/>
                </a:path>
              </a:pathLst>
            </a:custGeom>
            <a:solidFill>
              <a:srgbClr val="00304D"/>
            </a:solidFill>
            <a:ln w="17949" cap="flat">
              <a:noFill/>
              <a:prstDash val="solid"/>
              <a:miter/>
            </a:ln>
          </p:spPr>
          <p:txBody>
            <a:bodyPr rtlCol="0" anchor="ctr"/>
            <a:lstStyle/>
            <a:p>
              <a:endParaRPr lang="nl-NL"/>
            </a:p>
          </p:txBody>
        </p:sp>
        <p:sp>
          <p:nvSpPr>
            <p:cNvPr id="30" name="Vrije vorm: vorm 29">
              <a:extLst>
                <a:ext uri="{FF2B5EF4-FFF2-40B4-BE49-F238E27FC236}">
                  <a16:creationId xmlns:a16="http://schemas.microsoft.com/office/drawing/2014/main" id="{6CC593BD-71DF-4767-9A19-C70240B10888}"/>
                </a:ext>
              </a:extLst>
            </p:cNvPr>
            <p:cNvSpPr/>
            <p:nvPr/>
          </p:nvSpPr>
          <p:spPr>
            <a:xfrm>
              <a:off x="6733748" y="4148603"/>
              <a:ext cx="132093" cy="184673"/>
            </a:xfrm>
            <a:custGeom>
              <a:avLst/>
              <a:gdLst>
                <a:gd name="connsiteX0" fmla="*/ 47758 w 202525"/>
                <a:gd name="connsiteY0" fmla="*/ 177389 h 283140"/>
                <a:gd name="connsiteX1" fmla="*/ 101801 w 202525"/>
                <a:gd name="connsiteY1" fmla="*/ 242204 h 283140"/>
                <a:gd name="connsiteX2" fmla="*/ 175594 w 202525"/>
                <a:gd name="connsiteY2" fmla="*/ 206655 h 283140"/>
                <a:gd name="connsiteX3" fmla="*/ 171644 w 202525"/>
                <a:gd name="connsiteY3" fmla="*/ 231970 h 283140"/>
                <a:gd name="connsiteX4" fmla="*/ 88874 w 202525"/>
                <a:gd name="connsiteY4" fmla="*/ 283140 h 283140"/>
                <a:gd name="connsiteX5" fmla="*/ 0 w 202525"/>
                <a:gd name="connsiteY5" fmla="*/ 178466 h 283140"/>
                <a:gd name="connsiteX6" fmla="*/ 47220 w 202525"/>
                <a:gd name="connsiteY6" fmla="*/ 47938 h 283140"/>
                <a:gd name="connsiteX7" fmla="*/ 142917 w 202525"/>
                <a:gd name="connsiteY7" fmla="*/ 0 h 283140"/>
                <a:gd name="connsiteX8" fmla="*/ 202525 w 202525"/>
                <a:gd name="connsiteY8" fmla="*/ 49554 h 283140"/>
                <a:gd name="connsiteX9" fmla="*/ 49913 w 202525"/>
                <a:gd name="connsiteY9" fmla="*/ 156562 h 283140"/>
                <a:gd name="connsiteX10" fmla="*/ 47758 w 202525"/>
                <a:gd name="connsiteY10" fmla="*/ 177389 h 283140"/>
                <a:gd name="connsiteX11" fmla="*/ 159255 w 202525"/>
                <a:gd name="connsiteY11" fmla="*/ 56915 h 283140"/>
                <a:gd name="connsiteX12" fmla="*/ 136094 w 202525"/>
                <a:gd name="connsiteY12" fmla="*/ 35011 h 283140"/>
                <a:gd name="connsiteX13" fmla="*/ 54940 w 202525"/>
                <a:gd name="connsiteY13" fmla="*/ 124603 h 283140"/>
                <a:gd name="connsiteX14" fmla="*/ 159255 w 202525"/>
                <a:gd name="connsiteY14" fmla="*/ 56915 h 2831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02525" h="283140">
                  <a:moveTo>
                    <a:pt x="47758" y="177389"/>
                  </a:moveTo>
                  <a:cubicBezTo>
                    <a:pt x="47758" y="217427"/>
                    <a:pt x="68047" y="242204"/>
                    <a:pt x="101801" y="242204"/>
                  </a:cubicBezTo>
                  <a:cubicBezTo>
                    <a:pt x="126578" y="242204"/>
                    <a:pt x="150817" y="230355"/>
                    <a:pt x="175594" y="206655"/>
                  </a:cubicBezTo>
                  <a:lnTo>
                    <a:pt x="171644" y="231970"/>
                  </a:lnTo>
                  <a:cubicBezTo>
                    <a:pt x="167155" y="262852"/>
                    <a:pt x="133939" y="283140"/>
                    <a:pt x="88874" y="283140"/>
                  </a:cubicBezTo>
                  <a:cubicBezTo>
                    <a:pt x="33754" y="283140"/>
                    <a:pt x="0" y="244359"/>
                    <a:pt x="0" y="178466"/>
                  </a:cubicBezTo>
                  <a:cubicBezTo>
                    <a:pt x="0" y="129990"/>
                    <a:pt x="16877" y="83308"/>
                    <a:pt x="47220" y="47938"/>
                  </a:cubicBezTo>
                  <a:cubicBezTo>
                    <a:pt x="73613" y="17057"/>
                    <a:pt x="109162" y="0"/>
                    <a:pt x="142917" y="0"/>
                  </a:cubicBezTo>
                  <a:cubicBezTo>
                    <a:pt x="179005" y="0"/>
                    <a:pt x="202525" y="21904"/>
                    <a:pt x="202525" y="49554"/>
                  </a:cubicBezTo>
                  <a:cubicBezTo>
                    <a:pt x="202525" y="109163"/>
                    <a:pt x="146149" y="154228"/>
                    <a:pt x="49913" y="156562"/>
                  </a:cubicBezTo>
                  <a:cubicBezTo>
                    <a:pt x="49015" y="164462"/>
                    <a:pt x="47758" y="171285"/>
                    <a:pt x="47758" y="177389"/>
                  </a:cubicBezTo>
                  <a:close/>
                  <a:moveTo>
                    <a:pt x="159255" y="56915"/>
                  </a:moveTo>
                  <a:cubicBezTo>
                    <a:pt x="159255" y="43450"/>
                    <a:pt x="150278" y="35011"/>
                    <a:pt x="136094" y="35011"/>
                  </a:cubicBezTo>
                  <a:cubicBezTo>
                    <a:pt x="107906" y="35011"/>
                    <a:pt x="70740" y="67688"/>
                    <a:pt x="54940" y="124603"/>
                  </a:cubicBezTo>
                  <a:cubicBezTo>
                    <a:pt x="119396" y="121731"/>
                    <a:pt x="159255" y="87977"/>
                    <a:pt x="159255" y="56915"/>
                  </a:cubicBezTo>
                  <a:close/>
                </a:path>
              </a:pathLst>
            </a:custGeom>
            <a:solidFill>
              <a:srgbClr val="00304D"/>
            </a:solidFill>
            <a:ln w="17949" cap="flat">
              <a:noFill/>
              <a:prstDash val="solid"/>
              <a:miter/>
            </a:ln>
          </p:spPr>
          <p:txBody>
            <a:bodyPr rtlCol="0" anchor="ctr"/>
            <a:lstStyle/>
            <a:p>
              <a:endParaRPr lang="nl-NL"/>
            </a:p>
          </p:txBody>
        </p:sp>
      </p:grpSp>
      <p:grpSp>
        <p:nvGrpSpPr>
          <p:cNvPr id="81" name="Groep 80">
            <a:extLst>
              <a:ext uri="{FF2B5EF4-FFF2-40B4-BE49-F238E27FC236}">
                <a16:creationId xmlns:a16="http://schemas.microsoft.com/office/drawing/2014/main" id="{7688D5A7-5C5F-4728-9556-43B34FFC3445}"/>
              </a:ext>
            </a:extLst>
          </p:cNvPr>
          <p:cNvGrpSpPr/>
          <p:nvPr userDrawn="1"/>
        </p:nvGrpSpPr>
        <p:grpSpPr>
          <a:xfrm>
            <a:off x="6987161" y="4058667"/>
            <a:ext cx="1283927" cy="275546"/>
            <a:chOff x="6987161" y="4058667"/>
            <a:chExt cx="1283927" cy="275546"/>
          </a:xfrm>
        </p:grpSpPr>
        <p:sp>
          <p:nvSpPr>
            <p:cNvPr id="31" name="Vrije vorm: vorm 30">
              <a:extLst>
                <a:ext uri="{FF2B5EF4-FFF2-40B4-BE49-F238E27FC236}">
                  <a16:creationId xmlns:a16="http://schemas.microsoft.com/office/drawing/2014/main" id="{5BCCE07F-C1D3-4D18-B1A9-3DFDFA0D6EE2}"/>
                </a:ext>
              </a:extLst>
            </p:cNvPr>
            <p:cNvSpPr/>
            <p:nvPr/>
          </p:nvSpPr>
          <p:spPr>
            <a:xfrm>
              <a:off x="6987161" y="4099419"/>
              <a:ext cx="84197" cy="233622"/>
            </a:xfrm>
            <a:custGeom>
              <a:avLst/>
              <a:gdLst>
                <a:gd name="connsiteX0" fmla="*/ 87976 w 129091"/>
                <a:gd name="connsiteY0" fmla="*/ 82231 h 358189"/>
                <a:gd name="connsiteX1" fmla="*/ 104315 w 129091"/>
                <a:gd name="connsiteY1" fmla="*/ 82231 h 358189"/>
                <a:gd name="connsiteX2" fmla="*/ 129092 w 129091"/>
                <a:gd name="connsiteY2" fmla="*/ 79358 h 358189"/>
                <a:gd name="connsiteX3" fmla="*/ 123526 w 129091"/>
                <a:gd name="connsiteY3" fmla="*/ 103058 h 358189"/>
                <a:gd name="connsiteX4" fmla="*/ 101083 w 129091"/>
                <a:gd name="connsiteY4" fmla="*/ 119396 h 358189"/>
                <a:gd name="connsiteX5" fmla="*/ 81872 w 129091"/>
                <a:gd name="connsiteY5" fmla="*/ 119396 h 358189"/>
                <a:gd name="connsiteX6" fmla="*/ 58711 w 129091"/>
                <a:gd name="connsiteY6" fmla="*/ 267520 h 358189"/>
                <a:gd name="connsiteX7" fmla="*/ 56376 w 129091"/>
                <a:gd name="connsiteY7" fmla="*/ 287270 h 358189"/>
                <a:gd name="connsiteX8" fmla="*/ 87976 w 129091"/>
                <a:gd name="connsiteY8" fmla="*/ 320486 h 358189"/>
                <a:gd name="connsiteX9" fmla="*/ 116703 w 129091"/>
                <a:gd name="connsiteY9" fmla="*/ 313124 h 358189"/>
                <a:gd name="connsiteX10" fmla="*/ 113292 w 129091"/>
                <a:gd name="connsiteY10" fmla="*/ 336824 h 358189"/>
                <a:gd name="connsiteX11" fmla="*/ 73792 w 129091"/>
                <a:gd name="connsiteY11" fmla="*/ 358190 h 358189"/>
                <a:gd name="connsiteX12" fmla="*/ 8439 w 129091"/>
                <a:gd name="connsiteY12" fmla="*/ 298043 h 358189"/>
                <a:gd name="connsiteX13" fmla="*/ 13466 w 129091"/>
                <a:gd name="connsiteY13" fmla="*/ 249027 h 358189"/>
                <a:gd name="connsiteX14" fmla="*/ 33754 w 129091"/>
                <a:gd name="connsiteY14" fmla="*/ 119576 h 358189"/>
                <a:gd name="connsiteX15" fmla="*/ 0 w 129091"/>
                <a:gd name="connsiteY15" fmla="*/ 121910 h 358189"/>
                <a:gd name="connsiteX16" fmla="*/ 3411 w 129091"/>
                <a:gd name="connsiteY16" fmla="*/ 99467 h 358189"/>
                <a:gd name="connsiteX17" fmla="*/ 23700 w 129091"/>
                <a:gd name="connsiteY17" fmla="*/ 82590 h 358189"/>
                <a:gd name="connsiteX18" fmla="*/ 41116 w 129091"/>
                <a:gd name="connsiteY18" fmla="*/ 82590 h 358189"/>
                <a:gd name="connsiteX19" fmla="*/ 47399 w 129091"/>
                <a:gd name="connsiteY19" fmla="*/ 40397 h 358189"/>
                <a:gd name="connsiteX20" fmla="*/ 48476 w 129091"/>
                <a:gd name="connsiteY20" fmla="*/ 27470 h 358189"/>
                <a:gd name="connsiteX21" fmla="*/ 45604 w 129091"/>
                <a:gd name="connsiteY21" fmla="*/ 10054 h 358189"/>
                <a:gd name="connsiteX22" fmla="*/ 100724 w 129091"/>
                <a:gd name="connsiteY22" fmla="*/ 0 h 358189"/>
                <a:gd name="connsiteX23" fmla="*/ 87976 w 129091"/>
                <a:gd name="connsiteY23" fmla="*/ 82231 h 3581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29091" h="358189">
                  <a:moveTo>
                    <a:pt x="87976" y="82231"/>
                  </a:moveTo>
                  <a:lnTo>
                    <a:pt x="104315" y="82231"/>
                  </a:lnTo>
                  <a:cubicBezTo>
                    <a:pt x="112215" y="82231"/>
                    <a:pt x="120653" y="81154"/>
                    <a:pt x="129092" y="79358"/>
                  </a:cubicBezTo>
                  <a:lnTo>
                    <a:pt x="123526" y="103058"/>
                  </a:lnTo>
                  <a:cubicBezTo>
                    <a:pt x="120653" y="114908"/>
                    <a:pt x="114549" y="119396"/>
                    <a:pt x="101083" y="119396"/>
                  </a:cubicBezTo>
                  <a:lnTo>
                    <a:pt x="81872" y="119396"/>
                  </a:lnTo>
                  <a:lnTo>
                    <a:pt x="58711" y="267520"/>
                  </a:lnTo>
                  <a:cubicBezTo>
                    <a:pt x="57633" y="274163"/>
                    <a:pt x="56376" y="280986"/>
                    <a:pt x="56376" y="287270"/>
                  </a:cubicBezTo>
                  <a:cubicBezTo>
                    <a:pt x="56376" y="309713"/>
                    <a:pt x="67149" y="320486"/>
                    <a:pt x="87976" y="320486"/>
                  </a:cubicBezTo>
                  <a:cubicBezTo>
                    <a:pt x="96415" y="320486"/>
                    <a:pt x="105931" y="318331"/>
                    <a:pt x="116703" y="313124"/>
                  </a:cubicBezTo>
                  <a:lnTo>
                    <a:pt x="113292" y="336824"/>
                  </a:lnTo>
                  <a:cubicBezTo>
                    <a:pt x="110958" y="352085"/>
                    <a:pt x="98569" y="358190"/>
                    <a:pt x="73792" y="358190"/>
                  </a:cubicBezTo>
                  <a:cubicBezTo>
                    <a:pt x="30522" y="358190"/>
                    <a:pt x="8439" y="338440"/>
                    <a:pt x="8439" y="298043"/>
                  </a:cubicBezTo>
                  <a:cubicBezTo>
                    <a:pt x="8439" y="286193"/>
                    <a:pt x="10054" y="269854"/>
                    <a:pt x="13466" y="249027"/>
                  </a:cubicBezTo>
                  <a:lnTo>
                    <a:pt x="33754" y="119576"/>
                  </a:lnTo>
                  <a:cubicBezTo>
                    <a:pt x="20289" y="119576"/>
                    <a:pt x="8977" y="120115"/>
                    <a:pt x="0" y="121910"/>
                  </a:cubicBezTo>
                  <a:lnTo>
                    <a:pt x="3411" y="99467"/>
                  </a:lnTo>
                  <a:cubicBezTo>
                    <a:pt x="5027" y="86540"/>
                    <a:pt x="10234" y="82590"/>
                    <a:pt x="23700" y="82590"/>
                  </a:cubicBezTo>
                  <a:lnTo>
                    <a:pt x="41116" y="82590"/>
                  </a:lnTo>
                  <a:lnTo>
                    <a:pt x="47399" y="40397"/>
                  </a:lnTo>
                  <a:cubicBezTo>
                    <a:pt x="47938" y="35909"/>
                    <a:pt x="48476" y="31420"/>
                    <a:pt x="48476" y="27470"/>
                  </a:cubicBezTo>
                  <a:cubicBezTo>
                    <a:pt x="48476" y="21366"/>
                    <a:pt x="47938" y="15620"/>
                    <a:pt x="45604" y="10054"/>
                  </a:cubicBezTo>
                  <a:lnTo>
                    <a:pt x="100724" y="0"/>
                  </a:lnTo>
                  <a:lnTo>
                    <a:pt x="87976" y="82231"/>
                  </a:lnTo>
                  <a:close/>
                </a:path>
              </a:pathLst>
            </a:custGeom>
            <a:solidFill>
              <a:srgbClr val="00304D"/>
            </a:solidFill>
            <a:ln w="17949" cap="flat">
              <a:noFill/>
              <a:prstDash val="solid"/>
              <a:miter/>
            </a:ln>
          </p:spPr>
          <p:txBody>
            <a:bodyPr rtlCol="0" anchor="ctr"/>
            <a:lstStyle/>
            <a:p>
              <a:endParaRPr lang="nl-NL"/>
            </a:p>
          </p:txBody>
        </p:sp>
        <p:sp>
          <p:nvSpPr>
            <p:cNvPr id="32" name="Vrije vorm: vorm 31">
              <a:extLst>
                <a:ext uri="{FF2B5EF4-FFF2-40B4-BE49-F238E27FC236}">
                  <a16:creationId xmlns:a16="http://schemas.microsoft.com/office/drawing/2014/main" id="{2B9239C2-4BCD-41B2-9A72-F5828222E806}"/>
                </a:ext>
              </a:extLst>
            </p:cNvPr>
            <p:cNvSpPr/>
            <p:nvPr/>
          </p:nvSpPr>
          <p:spPr>
            <a:xfrm>
              <a:off x="7091266" y="4148837"/>
              <a:ext cx="153757" cy="185376"/>
            </a:xfrm>
            <a:custGeom>
              <a:avLst/>
              <a:gdLst>
                <a:gd name="connsiteX0" fmla="*/ 235741 w 235740"/>
                <a:gd name="connsiteY0" fmla="*/ 103418 h 284218"/>
                <a:gd name="connsiteX1" fmla="*/ 96774 w 235740"/>
                <a:gd name="connsiteY1" fmla="*/ 284218 h 284218"/>
                <a:gd name="connsiteX2" fmla="*/ 0 w 235740"/>
                <a:gd name="connsiteY2" fmla="*/ 170567 h 284218"/>
                <a:gd name="connsiteX3" fmla="*/ 40038 w 235740"/>
                <a:gd name="connsiteY3" fmla="*/ 48477 h 284218"/>
                <a:gd name="connsiteX4" fmla="*/ 139685 w 235740"/>
                <a:gd name="connsiteY4" fmla="*/ 1 h 284218"/>
                <a:gd name="connsiteX5" fmla="*/ 235741 w 235740"/>
                <a:gd name="connsiteY5" fmla="*/ 103418 h 284218"/>
                <a:gd name="connsiteX6" fmla="*/ 48836 w 235740"/>
                <a:gd name="connsiteY6" fmla="*/ 178108 h 284218"/>
                <a:gd name="connsiteX7" fmla="*/ 101263 w 235740"/>
                <a:gd name="connsiteY7" fmla="*/ 245616 h 284218"/>
                <a:gd name="connsiteX8" fmla="*/ 160333 w 235740"/>
                <a:gd name="connsiteY8" fmla="*/ 208989 h 284218"/>
                <a:gd name="connsiteX9" fmla="*/ 186726 w 235740"/>
                <a:gd name="connsiteY9" fmla="*/ 109343 h 284218"/>
                <a:gd name="connsiteX10" fmla="*/ 133760 w 235740"/>
                <a:gd name="connsiteY10" fmla="*/ 37884 h 284218"/>
                <a:gd name="connsiteX11" fmla="*/ 48836 w 235740"/>
                <a:gd name="connsiteY11" fmla="*/ 178108 h 2842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35740" h="284218">
                  <a:moveTo>
                    <a:pt x="235741" y="103418"/>
                  </a:moveTo>
                  <a:cubicBezTo>
                    <a:pt x="235741" y="212580"/>
                    <a:pt x="176671" y="284218"/>
                    <a:pt x="96774" y="284218"/>
                  </a:cubicBezTo>
                  <a:cubicBezTo>
                    <a:pt x="37704" y="284218"/>
                    <a:pt x="0" y="242564"/>
                    <a:pt x="0" y="170567"/>
                  </a:cubicBezTo>
                  <a:cubicBezTo>
                    <a:pt x="0" y="123347"/>
                    <a:pt x="15261" y="78820"/>
                    <a:pt x="40038" y="48477"/>
                  </a:cubicBezTo>
                  <a:cubicBezTo>
                    <a:pt x="66431" y="15262"/>
                    <a:pt x="98031" y="1"/>
                    <a:pt x="139685" y="1"/>
                  </a:cubicBezTo>
                  <a:cubicBezTo>
                    <a:pt x="198037" y="-179"/>
                    <a:pt x="235741" y="38602"/>
                    <a:pt x="235741" y="103418"/>
                  </a:cubicBezTo>
                  <a:close/>
                  <a:moveTo>
                    <a:pt x="48836" y="178108"/>
                  </a:moveTo>
                  <a:cubicBezTo>
                    <a:pt x="48836" y="220839"/>
                    <a:pt x="69124" y="245616"/>
                    <a:pt x="101263" y="245616"/>
                  </a:cubicBezTo>
                  <a:cubicBezTo>
                    <a:pt x="126040" y="245616"/>
                    <a:pt x="144533" y="233767"/>
                    <a:pt x="160333" y="208989"/>
                  </a:cubicBezTo>
                  <a:cubicBezTo>
                    <a:pt x="175055" y="186008"/>
                    <a:pt x="186726" y="145970"/>
                    <a:pt x="186726" y="109343"/>
                  </a:cubicBezTo>
                  <a:cubicBezTo>
                    <a:pt x="186726" y="61405"/>
                    <a:pt x="169310" y="37884"/>
                    <a:pt x="133760" y="37884"/>
                  </a:cubicBezTo>
                  <a:cubicBezTo>
                    <a:pt x="88874" y="38064"/>
                    <a:pt x="48836" y="94261"/>
                    <a:pt x="48836" y="178108"/>
                  </a:cubicBezTo>
                  <a:close/>
                </a:path>
              </a:pathLst>
            </a:custGeom>
            <a:solidFill>
              <a:srgbClr val="00304D"/>
            </a:solidFill>
            <a:ln w="17949" cap="flat">
              <a:noFill/>
              <a:prstDash val="solid"/>
              <a:miter/>
            </a:ln>
          </p:spPr>
          <p:txBody>
            <a:bodyPr rtlCol="0" anchor="ctr"/>
            <a:lstStyle/>
            <a:p>
              <a:endParaRPr lang="nl-NL"/>
            </a:p>
          </p:txBody>
        </p:sp>
        <p:sp>
          <p:nvSpPr>
            <p:cNvPr id="33" name="Vrije vorm: vorm 32">
              <a:extLst>
                <a:ext uri="{FF2B5EF4-FFF2-40B4-BE49-F238E27FC236}">
                  <a16:creationId xmlns:a16="http://schemas.microsoft.com/office/drawing/2014/main" id="{32421699-C218-4624-979F-FEAA9ADE639C}"/>
                </a:ext>
              </a:extLst>
            </p:cNvPr>
            <p:cNvSpPr/>
            <p:nvPr/>
          </p:nvSpPr>
          <p:spPr>
            <a:xfrm>
              <a:off x="7271607" y="4148603"/>
              <a:ext cx="132093" cy="184673"/>
            </a:xfrm>
            <a:custGeom>
              <a:avLst/>
              <a:gdLst>
                <a:gd name="connsiteX0" fmla="*/ 47758 w 202525"/>
                <a:gd name="connsiteY0" fmla="*/ 177389 h 283140"/>
                <a:gd name="connsiteX1" fmla="*/ 101801 w 202525"/>
                <a:gd name="connsiteY1" fmla="*/ 242204 h 283140"/>
                <a:gd name="connsiteX2" fmla="*/ 175594 w 202525"/>
                <a:gd name="connsiteY2" fmla="*/ 206655 h 283140"/>
                <a:gd name="connsiteX3" fmla="*/ 171644 w 202525"/>
                <a:gd name="connsiteY3" fmla="*/ 231970 h 283140"/>
                <a:gd name="connsiteX4" fmla="*/ 88874 w 202525"/>
                <a:gd name="connsiteY4" fmla="*/ 283140 h 283140"/>
                <a:gd name="connsiteX5" fmla="*/ 0 w 202525"/>
                <a:gd name="connsiteY5" fmla="*/ 178466 h 283140"/>
                <a:gd name="connsiteX6" fmla="*/ 47220 w 202525"/>
                <a:gd name="connsiteY6" fmla="*/ 47938 h 283140"/>
                <a:gd name="connsiteX7" fmla="*/ 142917 w 202525"/>
                <a:gd name="connsiteY7" fmla="*/ 0 h 283140"/>
                <a:gd name="connsiteX8" fmla="*/ 202525 w 202525"/>
                <a:gd name="connsiteY8" fmla="*/ 49554 h 283140"/>
                <a:gd name="connsiteX9" fmla="*/ 49913 w 202525"/>
                <a:gd name="connsiteY9" fmla="*/ 156562 h 283140"/>
                <a:gd name="connsiteX10" fmla="*/ 47758 w 202525"/>
                <a:gd name="connsiteY10" fmla="*/ 177389 h 283140"/>
                <a:gd name="connsiteX11" fmla="*/ 159255 w 202525"/>
                <a:gd name="connsiteY11" fmla="*/ 56915 h 283140"/>
                <a:gd name="connsiteX12" fmla="*/ 136094 w 202525"/>
                <a:gd name="connsiteY12" fmla="*/ 35011 h 283140"/>
                <a:gd name="connsiteX13" fmla="*/ 54940 w 202525"/>
                <a:gd name="connsiteY13" fmla="*/ 124603 h 283140"/>
                <a:gd name="connsiteX14" fmla="*/ 159255 w 202525"/>
                <a:gd name="connsiteY14" fmla="*/ 56915 h 2831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02525" h="283140">
                  <a:moveTo>
                    <a:pt x="47758" y="177389"/>
                  </a:moveTo>
                  <a:cubicBezTo>
                    <a:pt x="47758" y="217427"/>
                    <a:pt x="68047" y="242204"/>
                    <a:pt x="101801" y="242204"/>
                  </a:cubicBezTo>
                  <a:cubicBezTo>
                    <a:pt x="126578" y="242204"/>
                    <a:pt x="150817" y="230355"/>
                    <a:pt x="175594" y="206655"/>
                  </a:cubicBezTo>
                  <a:lnTo>
                    <a:pt x="171644" y="231970"/>
                  </a:lnTo>
                  <a:cubicBezTo>
                    <a:pt x="167155" y="262852"/>
                    <a:pt x="133939" y="283140"/>
                    <a:pt x="88874" y="283140"/>
                  </a:cubicBezTo>
                  <a:cubicBezTo>
                    <a:pt x="33754" y="283140"/>
                    <a:pt x="0" y="244359"/>
                    <a:pt x="0" y="178466"/>
                  </a:cubicBezTo>
                  <a:cubicBezTo>
                    <a:pt x="0" y="129990"/>
                    <a:pt x="16877" y="83308"/>
                    <a:pt x="47220" y="47938"/>
                  </a:cubicBezTo>
                  <a:cubicBezTo>
                    <a:pt x="73612" y="17057"/>
                    <a:pt x="109162" y="0"/>
                    <a:pt x="142917" y="0"/>
                  </a:cubicBezTo>
                  <a:cubicBezTo>
                    <a:pt x="179005" y="0"/>
                    <a:pt x="202525" y="21904"/>
                    <a:pt x="202525" y="49554"/>
                  </a:cubicBezTo>
                  <a:cubicBezTo>
                    <a:pt x="202525" y="109163"/>
                    <a:pt x="146148" y="154228"/>
                    <a:pt x="49913" y="156562"/>
                  </a:cubicBezTo>
                  <a:cubicBezTo>
                    <a:pt x="48835" y="164462"/>
                    <a:pt x="47758" y="171285"/>
                    <a:pt x="47758" y="177389"/>
                  </a:cubicBezTo>
                  <a:close/>
                  <a:moveTo>
                    <a:pt x="159255" y="56915"/>
                  </a:moveTo>
                  <a:cubicBezTo>
                    <a:pt x="159255" y="43450"/>
                    <a:pt x="150278" y="35011"/>
                    <a:pt x="136094" y="35011"/>
                  </a:cubicBezTo>
                  <a:cubicBezTo>
                    <a:pt x="107905" y="35011"/>
                    <a:pt x="70740" y="67688"/>
                    <a:pt x="54940" y="124603"/>
                  </a:cubicBezTo>
                  <a:cubicBezTo>
                    <a:pt x="119217" y="121731"/>
                    <a:pt x="159255" y="87977"/>
                    <a:pt x="159255" y="56915"/>
                  </a:cubicBezTo>
                  <a:close/>
                </a:path>
              </a:pathLst>
            </a:custGeom>
            <a:solidFill>
              <a:srgbClr val="00304D"/>
            </a:solidFill>
            <a:ln w="17949" cap="flat">
              <a:noFill/>
              <a:prstDash val="solid"/>
              <a:miter/>
            </a:ln>
          </p:spPr>
          <p:txBody>
            <a:bodyPr rtlCol="0" anchor="ctr"/>
            <a:lstStyle/>
            <a:p>
              <a:endParaRPr lang="nl-NL"/>
            </a:p>
          </p:txBody>
        </p:sp>
        <p:sp>
          <p:nvSpPr>
            <p:cNvPr id="34" name="Vrije vorm: vorm 33">
              <a:extLst>
                <a:ext uri="{FF2B5EF4-FFF2-40B4-BE49-F238E27FC236}">
                  <a16:creationId xmlns:a16="http://schemas.microsoft.com/office/drawing/2014/main" id="{9F8C08CF-18E3-4125-A45C-F9C11B3D86F2}"/>
                </a:ext>
              </a:extLst>
            </p:cNvPr>
            <p:cNvSpPr/>
            <p:nvPr/>
          </p:nvSpPr>
          <p:spPr>
            <a:xfrm>
              <a:off x="7421148" y="4058667"/>
              <a:ext cx="152586" cy="272852"/>
            </a:xfrm>
            <a:custGeom>
              <a:avLst/>
              <a:gdLst>
                <a:gd name="connsiteX0" fmla="*/ 73613 w 233945"/>
                <a:gd name="connsiteY0" fmla="*/ 247231 h 418336"/>
                <a:gd name="connsiteX1" fmla="*/ 178287 w 233945"/>
                <a:gd name="connsiteY1" fmla="*/ 162846 h 418336"/>
                <a:gd name="connsiteX2" fmla="*/ 212041 w 233945"/>
                <a:gd name="connsiteY2" fmla="*/ 143096 h 418336"/>
                <a:gd name="connsiteX3" fmla="*/ 226045 w 233945"/>
                <a:gd name="connsiteY3" fmla="*/ 155485 h 418336"/>
                <a:gd name="connsiteX4" fmla="*/ 233945 w 233945"/>
                <a:gd name="connsiteY4" fmla="*/ 182416 h 418336"/>
                <a:gd name="connsiteX5" fmla="*/ 232868 w 233945"/>
                <a:gd name="connsiteY5" fmla="*/ 182416 h 418336"/>
                <a:gd name="connsiteX6" fmla="*/ 199114 w 233945"/>
                <a:gd name="connsiteY6" fmla="*/ 197139 h 418336"/>
                <a:gd name="connsiteX7" fmla="*/ 127117 w 233945"/>
                <a:gd name="connsiteY7" fmla="*/ 249566 h 418336"/>
                <a:gd name="connsiteX8" fmla="*/ 227302 w 233945"/>
                <a:gd name="connsiteY8" fmla="*/ 390866 h 418336"/>
                <a:gd name="connsiteX9" fmla="*/ 200909 w 233945"/>
                <a:gd name="connsiteY9" fmla="*/ 411693 h 418336"/>
                <a:gd name="connsiteX10" fmla="*/ 182955 w 233945"/>
                <a:gd name="connsiteY10" fmla="*/ 418337 h 418336"/>
                <a:gd name="connsiteX11" fmla="*/ 92285 w 233945"/>
                <a:gd name="connsiteY11" fmla="*/ 269136 h 418336"/>
                <a:gd name="connsiteX12" fmla="*/ 68047 w 233945"/>
                <a:gd name="connsiteY12" fmla="*/ 286013 h 418336"/>
                <a:gd name="connsiteX13" fmla="*/ 47220 w 233945"/>
                <a:gd name="connsiteY13" fmla="*/ 415464 h 418336"/>
                <a:gd name="connsiteX14" fmla="*/ 0 w 233945"/>
                <a:gd name="connsiteY14" fmla="*/ 415464 h 418336"/>
                <a:gd name="connsiteX15" fmla="*/ 57993 w 233945"/>
                <a:gd name="connsiteY15" fmla="*/ 48477 h 418336"/>
                <a:gd name="connsiteX16" fmla="*/ 60326 w 233945"/>
                <a:gd name="connsiteY16" fmla="*/ 26572 h 418336"/>
                <a:gd name="connsiteX17" fmla="*/ 57993 w 233945"/>
                <a:gd name="connsiteY17" fmla="*/ 11311 h 418336"/>
                <a:gd name="connsiteX18" fmla="*/ 113112 w 233945"/>
                <a:gd name="connsiteY18" fmla="*/ 0 h 418336"/>
                <a:gd name="connsiteX19" fmla="*/ 73613 w 233945"/>
                <a:gd name="connsiteY19" fmla="*/ 247231 h 4183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33945" h="418336">
                  <a:moveTo>
                    <a:pt x="73613" y="247231"/>
                  </a:moveTo>
                  <a:lnTo>
                    <a:pt x="178287" y="162846"/>
                  </a:lnTo>
                  <a:cubicBezTo>
                    <a:pt x="193548" y="150457"/>
                    <a:pt x="203064" y="143096"/>
                    <a:pt x="212041" y="143096"/>
                  </a:cubicBezTo>
                  <a:cubicBezTo>
                    <a:pt x="218864" y="143096"/>
                    <a:pt x="223891" y="147046"/>
                    <a:pt x="226045" y="155485"/>
                  </a:cubicBezTo>
                  <a:lnTo>
                    <a:pt x="233945" y="182416"/>
                  </a:lnTo>
                  <a:cubicBezTo>
                    <a:pt x="233407" y="182416"/>
                    <a:pt x="232868" y="182416"/>
                    <a:pt x="232868" y="182416"/>
                  </a:cubicBezTo>
                  <a:cubicBezTo>
                    <a:pt x="223891" y="182416"/>
                    <a:pt x="212580" y="187444"/>
                    <a:pt x="199114" y="197139"/>
                  </a:cubicBezTo>
                  <a:lnTo>
                    <a:pt x="127117" y="249566"/>
                  </a:lnTo>
                  <a:cubicBezTo>
                    <a:pt x="161948" y="339697"/>
                    <a:pt x="191932" y="386917"/>
                    <a:pt x="227302" y="390866"/>
                  </a:cubicBezTo>
                  <a:lnTo>
                    <a:pt x="200909" y="411693"/>
                  </a:lnTo>
                  <a:cubicBezTo>
                    <a:pt x="194625" y="416182"/>
                    <a:pt x="189059" y="418337"/>
                    <a:pt x="182955" y="418337"/>
                  </a:cubicBezTo>
                  <a:cubicBezTo>
                    <a:pt x="157101" y="418337"/>
                    <a:pt x="125501" y="368783"/>
                    <a:pt x="92285" y="269136"/>
                  </a:cubicBezTo>
                  <a:lnTo>
                    <a:pt x="68047" y="286013"/>
                  </a:lnTo>
                  <a:lnTo>
                    <a:pt x="47220" y="415464"/>
                  </a:lnTo>
                  <a:lnTo>
                    <a:pt x="0" y="415464"/>
                  </a:lnTo>
                  <a:lnTo>
                    <a:pt x="57993" y="48477"/>
                  </a:lnTo>
                  <a:cubicBezTo>
                    <a:pt x="59609" y="37704"/>
                    <a:pt x="60326" y="30522"/>
                    <a:pt x="60326" y="26572"/>
                  </a:cubicBezTo>
                  <a:cubicBezTo>
                    <a:pt x="60326" y="22622"/>
                    <a:pt x="59249" y="17595"/>
                    <a:pt x="57993" y="11311"/>
                  </a:cubicBezTo>
                  <a:lnTo>
                    <a:pt x="113112" y="0"/>
                  </a:lnTo>
                  <a:lnTo>
                    <a:pt x="73613" y="247231"/>
                  </a:lnTo>
                  <a:close/>
                </a:path>
              </a:pathLst>
            </a:custGeom>
            <a:solidFill>
              <a:srgbClr val="00304D"/>
            </a:solidFill>
            <a:ln w="17949" cap="flat">
              <a:noFill/>
              <a:prstDash val="solid"/>
              <a:miter/>
            </a:ln>
          </p:spPr>
          <p:txBody>
            <a:bodyPr rtlCol="0" anchor="ctr"/>
            <a:lstStyle/>
            <a:p>
              <a:endParaRPr lang="nl-NL"/>
            </a:p>
          </p:txBody>
        </p:sp>
        <p:sp>
          <p:nvSpPr>
            <p:cNvPr id="35" name="Vrije vorm: vorm 34">
              <a:extLst>
                <a:ext uri="{FF2B5EF4-FFF2-40B4-BE49-F238E27FC236}">
                  <a16:creationId xmlns:a16="http://schemas.microsoft.com/office/drawing/2014/main" id="{3BDD34A4-F93B-4003-877E-DEFBDD0DC195}"/>
                </a:ext>
              </a:extLst>
            </p:cNvPr>
            <p:cNvSpPr/>
            <p:nvPr/>
          </p:nvSpPr>
          <p:spPr>
            <a:xfrm>
              <a:off x="7586148" y="4148837"/>
              <a:ext cx="153757" cy="185376"/>
            </a:xfrm>
            <a:custGeom>
              <a:avLst/>
              <a:gdLst>
                <a:gd name="connsiteX0" fmla="*/ 235741 w 235740"/>
                <a:gd name="connsiteY0" fmla="*/ 103418 h 284218"/>
                <a:gd name="connsiteX1" fmla="*/ 96774 w 235740"/>
                <a:gd name="connsiteY1" fmla="*/ 284218 h 284218"/>
                <a:gd name="connsiteX2" fmla="*/ 0 w 235740"/>
                <a:gd name="connsiteY2" fmla="*/ 170567 h 284218"/>
                <a:gd name="connsiteX3" fmla="*/ 40038 w 235740"/>
                <a:gd name="connsiteY3" fmla="*/ 48477 h 284218"/>
                <a:gd name="connsiteX4" fmla="*/ 139685 w 235740"/>
                <a:gd name="connsiteY4" fmla="*/ 1 h 284218"/>
                <a:gd name="connsiteX5" fmla="*/ 235741 w 235740"/>
                <a:gd name="connsiteY5" fmla="*/ 103418 h 284218"/>
                <a:gd name="connsiteX6" fmla="*/ 48836 w 235740"/>
                <a:gd name="connsiteY6" fmla="*/ 178108 h 284218"/>
                <a:gd name="connsiteX7" fmla="*/ 101263 w 235740"/>
                <a:gd name="connsiteY7" fmla="*/ 245616 h 284218"/>
                <a:gd name="connsiteX8" fmla="*/ 160332 w 235740"/>
                <a:gd name="connsiteY8" fmla="*/ 208989 h 284218"/>
                <a:gd name="connsiteX9" fmla="*/ 186725 w 235740"/>
                <a:gd name="connsiteY9" fmla="*/ 109343 h 284218"/>
                <a:gd name="connsiteX10" fmla="*/ 133760 w 235740"/>
                <a:gd name="connsiteY10" fmla="*/ 37884 h 284218"/>
                <a:gd name="connsiteX11" fmla="*/ 48836 w 235740"/>
                <a:gd name="connsiteY11" fmla="*/ 178108 h 2842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35740" h="284218">
                  <a:moveTo>
                    <a:pt x="235741" y="103418"/>
                  </a:moveTo>
                  <a:cubicBezTo>
                    <a:pt x="235741" y="212580"/>
                    <a:pt x="176671" y="284218"/>
                    <a:pt x="96774" y="284218"/>
                  </a:cubicBezTo>
                  <a:cubicBezTo>
                    <a:pt x="37704" y="284218"/>
                    <a:pt x="0" y="242564"/>
                    <a:pt x="0" y="170567"/>
                  </a:cubicBezTo>
                  <a:cubicBezTo>
                    <a:pt x="0" y="123347"/>
                    <a:pt x="15261" y="78820"/>
                    <a:pt x="40038" y="48477"/>
                  </a:cubicBezTo>
                  <a:cubicBezTo>
                    <a:pt x="66431" y="15262"/>
                    <a:pt x="98031" y="1"/>
                    <a:pt x="139685" y="1"/>
                  </a:cubicBezTo>
                  <a:cubicBezTo>
                    <a:pt x="198037" y="-179"/>
                    <a:pt x="235741" y="38602"/>
                    <a:pt x="235741" y="103418"/>
                  </a:cubicBezTo>
                  <a:close/>
                  <a:moveTo>
                    <a:pt x="48836" y="178108"/>
                  </a:moveTo>
                  <a:cubicBezTo>
                    <a:pt x="48836" y="220839"/>
                    <a:pt x="69124" y="245616"/>
                    <a:pt x="101263" y="245616"/>
                  </a:cubicBezTo>
                  <a:cubicBezTo>
                    <a:pt x="126039" y="245616"/>
                    <a:pt x="144532" y="233767"/>
                    <a:pt x="160332" y="208989"/>
                  </a:cubicBezTo>
                  <a:cubicBezTo>
                    <a:pt x="175055" y="186008"/>
                    <a:pt x="186725" y="145970"/>
                    <a:pt x="186725" y="109343"/>
                  </a:cubicBezTo>
                  <a:cubicBezTo>
                    <a:pt x="186725" y="61405"/>
                    <a:pt x="169310" y="37884"/>
                    <a:pt x="133760" y="37884"/>
                  </a:cubicBezTo>
                  <a:cubicBezTo>
                    <a:pt x="88695" y="38064"/>
                    <a:pt x="48836" y="94261"/>
                    <a:pt x="48836" y="178108"/>
                  </a:cubicBezTo>
                  <a:close/>
                </a:path>
              </a:pathLst>
            </a:custGeom>
            <a:solidFill>
              <a:srgbClr val="00304D"/>
            </a:solidFill>
            <a:ln w="17949" cap="flat">
              <a:noFill/>
              <a:prstDash val="solid"/>
              <a:miter/>
            </a:ln>
          </p:spPr>
          <p:txBody>
            <a:bodyPr rtlCol="0" anchor="ctr"/>
            <a:lstStyle/>
            <a:p>
              <a:endParaRPr lang="nl-NL"/>
            </a:p>
          </p:txBody>
        </p:sp>
        <p:sp>
          <p:nvSpPr>
            <p:cNvPr id="36" name="Vrije vorm: vorm 35">
              <a:extLst>
                <a:ext uri="{FF2B5EF4-FFF2-40B4-BE49-F238E27FC236}">
                  <a16:creationId xmlns:a16="http://schemas.microsoft.com/office/drawing/2014/main" id="{7766416C-05C1-4E5C-9785-CEE5C0B1D46C}"/>
                </a:ext>
              </a:extLst>
            </p:cNvPr>
            <p:cNvSpPr/>
            <p:nvPr/>
          </p:nvSpPr>
          <p:spPr>
            <a:xfrm>
              <a:off x="7765082" y="4148954"/>
              <a:ext cx="255052" cy="183385"/>
            </a:xfrm>
            <a:custGeom>
              <a:avLst/>
              <a:gdLst>
                <a:gd name="connsiteX0" fmla="*/ 351008 w 391046"/>
                <a:gd name="connsiteY0" fmla="*/ 191573 h 281165"/>
                <a:gd name="connsiteX1" fmla="*/ 348853 w 391046"/>
                <a:gd name="connsiteY1" fmla="*/ 215273 h 281165"/>
                <a:gd name="connsiteX2" fmla="*/ 373092 w 391046"/>
                <a:gd name="connsiteY2" fmla="*/ 245616 h 281165"/>
                <a:gd name="connsiteX3" fmla="*/ 391046 w 391046"/>
                <a:gd name="connsiteY3" fmla="*/ 243461 h 281165"/>
                <a:gd name="connsiteX4" fmla="*/ 379735 w 391046"/>
                <a:gd name="connsiteY4" fmla="*/ 266443 h 281165"/>
                <a:gd name="connsiteX5" fmla="*/ 354419 w 391046"/>
                <a:gd name="connsiteY5" fmla="*/ 281165 h 281165"/>
                <a:gd name="connsiteX6" fmla="*/ 302172 w 391046"/>
                <a:gd name="connsiteY6" fmla="*/ 217607 h 281165"/>
                <a:gd name="connsiteX7" fmla="*/ 306122 w 391046"/>
                <a:gd name="connsiteY7" fmla="*/ 177569 h 281165"/>
                <a:gd name="connsiteX8" fmla="*/ 322999 w 391046"/>
                <a:gd name="connsiteY8" fmla="*/ 71817 h 281165"/>
                <a:gd name="connsiteX9" fmla="*/ 324076 w 391046"/>
                <a:gd name="connsiteY9" fmla="*/ 58352 h 281165"/>
                <a:gd name="connsiteX10" fmla="*/ 301095 w 391046"/>
                <a:gd name="connsiteY10" fmla="*/ 39679 h 281165"/>
                <a:gd name="connsiteX11" fmla="*/ 221198 w 391046"/>
                <a:gd name="connsiteY11" fmla="*/ 123526 h 281165"/>
                <a:gd name="connsiteX12" fmla="*/ 196959 w 391046"/>
                <a:gd name="connsiteY12" fmla="*/ 277215 h 281165"/>
                <a:gd name="connsiteX13" fmla="*/ 150278 w 391046"/>
                <a:gd name="connsiteY13" fmla="*/ 277215 h 281165"/>
                <a:gd name="connsiteX14" fmla="*/ 181878 w 391046"/>
                <a:gd name="connsiteY14" fmla="*/ 75049 h 281165"/>
                <a:gd name="connsiteX15" fmla="*/ 182955 w 391046"/>
                <a:gd name="connsiteY15" fmla="*/ 63738 h 281165"/>
                <a:gd name="connsiteX16" fmla="*/ 158717 w 391046"/>
                <a:gd name="connsiteY16" fmla="*/ 40038 h 281165"/>
                <a:gd name="connsiteX17" fmla="*/ 80974 w 391046"/>
                <a:gd name="connsiteY17" fmla="*/ 124424 h 281165"/>
                <a:gd name="connsiteX18" fmla="*/ 56736 w 391046"/>
                <a:gd name="connsiteY18" fmla="*/ 277036 h 281165"/>
                <a:gd name="connsiteX19" fmla="*/ 9516 w 391046"/>
                <a:gd name="connsiteY19" fmla="*/ 277036 h 281165"/>
                <a:gd name="connsiteX20" fmla="*/ 40397 w 391046"/>
                <a:gd name="connsiteY20" fmla="*/ 79897 h 281165"/>
                <a:gd name="connsiteX21" fmla="*/ 42731 w 391046"/>
                <a:gd name="connsiteY21" fmla="*/ 61943 h 281165"/>
                <a:gd name="connsiteX22" fmla="*/ 16339 w 391046"/>
                <a:gd name="connsiteY22" fmla="*/ 36088 h 281165"/>
                <a:gd name="connsiteX23" fmla="*/ 0 w 391046"/>
                <a:gd name="connsiteY23" fmla="*/ 38243 h 281165"/>
                <a:gd name="connsiteX24" fmla="*/ 10773 w 391046"/>
                <a:gd name="connsiteY24" fmla="*/ 16339 h 281165"/>
                <a:gd name="connsiteX25" fmla="*/ 36627 w 391046"/>
                <a:gd name="connsiteY25" fmla="*/ 2873 h 281165"/>
                <a:gd name="connsiteX26" fmla="*/ 85642 w 391046"/>
                <a:gd name="connsiteY26" fmla="*/ 41116 h 281165"/>
                <a:gd name="connsiteX27" fmla="*/ 170028 w 391046"/>
                <a:gd name="connsiteY27" fmla="*/ 539 h 281165"/>
                <a:gd name="connsiteX28" fmla="*/ 226943 w 391046"/>
                <a:gd name="connsiteY28" fmla="*/ 39320 h 281165"/>
                <a:gd name="connsiteX29" fmla="*/ 312586 w 391046"/>
                <a:gd name="connsiteY29" fmla="*/ 0 h 281165"/>
                <a:gd name="connsiteX30" fmla="*/ 371117 w 391046"/>
                <a:gd name="connsiteY30" fmla="*/ 53504 h 281165"/>
                <a:gd name="connsiteX31" fmla="*/ 368244 w 391046"/>
                <a:gd name="connsiteY31" fmla="*/ 84385 h 281165"/>
                <a:gd name="connsiteX32" fmla="*/ 351008 w 391046"/>
                <a:gd name="connsiteY32" fmla="*/ 191573 h 2811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391046" h="281165">
                  <a:moveTo>
                    <a:pt x="351008" y="191573"/>
                  </a:moveTo>
                  <a:cubicBezTo>
                    <a:pt x="349392" y="200550"/>
                    <a:pt x="348853" y="208450"/>
                    <a:pt x="348853" y="215273"/>
                  </a:cubicBezTo>
                  <a:cubicBezTo>
                    <a:pt x="348853" y="236100"/>
                    <a:pt x="356753" y="245616"/>
                    <a:pt x="373092" y="245616"/>
                  </a:cubicBezTo>
                  <a:cubicBezTo>
                    <a:pt x="377580" y="245616"/>
                    <a:pt x="383864" y="245077"/>
                    <a:pt x="391046" y="243461"/>
                  </a:cubicBezTo>
                  <a:lnTo>
                    <a:pt x="379735" y="266443"/>
                  </a:lnTo>
                  <a:cubicBezTo>
                    <a:pt x="374708" y="275959"/>
                    <a:pt x="366269" y="281165"/>
                    <a:pt x="354419" y="281165"/>
                  </a:cubicBezTo>
                  <a:cubicBezTo>
                    <a:pt x="324076" y="281165"/>
                    <a:pt x="302172" y="257466"/>
                    <a:pt x="302172" y="217607"/>
                  </a:cubicBezTo>
                  <a:cubicBezTo>
                    <a:pt x="302172" y="206834"/>
                    <a:pt x="303788" y="193369"/>
                    <a:pt x="306122" y="177569"/>
                  </a:cubicBezTo>
                  <a:lnTo>
                    <a:pt x="322999" y="71817"/>
                  </a:lnTo>
                  <a:cubicBezTo>
                    <a:pt x="323537" y="67329"/>
                    <a:pt x="324076" y="62840"/>
                    <a:pt x="324076" y="58352"/>
                  </a:cubicBezTo>
                  <a:cubicBezTo>
                    <a:pt x="324076" y="46502"/>
                    <a:pt x="315099" y="39679"/>
                    <a:pt x="301095" y="39679"/>
                  </a:cubicBezTo>
                  <a:cubicBezTo>
                    <a:pt x="263391" y="39679"/>
                    <a:pt x="229636" y="68406"/>
                    <a:pt x="221198" y="123526"/>
                  </a:cubicBezTo>
                  <a:lnTo>
                    <a:pt x="196959" y="277215"/>
                  </a:lnTo>
                  <a:lnTo>
                    <a:pt x="150278" y="277215"/>
                  </a:lnTo>
                  <a:lnTo>
                    <a:pt x="181878" y="75049"/>
                  </a:lnTo>
                  <a:cubicBezTo>
                    <a:pt x="182416" y="71099"/>
                    <a:pt x="182955" y="67149"/>
                    <a:pt x="182955" y="63738"/>
                  </a:cubicBezTo>
                  <a:cubicBezTo>
                    <a:pt x="182955" y="47938"/>
                    <a:pt x="175055" y="40038"/>
                    <a:pt x="158717" y="40038"/>
                  </a:cubicBezTo>
                  <a:cubicBezTo>
                    <a:pt x="122628" y="40038"/>
                    <a:pt x="89952" y="68765"/>
                    <a:pt x="80974" y="124424"/>
                  </a:cubicBezTo>
                  <a:lnTo>
                    <a:pt x="56736" y="277036"/>
                  </a:lnTo>
                  <a:lnTo>
                    <a:pt x="9516" y="277036"/>
                  </a:lnTo>
                  <a:lnTo>
                    <a:pt x="40397" y="79897"/>
                  </a:lnTo>
                  <a:cubicBezTo>
                    <a:pt x="41475" y="71997"/>
                    <a:pt x="42731" y="66431"/>
                    <a:pt x="42731" y="61943"/>
                  </a:cubicBezTo>
                  <a:cubicBezTo>
                    <a:pt x="42731" y="45604"/>
                    <a:pt x="31959" y="36088"/>
                    <a:pt x="16339" y="36088"/>
                  </a:cubicBezTo>
                  <a:cubicBezTo>
                    <a:pt x="10773" y="36088"/>
                    <a:pt x="5566" y="36627"/>
                    <a:pt x="0" y="38243"/>
                  </a:cubicBezTo>
                  <a:lnTo>
                    <a:pt x="10773" y="16339"/>
                  </a:lnTo>
                  <a:cubicBezTo>
                    <a:pt x="15261" y="6823"/>
                    <a:pt x="23161" y="2873"/>
                    <a:pt x="36627" y="2873"/>
                  </a:cubicBezTo>
                  <a:cubicBezTo>
                    <a:pt x="63738" y="2873"/>
                    <a:pt x="79359" y="15261"/>
                    <a:pt x="85642" y="41116"/>
                  </a:cubicBezTo>
                  <a:cubicBezTo>
                    <a:pt x="110958" y="14004"/>
                    <a:pt x="141301" y="539"/>
                    <a:pt x="170028" y="539"/>
                  </a:cubicBezTo>
                  <a:cubicBezTo>
                    <a:pt x="200909" y="539"/>
                    <a:pt x="220659" y="14004"/>
                    <a:pt x="226943" y="39320"/>
                  </a:cubicBezTo>
                  <a:cubicBezTo>
                    <a:pt x="251720" y="13466"/>
                    <a:pt x="282602" y="0"/>
                    <a:pt x="312586" y="0"/>
                  </a:cubicBezTo>
                  <a:cubicBezTo>
                    <a:pt x="349213" y="0"/>
                    <a:pt x="371117" y="20289"/>
                    <a:pt x="371117" y="53504"/>
                  </a:cubicBezTo>
                  <a:cubicBezTo>
                    <a:pt x="371117" y="61404"/>
                    <a:pt x="370578" y="72177"/>
                    <a:pt x="368244" y="84385"/>
                  </a:cubicBezTo>
                  <a:lnTo>
                    <a:pt x="351008" y="191573"/>
                  </a:lnTo>
                  <a:close/>
                </a:path>
              </a:pathLst>
            </a:custGeom>
            <a:solidFill>
              <a:srgbClr val="00304D"/>
            </a:solidFill>
            <a:ln w="17949" cap="flat">
              <a:noFill/>
              <a:prstDash val="solid"/>
              <a:miter/>
            </a:ln>
          </p:spPr>
          <p:txBody>
            <a:bodyPr rtlCol="0" anchor="ctr"/>
            <a:lstStyle/>
            <a:p>
              <a:endParaRPr lang="nl-NL"/>
            </a:p>
          </p:txBody>
        </p:sp>
        <p:sp>
          <p:nvSpPr>
            <p:cNvPr id="37" name="Vrije vorm: vorm 36">
              <a:extLst>
                <a:ext uri="{FF2B5EF4-FFF2-40B4-BE49-F238E27FC236}">
                  <a16:creationId xmlns:a16="http://schemas.microsoft.com/office/drawing/2014/main" id="{00B38065-138A-4155-A46A-D7663E37B27A}"/>
                </a:ext>
              </a:extLst>
            </p:cNvPr>
            <p:cNvSpPr/>
            <p:nvPr/>
          </p:nvSpPr>
          <p:spPr>
            <a:xfrm>
              <a:off x="8030909" y="4149539"/>
              <a:ext cx="127877" cy="183853"/>
            </a:xfrm>
            <a:custGeom>
              <a:avLst/>
              <a:gdLst>
                <a:gd name="connsiteX0" fmla="*/ 182416 w 196061"/>
                <a:gd name="connsiteY0" fmla="*/ 62302 h 281883"/>
                <a:gd name="connsiteX1" fmla="*/ 126039 w 196061"/>
                <a:gd name="connsiteY1" fmla="*/ 36986 h 281883"/>
                <a:gd name="connsiteX2" fmla="*/ 88335 w 196061"/>
                <a:gd name="connsiteY2" fmla="*/ 70202 h 281883"/>
                <a:gd name="connsiteX3" fmla="*/ 137889 w 196061"/>
                <a:gd name="connsiteY3" fmla="*/ 135556 h 281883"/>
                <a:gd name="connsiteX4" fmla="*/ 169310 w 196061"/>
                <a:gd name="connsiteY4" fmla="*/ 200909 h 281883"/>
                <a:gd name="connsiteX5" fmla="*/ 67508 w 196061"/>
                <a:gd name="connsiteY5" fmla="*/ 281883 h 281883"/>
                <a:gd name="connsiteX6" fmla="*/ 0 w 196061"/>
                <a:gd name="connsiteY6" fmla="*/ 250284 h 281883"/>
                <a:gd name="connsiteX7" fmla="*/ 539 w 196061"/>
                <a:gd name="connsiteY7" fmla="*/ 241307 h 281883"/>
                <a:gd name="connsiteX8" fmla="*/ 5027 w 196061"/>
                <a:gd name="connsiteY8" fmla="*/ 219941 h 281883"/>
                <a:gd name="connsiteX9" fmla="*/ 69842 w 196061"/>
                <a:gd name="connsiteY9" fmla="*/ 244179 h 281883"/>
                <a:gd name="connsiteX10" fmla="*/ 120474 w 196061"/>
                <a:gd name="connsiteY10" fmla="*/ 203064 h 281883"/>
                <a:gd name="connsiteX11" fmla="*/ 91747 w 196061"/>
                <a:gd name="connsiteY11" fmla="*/ 152971 h 281883"/>
                <a:gd name="connsiteX12" fmla="*/ 41115 w 196061"/>
                <a:gd name="connsiteY12" fmla="*/ 73074 h 281883"/>
                <a:gd name="connsiteX13" fmla="*/ 130708 w 196061"/>
                <a:gd name="connsiteY13" fmla="*/ 0 h 281883"/>
                <a:gd name="connsiteX14" fmla="*/ 196061 w 196061"/>
                <a:gd name="connsiteY14" fmla="*/ 30343 h 281883"/>
                <a:gd name="connsiteX15" fmla="*/ 193189 w 196061"/>
                <a:gd name="connsiteY15" fmla="*/ 41116 h 281883"/>
                <a:gd name="connsiteX16" fmla="*/ 182416 w 196061"/>
                <a:gd name="connsiteY16" fmla="*/ 62302 h 2818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96061" h="281883">
                  <a:moveTo>
                    <a:pt x="182416" y="62302"/>
                  </a:moveTo>
                  <a:cubicBezTo>
                    <a:pt x="167155" y="45425"/>
                    <a:pt x="147585" y="36986"/>
                    <a:pt x="126039" y="36986"/>
                  </a:cubicBezTo>
                  <a:cubicBezTo>
                    <a:pt x="102340" y="36986"/>
                    <a:pt x="88335" y="49375"/>
                    <a:pt x="88335" y="70202"/>
                  </a:cubicBezTo>
                  <a:cubicBezTo>
                    <a:pt x="88335" y="91567"/>
                    <a:pt x="109162" y="107906"/>
                    <a:pt x="137889" y="135556"/>
                  </a:cubicBezTo>
                  <a:cubicBezTo>
                    <a:pt x="158717" y="155844"/>
                    <a:pt x="169310" y="178287"/>
                    <a:pt x="169310" y="200909"/>
                  </a:cubicBezTo>
                  <a:cubicBezTo>
                    <a:pt x="169310" y="247052"/>
                    <a:pt x="129271" y="281883"/>
                    <a:pt x="67508" y="281883"/>
                  </a:cubicBezTo>
                  <a:cubicBezTo>
                    <a:pt x="25316" y="281883"/>
                    <a:pt x="0" y="267879"/>
                    <a:pt x="0" y="250284"/>
                  </a:cubicBezTo>
                  <a:cubicBezTo>
                    <a:pt x="0" y="247411"/>
                    <a:pt x="0" y="244718"/>
                    <a:pt x="539" y="241307"/>
                  </a:cubicBezTo>
                  <a:lnTo>
                    <a:pt x="5027" y="219941"/>
                  </a:lnTo>
                  <a:cubicBezTo>
                    <a:pt x="21904" y="235741"/>
                    <a:pt x="43809" y="244179"/>
                    <a:pt x="69842" y="244179"/>
                  </a:cubicBezTo>
                  <a:cubicBezTo>
                    <a:pt x="101442" y="244179"/>
                    <a:pt x="120474" y="227302"/>
                    <a:pt x="120474" y="203064"/>
                  </a:cubicBezTo>
                  <a:cubicBezTo>
                    <a:pt x="120474" y="184571"/>
                    <a:pt x="109701" y="170387"/>
                    <a:pt x="91747" y="152971"/>
                  </a:cubicBezTo>
                  <a:cubicBezTo>
                    <a:pt x="64815" y="125860"/>
                    <a:pt x="41115" y="107906"/>
                    <a:pt x="41115" y="73074"/>
                  </a:cubicBezTo>
                  <a:cubicBezTo>
                    <a:pt x="41115" y="31420"/>
                    <a:pt x="76665" y="0"/>
                    <a:pt x="130708" y="0"/>
                  </a:cubicBezTo>
                  <a:cubicBezTo>
                    <a:pt x="171284" y="0"/>
                    <a:pt x="196061" y="15800"/>
                    <a:pt x="196061" y="30343"/>
                  </a:cubicBezTo>
                  <a:cubicBezTo>
                    <a:pt x="196061" y="33216"/>
                    <a:pt x="195523" y="36986"/>
                    <a:pt x="193189" y="41116"/>
                  </a:cubicBezTo>
                  <a:lnTo>
                    <a:pt x="182416" y="62302"/>
                  </a:lnTo>
                  <a:close/>
                </a:path>
              </a:pathLst>
            </a:custGeom>
            <a:solidFill>
              <a:srgbClr val="00304D"/>
            </a:solidFill>
            <a:ln w="17949" cap="flat">
              <a:noFill/>
              <a:prstDash val="solid"/>
              <a:miter/>
            </a:ln>
          </p:spPr>
          <p:txBody>
            <a:bodyPr rtlCol="0" anchor="ctr"/>
            <a:lstStyle/>
            <a:p>
              <a:endParaRPr lang="nl-NL"/>
            </a:p>
          </p:txBody>
        </p:sp>
        <p:sp>
          <p:nvSpPr>
            <p:cNvPr id="38" name="Vrije vorm: vorm 37">
              <a:extLst>
                <a:ext uri="{FF2B5EF4-FFF2-40B4-BE49-F238E27FC236}">
                  <a16:creationId xmlns:a16="http://schemas.microsoft.com/office/drawing/2014/main" id="{4FFB854D-15BE-4006-AFBB-22704B2158A8}"/>
                </a:ext>
              </a:extLst>
            </p:cNvPr>
            <p:cNvSpPr/>
            <p:nvPr/>
          </p:nvSpPr>
          <p:spPr>
            <a:xfrm>
              <a:off x="8187008" y="4099419"/>
              <a:ext cx="84080" cy="233622"/>
            </a:xfrm>
            <a:custGeom>
              <a:avLst/>
              <a:gdLst>
                <a:gd name="connsiteX0" fmla="*/ 87797 w 128912"/>
                <a:gd name="connsiteY0" fmla="*/ 82231 h 358189"/>
                <a:gd name="connsiteX1" fmla="*/ 104135 w 128912"/>
                <a:gd name="connsiteY1" fmla="*/ 82231 h 358189"/>
                <a:gd name="connsiteX2" fmla="*/ 128912 w 128912"/>
                <a:gd name="connsiteY2" fmla="*/ 79358 h 358189"/>
                <a:gd name="connsiteX3" fmla="*/ 123346 w 128912"/>
                <a:gd name="connsiteY3" fmla="*/ 103058 h 358189"/>
                <a:gd name="connsiteX4" fmla="*/ 100724 w 128912"/>
                <a:gd name="connsiteY4" fmla="*/ 119396 h 358189"/>
                <a:gd name="connsiteX5" fmla="*/ 81513 w 128912"/>
                <a:gd name="connsiteY5" fmla="*/ 119396 h 358189"/>
                <a:gd name="connsiteX6" fmla="*/ 58531 w 128912"/>
                <a:gd name="connsiteY6" fmla="*/ 267520 h 358189"/>
                <a:gd name="connsiteX7" fmla="*/ 56197 w 128912"/>
                <a:gd name="connsiteY7" fmla="*/ 287270 h 358189"/>
                <a:gd name="connsiteX8" fmla="*/ 87797 w 128912"/>
                <a:gd name="connsiteY8" fmla="*/ 320486 h 358189"/>
                <a:gd name="connsiteX9" fmla="*/ 116524 w 128912"/>
                <a:gd name="connsiteY9" fmla="*/ 313124 h 358189"/>
                <a:gd name="connsiteX10" fmla="*/ 113112 w 128912"/>
                <a:gd name="connsiteY10" fmla="*/ 336824 h 358189"/>
                <a:gd name="connsiteX11" fmla="*/ 73793 w 128912"/>
                <a:gd name="connsiteY11" fmla="*/ 358190 h 358189"/>
                <a:gd name="connsiteX12" fmla="*/ 8439 w 128912"/>
                <a:gd name="connsiteY12" fmla="*/ 298043 h 358189"/>
                <a:gd name="connsiteX13" fmla="*/ 13466 w 128912"/>
                <a:gd name="connsiteY13" fmla="*/ 249027 h 358189"/>
                <a:gd name="connsiteX14" fmla="*/ 33754 w 128912"/>
                <a:gd name="connsiteY14" fmla="*/ 119576 h 358189"/>
                <a:gd name="connsiteX15" fmla="*/ 0 w 128912"/>
                <a:gd name="connsiteY15" fmla="*/ 121910 h 358189"/>
                <a:gd name="connsiteX16" fmla="*/ 3411 w 128912"/>
                <a:gd name="connsiteY16" fmla="*/ 99467 h 358189"/>
                <a:gd name="connsiteX17" fmla="*/ 23700 w 128912"/>
                <a:gd name="connsiteY17" fmla="*/ 82590 h 358189"/>
                <a:gd name="connsiteX18" fmla="*/ 41116 w 128912"/>
                <a:gd name="connsiteY18" fmla="*/ 82590 h 358189"/>
                <a:gd name="connsiteX19" fmla="*/ 47400 w 128912"/>
                <a:gd name="connsiteY19" fmla="*/ 40397 h 358189"/>
                <a:gd name="connsiteX20" fmla="*/ 48477 w 128912"/>
                <a:gd name="connsiteY20" fmla="*/ 27470 h 358189"/>
                <a:gd name="connsiteX21" fmla="*/ 45604 w 128912"/>
                <a:gd name="connsiteY21" fmla="*/ 10054 h 358189"/>
                <a:gd name="connsiteX22" fmla="*/ 100724 w 128912"/>
                <a:gd name="connsiteY22" fmla="*/ 0 h 358189"/>
                <a:gd name="connsiteX23" fmla="*/ 87797 w 128912"/>
                <a:gd name="connsiteY23" fmla="*/ 82231 h 3581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28912" h="358189">
                  <a:moveTo>
                    <a:pt x="87797" y="82231"/>
                  </a:moveTo>
                  <a:lnTo>
                    <a:pt x="104135" y="82231"/>
                  </a:lnTo>
                  <a:cubicBezTo>
                    <a:pt x="112035" y="82231"/>
                    <a:pt x="120474" y="81154"/>
                    <a:pt x="128912" y="79358"/>
                  </a:cubicBezTo>
                  <a:lnTo>
                    <a:pt x="123346" y="103058"/>
                  </a:lnTo>
                  <a:cubicBezTo>
                    <a:pt x="120474" y="114908"/>
                    <a:pt x="114369" y="119396"/>
                    <a:pt x="100724" y="119396"/>
                  </a:cubicBezTo>
                  <a:lnTo>
                    <a:pt x="81513" y="119396"/>
                  </a:lnTo>
                  <a:lnTo>
                    <a:pt x="58531" y="267520"/>
                  </a:lnTo>
                  <a:cubicBezTo>
                    <a:pt x="57454" y="274163"/>
                    <a:pt x="56197" y="280986"/>
                    <a:pt x="56197" y="287270"/>
                  </a:cubicBezTo>
                  <a:cubicBezTo>
                    <a:pt x="56197" y="309713"/>
                    <a:pt x="66970" y="320486"/>
                    <a:pt x="87797" y="320486"/>
                  </a:cubicBezTo>
                  <a:cubicBezTo>
                    <a:pt x="96236" y="320486"/>
                    <a:pt x="105751" y="318331"/>
                    <a:pt x="116524" y="313124"/>
                  </a:cubicBezTo>
                  <a:lnTo>
                    <a:pt x="113112" y="336824"/>
                  </a:lnTo>
                  <a:cubicBezTo>
                    <a:pt x="110779" y="352085"/>
                    <a:pt x="98569" y="358190"/>
                    <a:pt x="73793" y="358190"/>
                  </a:cubicBezTo>
                  <a:cubicBezTo>
                    <a:pt x="30343" y="358190"/>
                    <a:pt x="8439" y="338440"/>
                    <a:pt x="8439" y="298043"/>
                  </a:cubicBezTo>
                  <a:cubicBezTo>
                    <a:pt x="8439" y="286193"/>
                    <a:pt x="10054" y="269854"/>
                    <a:pt x="13466" y="249027"/>
                  </a:cubicBezTo>
                  <a:lnTo>
                    <a:pt x="33754" y="119576"/>
                  </a:lnTo>
                  <a:cubicBezTo>
                    <a:pt x="20289" y="119576"/>
                    <a:pt x="8977" y="120115"/>
                    <a:pt x="0" y="121910"/>
                  </a:cubicBezTo>
                  <a:lnTo>
                    <a:pt x="3411" y="99467"/>
                  </a:lnTo>
                  <a:cubicBezTo>
                    <a:pt x="5027" y="86540"/>
                    <a:pt x="10234" y="82590"/>
                    <a:pt x="23700" y="82590"/>
                  </a:cubicBezTo>
                  <a:lnTo>
                    <a:pt x="41116" y="82590"/>
                  </a:lnTo>
                  <a:lnTo>
                    <a:pt x="47400" y="40397"/>
                  </a:lnTo>
                  <a:cubicBezTo>
                    <a:pt x="47938" y="35909"/>
                    <a:pt x="48477" y="31420"/>
                    <a:pt x="48477" y="27470"/>
                  </a:cubicBezTo>
                  <a:cubicBezTo>
                    <a:pt x="48477" y="21366"/>
                    <a:pt x="47938" y="15620"/>
                    <a:pt x="45604" y="10054"/>
                  </a:cubicBezTo>
                  <a:lnTo>
                    <a:pt x="100724" y="0"/>
                  </a:lnTo>
                  <a:lnTo>
                    <a:pt x="87797" y="82231"/>
                  </a:lnTo>
                  <a:close/>
                </a:path>
              </a:pathLst>
            </a:custGeom>
            <a:solidFill>
              <a:srgbClr val="00304D"/>
            </a:solidFill>
            <a:ln w="17949" cap="flat">
              <a:noFill/>
              <a:prstDash val="solid"/>
              <a:miter/>
            </a:ln>
          </p:spPr>
          <p:txBody>
            <a:bodyPr rtlCol="0" anchor="ctr"/>
            <a:lstStyle/>
            <a:p>
              <a:endParaRPr lang="nl-NL"/>
            </a:p>
          </p:txBody>
        </p:sp>
      </p:grpSp>
      <p:sp>
        <p:nvSpPr>
          <p:cNvPr id="82" name="Rechthoek 81">
            <a:extLst>
              <a:ext uri="{FF2B5EF4-FFF2-40B4-BE49-F238E27FC236}">
                <a16:creationId xmlns:a16="http://schemas.microsoft.com/office/drawing/2014/main" id="{50D5E07B-D1D1-4ED1-B35F-FD5B2C0B9CE2}"/>
              </a:ext>
            </a:extLst>
          </p:cNvPr>
          <p:cNvSpPr/>
          <p:nvPr userDrawn="1"/>
        </p:nvSpPr>
        <p:spPr>
          <a:xfrm>
            <a:off x="0" y="4344108"/>
            <a:ext cx="12192000" cy="251389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83" name="Rechthoek 82">
            <a:extLst>
              <a:ext uri="{FF2B5EF4-FFF2-40B4-BE49-F238E27FC236}">
                <a16:creationId xmlns:a16="http://schemas.microsoft.com/office/drawing/2014/main" id="{CBA6A32D-2A53-4AB1-ABD5-BB1B43E0FC98}"/>
              </a:ext>
            </a:extLst>
          </p:cNvPr>
          <p:cNvSpPr/>
          <p:nvPr userDrawn="1"/>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grpSp>
        <p:nvGrpSpPr>
          <p:cNvPr id="40" name="Graphic 6">
            <a:extLst>
              <a:ext uri="{FF2B5EF4-FFF2-40B4-BE49-F238E27FC236}">
                <a16:creationId xmlns:a16="http://schemas.microsoft.com/office/drawing/2014/main" id="{8BD034D0-6DAA-4531-98AD-1EFF29D65C00}"/>
              </a:ext>
            </a:extLst>
          </p:cNvPr>
          <p:cNvGrpSpPr/>
          <p:nvPr/>
        </p:nvGrpSpPr>
        <p:grpSpPr>
          <a:xfrm>
            <a:off x="3917867" y="2527300"/>
            <a:ext cx="4356266" cy="1803400"/>
            <a:chOff x="2756488" y="2046514"/>
            <a:chExt cx="6679024" cy="2764972"/>
          </a:xfrm>
        </p:grpSpPr>
        <p:grpSp>
          <p:nvGrpSpPr>
            <p:cNvPr id="41" name="Graphic 6">
              <a:extLst>
                <a:ext uri="{FF2B5EF4-FFF2-40B4-BE49-F238E27FC236}">
                  <a16:creationId xmlns:a16="http://schemas.microsoft.com/office/drawing/2014/main" id="{9C82370D-44F8-4E91-A3CB-612D4FAB2A76}"/>
                </a:ext>
              </a:extLst>
            </p:cNvPr>
            <p:cNvGrpSpPr/>
            <p:nvPr/>
          </p:nvGrpSpPr>
          <p:grpSpPr>
            <a:xfrm>
              <a:off x="2757924" y="2046514"/>
              <a:ext cx="6651194" cy="2017172"/>
              <a:chOff x="2757924" y="2046514"/>
              <a:chExt cx="6651194" cy="2017172"/>
            </a:xfrm>
            <a:solidFill>
              <a:srgbClr val="E2001A"/>
            </a:solidFill>
          </p:grpSpPr>
          <p:sp>
            <p:nvSpPr>
              <p:cNvPr id="65" name="Vrije vorm: vorm 64">
                <a:extLst>
                  <a:ext uri="{FF2B5EF4-FFF2-40B4-BE49-F238E27FC236}">
                    <a16:creationId xmlns:a16="http://schemas.microsoft.com/office/drawing/2014/main" id="{30DB7718-310D-47BB-8483-DD5DDB32D9AD}"/>
                  </a:ext>
                </a:extLst>
              </p:cNvPr>
              <p:cNvSpPr/>
              <p:nvPr/>
            </p:nvSpPr>
            <p:spPr>
              <a:xfrm>
                <a:off x="2757924" y="2738475"/>
                <a:ext cx="1344243" cy="1324134"/>
              </a:xfrm>
              <a:custGeom>
                <a:avLst/>
                <a:gdLst>
                  <a:gd name="connsiteX0" fmla="*/ 1344243 w 1344243"/>
                  <a:gd name="connsiteY0" fmla="*/ 1291816 h 1324134"/>
                  <a:gd name="connsiteX1" fmla="*/ 868812 w 1344243"/>
                  <a:gd name="connsiteY1" fmla="*/ 1291816 h 1324134"/>
                  <a:gd name="connsiteX2" fmla="*/ 868812 w 1344243"/>
                  <a:gd name="connsiteY2" fmla="*/ 1127534 h 1324134"/>
                  <a:gd name="connsiteX3" fmla="*/ 863785 w 1344243"/>
                  <a:gd name="connsiteY3" fmla="*/ 1127534 h 1324134"/>
                  <a:gd name="connsiteX4" fmla="*/ 443114 w 1344243"/>
                  <a:gd name="connsiteY4" fmla="*/ 1324134 h 1324134"/>
                  <a:gd name="connsiteX5" fmla="*/ 0 w 1344243"/>
                  <a:gd name="connsiteY5" fmla="*/ 886048 h 1324134"/>
                  <a:gd name="connsiteX6" fmla="*/ 0 w 1344243"/>
                  <a:gd name="connsiteY6" fmla="*/ 0 h 1324134"/>
                  <a:gd name="connsiteX7" fmla="*/ 492847 w 1344243"/>
                  <a:gd name="connsiteY7" fmla="*/ 0 h 1324134"/>
                  <a:gd name="connsiteX8" fmla="*/ 492847 w 1344243"/>
                  <a:gd name="connsiteY8" fmla="*/ 677059 h 1324134"/>
                  <a:gd name="connsiteX9" fmla="*/ 654616 w 1344243"/>
                  <a:gd name="connsiteY9" fmla="*/ 930934 h 1324134"/>
                  <a:gd name="connsiteX10" fmla="*/ 851217 w 1344243"/>
                  <a:gd name="connsiteY10" fmla="*/ 682086 h 1324134"/>
                  <a:gd name="connsiteX11" fmla="*/ 851217 w 1344243"/>
                  <a:gd name="connsiteY11" fmla="*/ 0 h 1324134"/>
                  <a:gd name="connsiteX12" fmla="*/ 1344064 w 1344243"/>
                  <a:gd name="connsiteY12" fmla="*/ 0 h 1324134"/>
                  <a:gd name="connsiteX13" fmla="*/ 1344064 w 1344243"/>
                  <a:gd name="connsiteY13" fmla="*/ 1291816 h 13241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344243" h="1324134">
                    <a:moveTo>
                      <a:pt x="1344243" y="1291816"/>
                    </a:moveTo>
                    <a:lnTo>
                      <a:pt x="868812" y="1291816"/>
                    </a:lnTo>
                    <a:lnTo>
                      <a:pt x="868812" y="1127534"/>
                    </a:lnTo>
                    <a:lnTo>
                      <a:pt x="863785" y="1127534"/>
                    </a:lnTo>
                    <a:cubicBezTo>
                      <a:pt x="771679" y="1256985"/>
                      <a:pt x="639714" y="1324134"/>
                      <a:pt x="443114" y="1324134"/>
                    </a:cubicBezTo>
                    <a:cubicBezTo>
                      <a:pt x="211682" y="1324134"/>
                      <a:pt x="0" y="1182295"/>
                      <a:pt x="0" y="886048"/>
                    </a:cubicBezTo>
                    <a:lnTo>
                      <a:pt x="0" y="0"/>
                    </a:lnTo>
                    <a:lnTo>
                      <a:pt x="492847" y="0"/>
                    </a:lnTo>
                    <a:lnTo>
                      <a:pt x="492847" y="677059"/>
                    </a:lnTo>
                    <a:cubicBezTo>
                      <a:pt x="492847" y="826439"/>
                      <a:pt x="510263" y="930934"/>
                      <a:pt x="654616" y="930934"/>
                    </a:cubicBezTo>
                    <a:cubicBezTo>
                      <a:pt x="739181" y="930934"/>
                      <a:pt x="851217" y="888561"/>
                      <a:pt x="851217" y="682086"/>
                    </a:cubicBezTo>
                    <a:lnTo>
                      <a:pt x="851217" y="0"/>
                    </a:lnTo>
                    <a:lnTo>
                      <a:pt x="1344064" y="0"/>
                    </a:lnTo>
                    <a:lnTo>
                      <a:pt x="1344064" y="1291816"/>
                    </a:lnTo>
                    <a:close/>
                  </a:path>
                </a:pathLst>
              </a:custGeom>
              <a:solidFill>
                <a:srgbClr val="E2001A"/>
              </a:solidFill>
              <a:ln w="17949" cap="flat">
                <a:noFill/>
                <a:prstDash val="solid"/>
                <a:miter/>
              </a:ln>
            </p:spPr>
            <p:txBody>
              <a:bodyPr rtlCol="0" anchor="ctr"/>
              <a:lstStyle/>
              <a:p>
                <a:endParaRPr lang="nl-NL"/>
              </a:p>
            </p:txBody>
          </p:sp>
          <p:sp>
            <p:nvSpPr>
              <p:cNvPr id="66" name="Vrije vorm: vorm 65">
                <a:extLst>
                  <a:ext uri="{FF2B5EF4-FFF2-40B4-BE49-F238E27FC236}">
                    <a16:creationId xmlns:a16="http://schemas.microsoft.com/office/drawing/2014/main" id="{50DC1509-B83E-493E-A302-95469708546B}"/>
                  </a:ext>
                </a:extLst>
              </p:cNvPr>
              <p:cNvSpPr/>
              <p:nvPr/>
            </p:nvSpPr>
            <p:spPr>
              <a:xfrm>
                <a:off x="4321210" y="2706157"/>
                <a:ext cx="1344243" cy="1324134"/>
              </a:xfrm>
              <a:custGeom>
                <a:avLst/>
                <a:gdLst>
                  <a:gd name="connsiteX0" fmla="*/ 0 w 1344243"/>
                  <a:gd name="connsiteY0" fmla="*/ 32318 h 1324134"/>
                  <a:gd name="connsiteX1" fmla="*/ 475432 w 1344243"/>
                  <a:gd name="connsiteY1" fmla="*/ 32318 h 1324134"/>
                  <a:gd name="connsiteX2" fmla="*/ 475432 w 1344243"/>
                  <a:gd name="connsiteY2" fmla="*/ 196600 h 1324134"/>
                  <a:gd name="connsiteX3" fmla="*/ 480459 w 1344243"/>
                  <a:gd name="connsiteY3" fmla="*/ 196600 h 1324134"/>
                  <a:gd name="connsiteX4" fmla="*/ 901130 w 1344243"/>
                  <a:gd name="connsiteY4" fmla="*/ 0 h 1324134"/>
                  <a:gd name="connsiteX5" fmla="*/ 1344243 w 1344243"/>
                  <a:gd name="connsiteY5" fmla="*/ 438086 h 1324134"/>
                  <a:gd name="connsiteX6" fmla="*/ 1344243 w 1344243"/>
                  <a:gd name="connsiteY6" fmla="*/ 1324134 h 1324134"/>
                  <a:gd name="connsiteX7" fmla="*/ 851396 w 1344243"/>
                  <a:gd name="connsiteY7" fmla="*/ 1324134 h 1324134"/>
                  <a:gd name="connsiteX8" fmla="*/ 851396 w 1344243"/>
                  <a:gd name="connsiteY8" fmla="*/ 647075 h 1324134"/>
                  <a:gd name="connsiteX9" fmla="*/ 689627 w 1344243"/>
                  <a:gd name="connsiteY9" fmla="*/ 393201 h 1324134"/>
                  <a:gd name="connsiteX10" fmla="*/ 493027 w 1344243"/>
                  <a:gd name="connsiteY10" fmla="*/ 642048 h 1324134"/>
                  <a:gd name="connsiteX11" fmla="*/ 493027 w 1344243"/>
                  <a:gd name="connsiteY11" fmla="*/ 1324134 h 1324134"/>
                  <a:gd name="connsiteX12" fmla="*/ 0 w 1344243"/>
                  <a:gd name="connsiteY12" fmla="*/ 1324134 h 1324134"/>
                  <a:gd name="connsiteX13" fmla="*/ 0 w 1344243"/>
                  <a:gd name="connsiteY13" fmla="*/ 32318 h 13241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344243" h="1324134">
                    <a:moveTo>
                      <a:pt x="0" y="32318"/>
                    </a:moveTo>
                    <a:lnTo>
                      <a:pt x="475432" y="32318"/>
                    </a:lnTo>
                    <a:lnTo>
                      <a:pt x="475432" y="196600"/>
                    </a:lnTo>
                    <a:lnTo>
                      <a:pt x="480459" y="196600"/>
                    </a:lnTo>
                    <a:cubicBezTo>
                      <a:pt x="572565" y="67149"/>
                      <a:pt x="704529" y="0"/>
                      <a:pt x="901130" y="0"/>
                    </a:cubicBezTo>
                    <a:cubicBezTo>
                      <a:pt x="1132561" y="0"/>
                      <a:pt x="1344243" y="141839"/>
                      <a:pt x="1344243" y="438086"/>
                    </a:cubicBezTo>
                    <a:lnTo>
                      <a:pt x="1344243" y="1324134"/>
                    </a:lnTo>
                    <a:lnTo>
                      <a:pt x="851396" y="1324134"/>
                    </a:lnTo>
                    <a:lnTo>
                      <a:pt x="851396" y="647075"/>
                    </a:lnTo>
                    <a:cubicBezTo>
                      <a:pt x="851396" y="497695"/>
                      <a:pt x="833980" y="393201"/>
                      <a:pt x="689627" y="393201"/>
                    </a:cubicBezTo>
                    <a:cubicBezTo>
                      <a:pt x="605062" y="393201"/>
                      <a:pt x="493027" y="435573"/>
                      <a:pt x="493027" y="642048"/>
                    </a:cubicBezTo>
                    <a:lnTo>
                      <a:pt x="493027" y="1324134"/>
                    </a:lnTo>
                    <a:lnTo>
                      <a:pt x="0" y="1324134"/>
                    </a:lnTo>
                    <a:lnTo>
                      <a:pt x="0" y="32318"/>
                    </a:lnTo>
                    <a:close/>
                  </a:path>
                </a:pathLst>
              </a:custGeom>
              <a:solidFill>
                <a:srgbClr val="E2001A"/>
              </a:solidFill>
              <a:ln w="17949" cap="flat">
                <a:noFill/>
                <a:prstDash val="solid"/>
                <a:miter/>
              </a:ln>
            </p:spPr>
            <p:txBody>
              <a:bodyPr rtlCol="0" anchor="ctr"/>
              <a:lstStyle/>
              <a:p>
                <a:endParaRPr lang="nl-NL"/>
              </a:p>
            </p:txBody>
          </p:sp>
          <p:sp>
            <p:nvSpPr>
              <p:cNvPr id="67" name="Vrije vorm: vorm 66">
                <a:extLst>
                  <a:ext uri="{FF2B5EF4-FFF2-40B4-BE49-F238E27FC236}">
                    <a16:creationId xmlns:a16="http://schemas.microsoft.com/office/drawing/2014/main" id="{C4741860-5261-4D71-93E5-550E818CFADB}"/>
                  </a:ext>
                </a:extLst>
              </p:cNvPr>
              <p:cNvSpPr/>
              <p:nvPr/>
            </p:nvSpPr>
            <p:spPr>
              <a:xfrm>
                <a:off x="5894372" y="2738475"/>
                <a:ext cx="492847" cy="1291816"/>
              </a:xfrm>
              <a:custGeom>
                <a:avLst/>
                <a:gdLst>
                  <a:gd name="connsiteX0" fmla="*/ 0 w 492847"/>
                  <a:gd name="connsiteY0" fmla="*/ 0 h 1291816"/>
                  <a:gd name="connsiteX1" fmla="*/ 492847 w 492847"/>
                  <a:gd name="connsiteY1" fmla="*/ 0 h 1291816"/>
                  <a:gd name="connsiteX2" fmla="*/ 492847 w 492847"/>
                  <a:gd name="connsiteY2" fmla="*/ 1291816 h 1291816"/>
                  <a:gd name="connsiteX3" fmla="*/ 0 w 492847"/>
                  <a:gd name="connsiteY3" fmla="*/ 1291816 h 1291816"/>
                </a:gdLst>
                <a:ahLst/>
                <a:cxnLst>
                  <a:cxn ang="0">
                    <a:pos x="connsiteX0" y="connsiteY0"/>
                  </a:cxn>
                  <a:cxn ang="0">
                    <a:pos x="connsiteX1" y="connsiteY1"/>
                  </a:cxn>
                  <a:cxn ang="0">
                    <a:pos x="connsiteX2" y="connsiteY2"/>
                  </a:cxn>
                  <a:cxn ang="0">
                    <a:pos x="connsiteX3" y="connsiteY3"/>
                  </a:cxn>
                </a:cxnLst>
                <a:rect l="l" t="t" r="r" b="b"/>
                <a:pathLst>
                  <a:path w="492847" h="1291816">
                    <a:moveTo>
                      <a:pt x="0" y="0"/>
                    </a:moveTo>
                    <a:lnTo>
                      <a:pt x="492847" y="0"/>
                    </a:lnTo>
                    <a:lnTo>
                      <a:pt x="492847" y="1291816"/>
                    </a:lnTo>
                    <a:lnTo>
                      <a:pt x="0" y="1291816"/>
                    </a:lnTo>
                    <a:close/>
                  </a:path>
                </a:pathLst>
              </a:custGeom>
              <a:solidFill>
                <a:srgbClr val="E2001A"/>
              </a:solidFill>
              <a:ln w="17949" cap="flat">
                <a:noFill/>
                <a:prstDash val="solid"/>
                <a:miter/>
              </a:ln>
            </p:spPr>
            <p:txBody>
              <a:bodyPr rtlCol="0" anchor="ctr"/>
              <a:lstStyle/>
              <a:p>
                <a:endParaRPr lang="nl-NL"/>
              </a:p>
            </p:txBody>
          </p:sp>
          <p:sp>
            <p:nvSpPr>
              <p:cNvPr id="68" name="Vrije vorm: vorm 67">
                <a:extLst>
                  <a:ext uri="{FF2B5EF4-FFF2-40B4-BE49-F238E27FC236}">
                    <a16:creationId xmlns:a16="http://schemas.microsoft.com/office/drawing/2014/main" id="{85C9B6FD-D6CF-47C6-BFFE-6A10D9F37B31}"/>
                  </a:ext>
                </a:extLst>
              </p:cNvPr>
              <p:cNvSpPr/>
              <p:nvPr/>
            </p:nvSpPr>
            <p:spPr>
              <a:xfrm>
                <a:off x="8012808" y="2706157"/>
                <a:ext cx="1396310" cy="1356631"/>
              </a:xfrm>
              <a:custGeom>
                <a:avLst/>
                <a:gdLst>
                  <a:gd name="connsiteX0" fmla="*/ 1336523 w 1396310"/>
                  <a:gd name="connsiteY0" fmla="*/ 1035428 h 1356631"/>
                  <a:gd name="connsiteX1" fmla="*/ 1396311 w 1396310"/>
                  <a:gd name="connsiteY1" fmla="*/ 1324134 h 1356631"/>
                  <a:gd name="connsiteX2" fmla="*/ 893589 w 1396310"/>
                  <a:gd name="connsiteY2" fmla="*/ 1324134 h 1356631"/>
                  <a:gd name="connsiteX3" fmla="*/ 876173 w 1396310"/>
                  <a:gd name="connsiteY3" fmla="*/ 1202224 h 1356631"/>
                  <a:gd name="connsiteX4" fmla="*/ 871146 w 1396310"/>
                  <a:gd name="connsiteY4" fmla="*/ 1202224 h 1356631"/>
                  <a:gd name="connsiteX5" fmla="*/ 455502 w 1396310"/>
                  <a:gd name="connsiteY5" fmla="*/ 1356632 h 1356631"/>
                  <a:gd name="connsiteX6" fmla="*/ 0 w 1396310"/>
                  <a:gd name="connsiteY6" fmla="*/ 965765 h 1356631"/>
                  <a:gd name="connsiteX7" fmla="*/ 729306 w 1396310"/>
                  <a:gd name="connsiteY7" fmla="*/ 525165 h 1356631"/>
                  <a:gd name="connsiteX8" fmla="*/ 863784 w 1396310"/>
                  <a:gd name="connsiteY8" fmla="*/ 410616 h 1356631"/>
                  <a:gd name="connsiteX9" fmla="*/ 702015 w 1396310"/>
                  <a:gd name="connsiteY9" fmla="*/ 291220 h 1356631"/>
                  <a:gd name="connsiteX10" fmla="*/ 517804 w 1396310"/>
                  <a:gd name="connsiteY10" fmla="*/ 423184 h 1356631"/>
                  <a:gd name="connsiteX11" fmla="*/ 59788 w 1396310"/>
                  <a:gd name="connsiteY11" fmla="*/ 423184 h 1356631"/>
                  <a:gd name="connsiteX12" fmla="*/ 283858 w 1396310"/>
                  <a:gd name="connsiteY12" fmla="*/ 74690 h 1356631"/>
                  <a:gd name="connsiteX13" fmla="*/ 724458 w 1396310"/>
                  <a:gd name="connsiteY13" fmla="*/ 0 h 1356631"/>
                  <a:gd name="connsiteX14" fmla="*/ 1336702 w 1396310"/>
                  <a:gd name="connsiteY14" fmla="*/ 505236 h 1356631"/>
                  <a:gd name="connsiteX15" fmla="*/ 1336702 w 1396310"/>
                  <a:gd name="connsiteY15" fmla="*/ 1035428 h 1356631"/>
                  <a:gd name="connsiteX16" fmla="*/ 863605 w 1396310"/>
                  <a:gd name="connsiteY16" fmla="*/ 744208 h 1356631"/>
                  <a:gd name="connsiteX17" fmla="*/ 669518 w 1396310"/>
                  <a:gd name="connsiteY17" fmla="*/ 806510 h 1356631"/>
                  <a:gd name="connsiteX18" fmla="*/ 502722 w 1396310"/>
                  <a:gd name="connsiteY18" fmla="*/ 945836 h 1356631"/>
                  <a:gd name="connsiteX19" fmla="*/ 656950 w 1396310"/>
                  <a:gd name="connsiteY19" fmla="*/ 1065232 h 1356631"/>
                  <a:gd name="connsiteX20" fmla="*/ 863605 w 1396310"/>
                  <a:gd name="connsiteY20" fmla="*/ 863605 h 1356631"/>
                  <a:gd name="connsiteX21" fmla="*/ 863605 w 1396310"/>
                  <a:gd name="connsiteY21" fmla="*/ 744208 h 13566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396310" h="1356631">
                    <a:moveTo>
                      <a:pt x="1336523" y="1035428"/>
                    </a:moveTo>
                    <a:cubicBezTo>
                      <a:pt x="1336523" y="1132561"/>
                      <a:pt x="1341550" y="1242083"/>
                      <a:pt x="1396311" y="1324134"/>
                    </a:cubicBezTo>
                    <a:lnTo>
                      <a:pt x="893589" y="1324134"/>
                    </a:lnTo>
                    <a:cubicBezTo>
                      <a:pt x="881200" y="1289303"/>
                      <a:pt x="873660" y="1237056"/>
                      <a:pt x="876173" y="1202224"/>
                    </a:cubicBezTo>
                    <a:lnTo>
                      <a:pt x="871146" y="1202224"/>
                    </a:lnTo>
                    <a:cubicBezTo>
                      <a:pt x="766651" y="1321621"/>
                      <a:pt x="614757" y="1356632"/>
                      <a:pt x="455502" y="1356632"/>
                    </a:cubicBezTo>
                    <a:cubicBezTo>
                      <a:pt x="206654" y="1356632"/>
                      <a:pt x="0" y="1237235"/>
                      <a:pt x="0" y="965765"/>
                    </a:cubicBezTo>
                    <a:cubicBezTo>
                      <a:pt x="0" y="557483"/>
                      <a:pt x="477945" y="572565"/>
                      <a:pt x="729306" y="525165"/>
                    </a:cubicBezTo>
                    <a:cubicBezTo>
                      <a:pt x="796455" y="512777"/>
                      <a:pt x="863784" y="492847"/>
                      <a:pt x="863784" y="410616"/>
                    </a:cubicBezTo>
                    <a:cubicBezTo>
                      <a:pt x="863784" y="323538"/>
                      <a:pt x="781554" y="291220"/>
                      <a:pt x="702015" y="291220"/>
                    </a:cubicBezTo>
                    <a:cubicBezTo>
                      <a:pt x="550122" y="291220"/>
                      <a:pt x="520317" y="368423"/>
                      <a:pt x="517804" y="423184"/>
                    </a:cubicBezTo>
                    <a:lnTo>
                      <a:pt x="59788" y="423184"/>
                    </a:lnTo>
                    <a:cubicBezTo>
                      <a:pt x="67329" y="241486"/>
                      <a:pt x="156921" y="134478"/>
                      <a:pt x="283858" y="74690"/>
                    </a:cubicBezTo>
                    <a:cubicBezTo>
                      <a:pt x="408282" y="14902"/>
                      <a:pt x="572564" y="0"/>
                      <a:pt x="724458" y="0"/>
                    </a:cubicBezTo>
                    <a:cubicBezTo>
                      <a:pt x="1341729" y="0"/>
                      <a:pt x="1336702" y="256388"/>
                      <a:pt x="1336702" y="505236"/>
                    </a:cubicBezTo>
                    <a:lnTo>
                      <a:pt x="1336702" y="1035428"/>
                    </a:lnTo>
                    <a:close/>
                    <a:moveTo>
                      <a:pt x="863605" y="744208"/>
                    </a:moveTo>
                    <a:cubicBezTo>
                      <a:pt x="803817" y="774013"/>
                      <a:pt x="736668" y="791428"/>
                      <a:pt x="669518" y="806510"/>
                    </a:cubicBezTo>
                    <a:cubicBezTo>
                      <a:pt x="559997" y="831467"/>
                      <a:pt x="502722" y="858757"/>
                      <a:pt x="502722" y="945836"/>
                    </a:cubicBezTo>
                    <a:cubicBezTo>
                      <a:pt x="502722" y="1005624"/>
                      <a:pt x="567358" y="1065232"/>
                      <a:pt x="656950" y="1065232"/>
                    </a:cubicBezTo>
                    <a:cubicBezTo>
                      <a:pt x="768985" y="1065232"/>
                      <a:pt x="856064" y="998083"/>
                      <a:pt x="863605" y="863605"/>
                    </a:cubicBezTo>
                    <a:lnTo>
                      <a:pt x="863605" y="744208"/>
                    </a:lnTo>
                    <a:close/>
                  </a:path>
                </a:pathLst>
              </a:custGeom>
              <a:solidFill>
                <a:srgbClr val="E2001A"/>
              </a:solidFill>
              <a:ln w="17949" cap="flat">
                <a:noFill/>
                <a:prstDash val="solid"/>
                <a:miter/>
              </a:ln>
            </p:spPr>
            <p:txBody>
              <a:bodyPr rtlCol="0" anchor="ctr"/>
              <a:lstStyle/>
              <a:p>
                <a:endParaRPr lang="nl-NL"/>
              </a:p>
            </p:txBody>
          </p:sp>
          <p:sp>
            <p:nvSpPr>
              <p:cNvPr id="69" name="Vrije vorm: vorm 68">
                <a:extLst>
                  <a:ext uri="{FF2B5EF4-FFF2-40B4-BE49-F238E27FC236}">
                    <a16:creationId xmlns:a16="http://schemas.microsoft.com/office/drawing/2014/main" id="{7C2D088C-7A0B-418C-9B94-94021B31254E}"/>
                  </a:ext>
                </a:extLst>
              </p:cNvPr>
              <p:cNvSpPr/>
              <p:nvPr/>
            </p:nvSpPr>
            <p:spPr>
              <a:xfrm>
                <a:off x="5881804" y="2046514"/>
                <a:ext cx="518162" cy="518162"/>
              </a:xfrm>
              <a:custGeom>
                <a:avLst/>
                <a:gdLst>
                  <a:gd name="connsiteX0" fmla="*/ 518163 w 518162"/>
                  <a:gd name="connsiteY0" fmla="*/ 259081 h 518162"/>
                  <a:gd name="connsiteX1" fmla="*/ 259082 w 518162"/>
                  <a:gd name="connsiteY1" fmla="*/ 518163 h 518162"/>
                  <a:gd name="connsiteX2" fmla="*/ 0 w 518162"/>
                  <a:gd name="connsiteY2" fmla="*/ 259081 h 518162"/>
                  <a:gd name="connsiteX3" fmla="*/ 259082 w 518162"/>
                  <a:gd name="connsiteY3" fmla="*/ 0 h 518162"/>
                  <a:gd name="connsiteX4" fmla="*/ 518163 w 518162"/>
                  <a:gd name="connsiteY4" fmla="*/ 259081 h 51816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8162" h="518162">
                    <a:moveTo>
                      <a:pt x="518163" y="259081"/>
                    </a:moveTo>
                    <a:cubicBezTo>
                      <a:pt x="518163" y="402168"/>
                      <a:pt x="402168" y="518163"/>
                      <a:pt x="259082" y="518163"/>
                    </a:cubicBezTo>
                    <a:cubicBezTo>
                      <a:pt x="115995" y="518163"/>
                      <a:pt x="0" y="402168"/>
                      <a:pt x="0" y="259081"/>
                    </a:cubicBezTo>
                    <a:cubicBezTo>
                      <a:pt x="0" y="115995"/>
                      <a:pt x="115995" y="0"/>
                      <a:pt x="259082" y="0"/>
                    </a:cubicBezTo>
                    <a:cubicBezTo>
                      <a:pt x="402168" y="0"/>
                      <a:pt x="518163" y="115995"/>
                      <a:pt x="518163" y="259081"/>
                    </a:cubicBezTo>
                    <a:close/>
                  </a:path>
                </a:pathLst>
              </a:custGeom>
              <a:solidFill>
                <a:srgbClr val="E2001A"/>
              </a:solidFill>
              <a:ln w="17949" cap="flat">
                <a:noFill/>
                <a:prstDash val="solid"/>
                <a:miter/>
              </a:ln>
            </p:spPr>
            <p:txBody>
              <a:bodyPr rtlCol="0" anchor="ctr"/>
              <a:lstStyle/>
              <a:p>
                <a:endParaRPr lang="nl-NL"/>
              </a:p>
            </p:txBody>
          </p:sp>
          <p:sp>
            <p:nvSpPr>
              <p:cNvPr id="70" name="Vrije vorm: vorm 69">
                <a:extLst>
                  <a:ext uri="{FF2B5EF4-FFF2-40B4-BE49-F238E27FC236}">
                    <a16:creationId xmlns:a16="http://schemas.microsoft.com/office/drawing/2014/main" id="{57BB666C-4CDC-4D7E-86F5-168DCDC64D94}"/>
                  </a:ext>
                </a:extLst>
              </p:cNvPr>
              <p:cNvSpPr/>
              <p:nvPr/>
            </p:nvSpPr>
            <p:spPr>
              <a:xfrm>
                <a:off x="6563890" y="2706336"/>
                <a:ext cx="1372970" cy="1357349"/>
              </a:xfrm>
              <a:custGeom>
                <a:avLst/>
                <a:gdLst>
                  <a:gd name="connsiteX0" fmla="*/ 891255 w 1372970"/>
                  <a:gd name="connsiteY0" fmla="*/ 806869 h 1357349"/>
                  <a:gd name="connsiteX1" fmla="*/ 709557 w 1372970"/>
                  <a:gd name="connsiteY1" fmla="*/ 987131 h 1357349"/>
                  <a:gd name="connsiteX2" fmla="*/ 502902 w 1372970"/>
                  <a:gd name="connsiteY2" fmla="*/ 679752 h 1357349"/>
                  <a:gd name="connsiteX3" fmla="*/ 709557 w 1372970"/>
                  <a:gd name="connsiteY3" fmla="*/ 369860 h 1357349"/>
                  <a:gd name="connsiteX4" fmla="*/ 827158 w 1372970"/>
                  <a:gd name="connsiteY4" fmla="*/ 409539 h 1357349"/>
                  <a:gd name="connsiteX5" fmla="*/ 879046 w 1372970"/>
                  <a:gd name="connsiteY5" fmla="*/ 525345 h 1357349"/>
                  <a:gd name="connsiteX6" fmla="*/ 879764 w 1372970"/>
                  <a:gd name="connsiteY6" fmla="*/ 532347 h 1357349"/>
                  <a:gd name="connsiteX7" fmla="*/ 1357889 w 1372970"/>
                  <a:gd name="connsiteY7" fmla="*/ 532347 h 1357349"/>
                  <a:gd name="connsiteX8" fmla="*/ 1357170 w 1372970"/>
                  <a:gd name="connsiteY8" fmla="*/ 524088 h 1357349"/>
                  <a:gd name="connsiteX9" fmla="*/ 699502 w 1372970"/>
                  <a:gd name="connsiteY9" fmla="*/ 0 h 1357349"/>
                  <a:gd name="connsiteX10" fmla="*/ 0 w 1372970"/>
                  <a:gd name="connsiteY10" fmla="*/ 679932 h 1357349"/>
                  <a:gd name="connsiteX11" fmla="*/ 699502 w 1372970"/>
                  <a:gd name="connsiteY11" fmla="*/ 1357350 h 1357349"/>
                  <a:gd name="connsiteX12" fmla="*/ 1371713 w 1372970"/>
                  <a:gd name="connsiteY12" fmla="*/ 809024 h 1357349"/>
                  <a:gd name="connsiteX13" fmla="*/ 1372970 w 1372970"/>
                  <a:gd name="connsiteY13" fmla="*/ 800226 h 1357349"/>
                  <a:gd name="connsiteX14" fmla="*/ 891614 w 1372970"/>
                  <a:gd name="connsiteY14" fmla="*/ 800226 h 1357349"/>
                  <a:gd name="connsiteX15" fmla="*/ 891255 w 1372970"/>
                  <a:gd name="connsiteY15" fmla="*/ 806869 h 13573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372970" h="1357349">
                    <a:moveTo>
                      <a:pt x="891255" y="806869"/>
                    </a:moveTo>
                    <a:cubicBezTo>
                      <a:pt x="882457" y="896461"/>
                      <a:pt x="817283" y="987131"/>
                      <a:pt x="709557" y="987131"/>
                    </a:cubicBezTo>
                    <a:cubicBezTo>
                      <a:pt x="527679" y="987131"/>
                      <a:pt x="502902" y="831826"/>
                      <a:pt x="502902" y="679752"/>
                    </a:cubicBezTo>
                    <a:cubicBezTo>
                      <a:pt x="502902" y="526422"/>
                      <a:pt x="527499" y="369860"/>
                      <a:pt x="709557" y="369860"/>
                    </a:cubicBezTo>
                    <a:cubicBezTo>
                      <a:pt x="758033" y="369860"/>
                      <a:pt x="798969" y="383685"/>
                      <a:pt x="827158" y="409539"/>
                    </a:cubicBezTo>
                    <a:cubicBezTo>
                      <a:pt x="856603" y="434675"/>
                      <a:pt x="874018" y="473636"/>
                      <a:pt x="879046" y="525345"/>
                    </a:cubicBezTo>
                    <a:lnTo>
                      <a:pt x="879764" y="532347"/>
                    </a:lnTo>
                    <a:lnTo>
                      <a:pt x="1357889" y="532347"/>
                    </a:lnTo>
                    <a:lnTo>
                      <a:pt x="1357170" y="524088"/>
                    </a:lnTo>
                    <a:cubicBezTo>
                      <a:pt x="1330060" y="200730"/>
                      <a:pt x="1077980" y="0"/>
                      <a:pt x="699502" y="0"/>
                    </a:cubicBezTo>
                    <a:cubicBezTo>
                      <a:pt x="294272" y="0"/>
                      <a:pt x="0" y="285833"/>
                      <a:pt x="0" y="679932"/>
                    </a:cubicBezTo>
                    <a:cubicBezTo>
                      <a:pt x="0" y="1072414"/>
                      <a:pt x="294093" y="1357350"/>
                      <a:pt x="699502" y="1357350"/>
                    </a:cubicBezTo>
                    <a:cubicBezTo>
                      <a:pt x="1063078" y="1357350"/>
                      <a:pt x="1326828" y="1142077"/>
                      <a:pt x="1371713" y="809024"/>
                    </a:cubicBezTo>
                    <a:lnTo>
                      <a:pt x="1372970" y="800226"/>
                    </a:lnTo>
                    <a:lnTo>
                      <a:pt x="891614" y="800226"/>
                    </a:lnTo>
                    <a:lnTo>
                      <a:pt x="891255" y="806869"/>
                    </a:lnTo>
                    <a:close/>
                  </a:path>
                </a:pathLst>
              </a:custGeom>
              <a:solidFill>
                <a:srgbClr val="E2001A"/>
              </a:solidFill>
              <a:ln w="17949" cap="flat">
                <a:noFill/>
                <a:prstDash val="solid"/>
                <a:miter/>
              </a:ln>
            </p:spPr>
            <p:txBody>
              <a:bodyPr rtlCol="0" anchor="ctr"/>
              <a:lstStyle/>
              <a:p>
                <a:endParaRPr lang="nl-NL"/>
              </a:p>
            </p:txBody>
          </p:sp>
        </p:grpSp>
        <p:grpSp>
          <p:nvGrpSpPr>
            <p:cNvPr id="42" name="Graphic 6">
              <a:extLst>
                <a:ext uri="{FF2B5EF4-FFF2-40B4-BE49-F238E27FC236}">
                  <a16:creationId xmlns:a16="http://schemas.microsoft.com/office/drawing/2014/main" id="{F6A6F350-067C-47FE-897E-4F5C5F212F03}"/>
                </a:ext>
              </a:extLst>
            </p:cNvPr>
            <p:cNvGrpSpPr/>
            <p:nvPr/>
          </p:nvGrpSpPr>
          <p:grpSpPr>
            <a:xfrm>
              <a:off x="2756488" y="4394047"/>
              <a:ext cx="6674355" cy="422825"/>
              <a:chOff x="2756488" y="4394047"/>
              <a:chExt cx="6674355" cy="422825"/>
            </a:xfrm>
            <a:solidFill>
              <a:srgbClr val="00304D"/>
            </a:solidFill>
          </p:grpSpPr>
          <p:sp>
            <p:nvSpPr>
              <p:cNvPr id="43" name="Vrije vorm: vorm 42">
                <a:extLst>
                  <a:ext uri="{FF2B5EF4-FFF2-40B4-BE49-F238E27FC236}">
                    <a16:creationId xmlns:a16="http://schemas.microsoft.com/office/drawing/2014/main" id="{99E4D1D4-1006-4769-BACE-FB8ED0BD5DCC}"/>
                  </a:ext>
                </a:extLst>
              </p:cNvPr>
              <p:cNvSpPr/>
              <p:nvPr/>
            </p:nvSpPr>
            <p:spPr>
              <a:xfrm>
                <a:off x="2756488" y="4533731"/>
                <a:ext cx="196061" cy="281883"/>
              </a:xfrm>
              <a:custGeom>
                <a:avLst/>
                <a:gdLst>
                  <a:gd name="connsiteX0" fmla="*/ 182416 w 196061"/>
                  <a:gd name="connsiteY0" fmla="*/ 62302 h 281883"/>
                  <a:gd name="connsiteX1" fmla="*/ 126040 w 196061"/>
                  <a:gd name="connsiteY1" fmla="*/ 36986 h 281883"/>
                  <a:gd name="connsiteX2" fmla="*/ 88335 w 196061"/>
                  <a:gd name="connsiteY2" fmla="*/ 70202 h 281883"/>
                  <a:gd name="connsiteX3" fmla="*/ 137890 w 196061"/>
                  <a:gd name="connsiteY3" fmla="*/ 135556 h 281883"/>
                  <a:gd name="connsiteX4" fmla="*/ 169489 w 196061"/>
                  <a:gd name="connsiteY4" fmla="*/ 200909 h 281883"/>
                  <a:gd name="connsiteX5" fmla="*/ 67508 w 196061"/>
                  <a:gd name="connsiteY5" fmla="*/ 281883 h 281883"/>
                  <a:gd name="connsiteX6" fmla="*/ 0 w 196061"/>
                  <a:gd name="connsiteY6" fmla="*/ 250284 h 281883"/>
                  <a:gd name="connsiteX7" fmla="*/ 539 w 196061"/>
                  <a:gd name="connsiteY7" fmla="*/ 241307 h 281883"/>
                  <a:gd name="connsiteX8" fmla="*/ 5027 w 196061"/>
                  <a:gd name="connsiteY8" fmla="*/ 219941 h 281883"/>
                  <a:gd name="connsiteX9" fmla="*/ 69842 w 196061"/>
                  <a:gd name="connsiteY9" fmla="*/ 244179 h 281883"/>
                  <a:gd name="connsiteX10" fmla="*/ 120474 w 196061"/>
                  <a:gd name="connsiteY10" fmla="*/ 203064 h 281883"/>
                  <a:gd name="connsiteX11" fmla="*/ 91747 w 196061"/>
                  <a:gd name="connsiteY11" fmla="*/ 152971 h 281883"/>
                  <a:gd name="connsiteX12" fmla="*/ 41115 w 196061"/>
                  <a:gd name="connsiteY12" fmla="*/ 73074 h 281883"/>
                  <a:gd name="connsiteX13" fmla="*/ 130708 w 196061"/>
                  <a:gd name="connsiteY13" fmla="*/ 0 h 281883"/>
                  <a:gd name="connsiteX14" fmla="*/ 196062 w 196061"/>
                  <a:gd name="connsiteY14" fmla="*/ 30343 h 281883"/>
                  <a:gd name="connsiteX15" fmla="*/ 193189 w 196061"/>
                  <a:gd name="connsiteY15" fmla="*/ 41116 h 281883"/>
                  <a:gd name="connsiteX16" fmla="*/ 182416 w 196061"/>
                  <a:gd name="connsiteY16" fmla="*/ 62302 h 2818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96061" h="281883">
                    <a:moveTo>
                      <a:pt x="182416" y="62302"/>
                    </a:moveTo>
                    <a:cubicBezTo>
                      <a:pt x="167155" y="45425"/>
                      <a:pt x="147585" y="36986"/>
                      <a:pt x="126040" y="36986"/>
                    </a:cubicBezTo>
                    <a:cubicBezTo>
                      <a:pt x="102340" y="36986"/>
                      <a:pt x="88335" y="49375"/>
                      <a:pt x="88335" y="70202"/>
                    </a:cubicBezTo>
                    <a:cubicBezTo>
                      <a:pt x="88335" y="91567"/>
                      <a:pt x="109163" y="107906"/>
                      <a:pt x="137890" y="135556"/>
                    </a:cubicBezTo>
                    <a:cubicBezTo>
                      <a:pt x="158717" y="155844"/>
                      <a:pt x="169489" y="178287"/>
                      <a:pt x="169489" y="200909"/>
                    </a:cubicBezTo>
                    <a:cubicBezTo>
                      <a:pt x="169489" y="247052"/>
                      <a:pt x="129451" y="281883"/>
                      <a:pt x="67508" y="281883"/>
                    </a:cubicBezTo>
                    <a:cubicBezTo>
                      <a:pt x="25316" y="281883"/>
                      <a:pt x="0" y="267879"/>
                      <a:pt x="0" y="250284"/>
                    </a:cubicBezTo>
                    <a:cubicBezTo>
                      <a:pt x="0" y="247411"/>
                      <a:pt x="0" y="244718"/>
                      <a:pt x="539" y="241307"/>
                    </a:cubicBezTo>
                    <a:lnTo>
                      <a:pt x="5027" y="219941"/>
                    </a:lnTo>
                    <a:cubicBezTo>
                      <a:pt x="21904" y="235741"/>
                      <a:pt x="43809" y="244179"/>
                      <a:pt x="69842" y="244179"/>
                    </a:cubicBezTo>
                    <a:cubicBezTo>
                      <a:pt x="101442" y="244179"/>
                      <a:pt x="120474" y="227302"/>
                      <a:pt x="120474" y="203064"/>
                    </a:cubicBezTo>
                    <a:cubicBezTo>
                      <a:pt x="120474" y="184571"/>
                      <a:pt x="109701" y="170387"/>
                      <a:pt x="91747" y="152971"/>
                    </a:cubicBezTo>
                    <a:cubicBezTo>
                      <a:pt x="64636" y="125860"/>
                      <a:pt x="41115" y="107906"/>
                      <a:pt x="41115" y="73074"/>
                    </a:cubicBezTo>
                    <a:cubicBezTo>
                      <a:pt x="41115" y="31420"/>
                      <a:pt x="76665" y="0"/>
                      <a:pt x="130708" y="0"/>
                    </a:cubicBezTo>
                    <a:cubicBezTo>
                      <a:pt x="171285" y="0"/>
                      <a:pt x="196062" y="15800"/>
                      <a:pt x="196062" y="30343"/>
                    </a:cubicBezTo>
                    <a:cubicBezTo>
                      <a:pt x="196062" y="33216"/>
                      <a:pt x="195523" y="36986"/>
                      <a:pt x="193189" y="41116"/>
                    </a:cubicBezTo>
                    <a:lnTo>
                      <a:pt x="182416" y="62302"/>
                    </a:lnTo>
                    <a:close/>
                  </a:path>
                </a:pathLst>
              </a:custGeom>
              <a:solidFill>
                <a:srgbClr val="00304D"/>
              </a:solidFill>
              <a:ln w="17949" cap="flat">
                <a:noFill/>
                <a:prstDash val="solid"/>
                <a:miter/>
              </a:ln>
            </p:spPr>
            <p:txBody>
              <a:bodyPr rtlCol="0" anchor="ctr"/>
              <a:lstStyle/>
              <a:p>
                <a:endParaRPr lang="nl-NL"/>
              </a:p>
            </p:txBody>
          </p:sp>
          <p:sp>
            <p:nvSpPr>
              <p:cNvPr id="44" name="Vrije vorm: vorm 43">
                <a:extLst>
                  <a:ext uri="{FF2B5EF4-FFF2-40B4-BE49-F238E27FC236}">
                    <a16:creationId xmlns:a16="http://schemas.microsoft.com/office/drawing/2014/main" id="{3A161CA0-6737-4385-9490-D3CED785C3F3}"/>
                  </a:ext>
                </a:extLst>
              </p:cNvPr>
              <p:cNvSpPr/>
              <p:nvPr/>
            </p:nvSpPr>
            <p:spPr>
              <a:xfrm>
                <a:off x="2980019" y="4533552"/>
                <a:ext cx="253874" cy="281524"/>
              </a:xfrm>
              <a:custGeom>
                <a:avLst/>
                <a:gdLst>
                  <a:gd name="connsiteX0" fmla="*/ 82231 w 253874"/>
                  <a:gd name="connsiteY0" fmla="*/ 281524 h 281524"/>
                  <a:gd name="connsiteX1" fmla="*/ 0 w 253874"/>
                  <a:gd name="connsiteY1" fmla="*/ 182416 h 281524"/>
                  <a:gd name="connsiteX2" fmla="*/ 34293 w 253874"/>
                  <a:gd name="connsiteY2" fmla="*/ 65892 h 281524"/>
                  <a:gd name="connsiteX3" fmla="*/ 142378 w 253874"/>
                  <a:gd name="connsiteY3" fmla="*/ 0 h 281524"/>
                  <a:gd name="connsiteX4" fmla="*/ 199832 w 253874"/>
                  <a:gd name="connsiteY4" fmla="*/ 28188 h 281524"/>
                  <a:gd name="connsiteX5" fmla="*/ 220121 w 253874"/>
                  <a:gd name="connsiteY5" fmla="*/ 5745 h 281524"/>
                  <a:gd name="connsiteX6" fmla="*/ 253875 w 253874"/>
                  <a:gd name="connsiteY6" fmla="*/ 5745 h 281524"/>
                  <a:gd name="connsiteX7" fmla="*/ 211682 w 253874"/>
                  <a:gd name="connsiteY7" fmla="*/ 200012 h 281524"/>
                  <a:gd name="connsiteX8" fmla="*/ 252797 w 253874"/>
                  <a:gd name="connsiteY8" fmla="*/ 251181 h 281524"/>
                  <a:gd name="connsiteX9" fmla="*/ 220121 w 253874"/>
                  <a:gd name="connsiteY9" fmla="*/ 280986 h 281524"/>
                  <a:gd name="connsiteX10" fmla="*/ 171105 w 253874"/>
                  <a:gd name="connsiteY10" fmla="*/ 225327 h 281524"/>
                  <a:gd name="connsiteX11" fmla="*/ 82231 w 253874"/>
                  <a:gd name="connsiteY11" fmla="*/ 281524 h 281524"/>
                  <a:gd name="connsiteX12" fmla="*/ 89592 w 253874"/>
                  <a:gd name="connsiteY12" fmla="*/ 66431 h 281524"/>
                  <a:gd name="connsiteX13" fmla="*/ 48477 w 253874"/>
                  <a:gd name="connsiteY13" fmla="*/ 182955 h 281524"/>
                  <a:gd name="connsiteX14" fmla="*/ 91208 w 253874"/>
                  <a:gd name="connsiteY14" fmla="*/ 241486 h 281524"/>
                  <a:gd name="connsiteX15" fmla="*/ 150278 w 253874"/>
                  <a:gd name="connsiteY15" fmla="*/ 197498 h 281524"/>
                  <a:gd name="connsiteX16" fmla="*/ 179544 w 253874"/>
                  <a:gd name="connsiteY16" fmla="*/ 86540 h 281524"/>
                  <a:gd name="connsiteX17" fmla="*/ 141301 w 253874"/>
                  <a:gd name="connsiteY17" fmla="*/ 39859 h 281524"/>
                  <a:gd name="connsiteX18" fmla="*/ 89592 w 253874"/>
                  <a:gd name="connsiteY18" fmla="*/ 66431 h 2815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53874" h="281524">
                    <a:moveTo>
                      <a:pt x="82231" y="281524"/>
                    </a:moveTo>
                    <a:cubicBezTo>
                      <a:pt x="32677" y="281524"/>
                      <a:pt x="0" y="244359"/>
                      <a:pt x="0" y="182416"/>
                    </a:cubicBezTo>
                    <a:cubicBezTo>
                      <a:pt x="0" y="140762"/>
                      <a:pt x="12389" y="100185"/>
                      <a:pt x="34293" y="65892"/>
                    </a:cubicBezTo>
                    <a:cubicBezTo>
                      <a:pt x="61224" y="24238"/>
                      <a:pt x="102340" y="0"/>
                      <a:pt x="142378" y="0"/>
                    </a:cubicBezTo>
                    <a:cubicBezTo>
                      <a:pt x="168771" y="0"/>
                      <a:pt x="187444" y="8977"/>
                      <a:pt x="199832" y="28188"/>
                    </a:cubicBezTo>
                    <a:cubicBezTo>
                      <a:pt x="206116" y="12927"/>
                      <a:pt x="212759" y="5745"/>
                      <a:pt x="220121" y="5745"/>
                    </a:cubicBezTo>
                    <a:lnTo>
                      <a:pt x="253875" y="5745"/>
                    </a:lnTo>
                    <a:cubicBezTo>
                      <a:pt x="226225" y="65354"/>
                      <a:pt x="211682" y="138069"/>
                      <a:pt x="211682" y="200012"/>
                    </a:cubicBezTo>
                    <a:cubicBezTo>
                      <a:pt x="211682" y="235561"/>
                      <a:pt x="223532" y="251181"/>
                      <a:pt x="252797" y="251181"/>
                    </a:cubicBezTo>
                    <a:cubicBezTo>
                      <a:pt x="248848" y="270931"/>
                      <a:pt x="237536" y="280986"/>
                      <a:pt x="220121" y="280986"/>
                    </a:cubicBezTo>
                    <a:cubicBezTo>
                      <a:pt x="196421" y="280986"/>
                      <a:pt x="177928" y="261236"/>
                      <a:pt x="171105" y="225327"/>
                    </a:cubicBezTo>
                    <a:cubicBezTo>
                      <a:pt x="150996" y="261236"/>
                      <a:pt x="118319" y="281524"/>
                      <a:pt x="82231" y="281524"/>
                    </a:cubicBezTo>
                    <a:close/>
                    <a:moveTo>
                      <a:pt x="89592" y="66431"/>
                    </a:moveTo>
                    <a:cubicBezTo>
                      <a:pt x="64815" y="95697"/>
                      <a:pt x="48477" y="140224"/>
                      <a:pt x="48477" y="182955"/>
                    </a:cubicBezTo>
                    <a:cubicBezTo>
                      <a:pt x="48477" y="220120"/>
                      <a:pt x="65354" y="241486"/>
                      <a:pt x="91208" y="241486"/>
                    </a:cubicBezTo>
                    <a:cubicBezTo>
                      <a:pt x="112035" y="241486"/>
                      <a:pt x="134478" y="226225"/>
                      <a:pt x="150278" y="197498"/>
                    </a:cubicBezTo>
                    <a:cubicBezTo>
                      <a:pt x="168232" y="164821"/>
                      <a:pt x="179544" y="120294"/>
                      <a:pt x="179544" y="86540"/>
                    </a:cubicBezTo>
                    <a:cubicBezTo>
                      <a:pt x="179544" y="54940"/>
                      <a:pt x="166617" y="39859"/>
                      <a:pt x="141301" y="39859"/>
                    </a:cubicBezTo>
                    <a:cubicBezTo>
                      <a:pt x="123885" y="39859"/>
                      <a:pt x="104135" y="49554"/>
                      <a:pt x="89592" y="66431"/>
                    </a:cubicBezTo>
                    <a:close/>
                  </a:path>
                </a:pathLst>
              </a:custGeom>
              <a:solidFill>
                <a:srgbClr val="00304D"/>
              </a:solidFill>
              <a:ln w="17949" cap="flat">
                <a:noFill/>
                <a:prstDash val="solid"/>
                <a:miter/>
              </a:ln>
            </p:spPr>
            <p:txBody>
              <a:bodyPr rtlCol="0" anchor="ctr"/>
              <a:lstStyle/>
              <a:p>
                <a:endParaRPr lang="nl-NL"/>
              </a:p>
            </p:txBody>
          </p:sp>
          <p:sp>
            <p:nvSpPr>
              <p:cNvPr id="45" name="Vrije vorm: vorm 44">
                <a:extLst>
                  <a:ext uri="{FF2B5EF4-FFF2-40B4-BE49-F238E27FC236}">
                    <a16:creationId xmlns:a16="http://schemas.microsoft.com/office/drawing/2014/main" id="{6B845CF6-C361-4DC5-9938-7D656CB540B4}"/>
                  </a:ext>
                </a:extLst>
              </p:cNvPr>
              <p:cNvSpPr/>
              <p:nvPr/>
            </p:nvSpPr>
            <p:spPr>
              <a:xfrm>
                <a:off x="3269264" y="4532834"/>
                <a:ext cx="391405" cy="281165"/>
              </a:xfrm>
              <a:custGeom>
                <a:avLst/>
                <a:gdLst>
                  <a:gd name="connsiteX0" fmla="*/ 351546 w 391405"/>
                  <a:gd name="connsiteY0" fmla="*/ 191573 h 281165"/>
                  <a:gd name="connsiteX1" fmla="*/ 349212 w 391405"/>
                  <a:gd name="connsiteY1" fmla="*/ 215273 h 281165"/>
                  <a:gd name="connsiteX2" fmla="*/ 373451 w 391405"/>
                  <a:gd name="connsiteY2" fmla="*/ 245616 h 281165"/>
                  <a:gd name="connsiteX3" fmla="*/ 391405 w 391405"/>
                  <a:gd name="connsiteY3" fmla="*/ 243461 h 281165"/>
                  <a:gd name="connsiteX4" fmla="*/ 380094 w 391405"/>
                  <a:gd name="connsiteY4" fmla="*/ 266443 h 281165"/>
                  <a:gd name="connsiteX5" fmla="*/ 354778 w 391405"/>
                  <a:gd name="connsiteY5" fmla="*/ 281165 h 281165"/>
                  <a:gd name="connsiteX6" fmla="*/ 302352 w 391405"/>
                  <a:gd name="connsiteY6" fmla="*/ 217607 h 281165"/>
                  <a:gd name="connsiteX7" fmla="*/ 306301 w 391405"/>
                  <a:gd name="connsiteY7" fmla="*/ 177569 h 281165"/>
                  <a:gd name="connsiteX8" fmla="*/ 323179 w 391405"/>
                  <a:gd name="connsiteY8" fmla="*/ 71817 h 281165"/>
                  <a:gd name="connsiteX9" fmla="*/ 324256 w 391405"/>
                  <a:gd name="connsiteY9" fmla="*/ 58352 h 281165"/>
                  <a:gd name="connsiteX10" fmla="*/ 301095 w 391405"/>
                  <a:gd name="connsiteY10" fmla="*/ 39679 h 281165"/>
                  <a:gd name="connsiteX11" fmla="*/ 221198 w 391405"/>
                  <a:gd name="connsiteY11" fmla="*/ 123526 h 281165"/>
                  <a:gd name="connsiteX12" fmla="*/ 196959 w 391405"/>
                  <a:gd name="connsiteY12" fmla="*/ 277215 h 281165"/>
                  <a:gd name="connsiteX13" fmla="*/ 150278 w 391405"/>
                  <a:gd name="connsiteY13" fmla="*/ 277215 h 281165"/>
                  <a:gd name="connsiteX14" fmla="*/ 181878 w 391405"/>
                  <a:gd name="connsiteY14" fmla="*/ 75049 h 281165"/>
                  <a:gd name="connsiteX15" fmla="*/ 182955 w 391405"/>
                  <a:gd name="connsiteY15" fmla="*/ 63738 h 281165"/>
                  <a:gd name="connsiteX16" fmla="*/ 158717 w 391405"/>
                  <a:gd name="connsiteY16" fmla="*/ 40038 h 281165"/>
                  <a:gd name="connsiteX17" fmla="*/ 80974 w 391405"/>
                  <a:gd name="connsiteY17" fmla="*/ 124424 h 281165"/>
                  <a:gd name="connsiteX18" fmla="*/ 56736 w 391405"/>
                  <a:gd name="connsiteY18" fmla="*/ 277036 h 281165"/>
                  <a:gd name="connsiteX19" fmla="*/ 9516 w 391405"/>
                  <a:gd name="connsiteY19" fmla="*/ 277036 h 281165"/>
                  <a:gd name="connsiteX20" fmla="*/ 40397 w 391405"/>
                  <a:gd name="connsiteY20" fmla="*/ 79897 h 281165"/>
                  <a:gd name="connsiteX21" fmla="*/ 42731 w 391405"/>
                  <a:gd name="connsiteY21" fmla="*/ 61943 h 281165"/>
                  <a:gd name="connsiteX22" fmla="*/ 16338 w 391405"/>
                  <a:gd name="connsiteY22" fmla="*/ 36088 h 281165"/>
                  <a:gd name="connsiteX23" fmla="*/ 0 w 391405"/>
                  <a:gd name="connsiteY23" fmla="*/ 38243 h 281165"/>
                  <a:gd name="connsiteX24" fmla="*/ 10773 w 391405"/>
                  <a:gd name="connsiteY24" fmla="*/ 16339 h 281165"/>
                  <a:gd name="connsiteX25" fmla="*/ 36627 w 391405"/>
                  <a:gd name="connsiteY25" fmla="*/ 2873 h 281165"/>
                  <a:gd name="connsiteX26" fmla="*/ 85642 w 391405"/>
                  <a:gd name="connsiteY26" fmla="*/ 41116 h 281165"/>
                  <a:gd name="connsiteX27" fmla="*/ 170028 w 391405"/>
                  <a:gd name="connsiteY27" fmla="*/ 539 h 281165"/>
                  <a:gd name="connsiteX28" fmla="*/ 226943 w 391405"/>
                  <a:gd name="connsiteY28" fmla="*/ 39320 h 281165"/>
                  <a:gd name="connsiteX29" fmla="*/ 312586 w 391405"/>
                  <a:gd name="connsiteY29" fmla="*/ 0 h 281165"/>
                  <a:gd name="connsiteX30" fmla="*/ 371117 w 391405"/>
                  <a:gd name="connsiteY30" fmla="*/ 53504 h 281165"/>
                  <a:gd name="connsiteX31" fmla="*/ 368244 w 391405"/>
                  <a:gd name="connsiteY31" fmla="*/ 84385 h 281165"/>
                  <a:gd name="connsiteX32" fmla="*/ 351546 w 391405"/>
                  <a:gd name="connsiteY32" fmla="*/ 191573 h 2811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391405" h="281165">
                    <a:moveTo>
                      <a:pt x="351546" y="191573"/>
                    </a:moveTo>
                    <a:cubicBezTo>
                      <a:pt x="349931" y="200550"/>
                      <a:pt x="349212" y="208450"/>
                      <a:pt x="349212" y="215273"/>
                    </a:cubicBezTo>
                    <a:cubicBezTo>
                      <a:pt x="349212" y="236100"/>
                      <a:pt x="357112" y="245616"/>
                      <a:pt x="373451" y="245616"/>
                    </a:cubicBezTo>
                    <a:cubicBezTo>
                      <a:pt x="377939" y="245616"/>
                      <a:pt x="384223" y="245077"/>
                      <a:pt x="391405" y="243461"/>
                    </a:cubicBezTo>
                    <a:lnTo>
                      <a:pt x="380094" y="266443"/>
                    </a:lnTo>
                    <a:cubicBezTo>
                      <a:pt x="375067" y="275959"/>
                      <a:pt x="366628" y="281165"/>
                      <a:pt x="354778" y="281165"/>
                    </a:cubicBezTo>
                    <a:cubicBezTo>
                      <a:pt x="324435" y="281165"/>
                      <a:pt x="302352" y="257466"/>
                      <a:pt x="302352" y="217607"/>
                    </a:cubicBezTo>
                    <a:cubicBezTo>
                      <a:pt x="302352" y="206834"/>
                      <a:pt x="303967" y="193369"/>
                      <a:pt x="306301" y="177569"/>
                    </a:cubicBezTo>
                    <a:lnTo>
                      <a:pt x="323179" y="71817"/>
                    </a:lnTo>
                    <a:cubicBezTo>
                      <a:pt x="323717" y="67329"/>
                      <a:pt x="324256" y="62840"/>
                      <a:pt x="324256" y="58352"/>
                    </a:cubicBezTo>
                    <a:cubicBezTo>
                      <a:pt x="324256" y="46502"/>
                      <a:pt x="315279" y="39679"/>
                      <a:pt x="301095" y="39679"/>
                    </a:cubicBezTo>
                    <a:cubicBezTo>
                      <a:pt x="263391" y="39679"/>
                      <a:pt x="229636" y="68406"/>
                      <a:pt x="221198" y="123526"/>
                    </a:cubicBezTo>
                    <a:lnTo>
                      <a:pt x="196959" y="277215"/>
                    </a:lnTo>
                    <a:lnTo>
                      <a:pt x="150278" y="277215"/>
                    </a:lnTo>
                    <a:lnTo>
                      <a:pt x="181878" y="75049"/>
                    </a:lnTo>
                    <a:cubicBezTo>
                      <a:pt x="182416" y="71099"/>
                      <a:pt x="182955" y="67149"/>
                      <a:pt x="182955" y="63738"/>
                    </a:cubicBezTo>
                    <a:cubicBezTo>
                      <a:pt x="182955" y="47938"/>
                      <a:pt x="175055" y="40038"/>
                      <a:pt x="158717" y="40038"/>
                    </a:cubicBezTo>
                    <a:cubicBezTo>
                      <a:pt x="122628" y="40038"/>
                      <a:pt x="89951" y="68765"/>
                      <a:pt x="80974" y="124424"/>
                    </a:cubicBezTo>
                    <a:lnTo>
                      <a:pt x="56736" y="277036"/>
                    </a:lnTo>
                    <a:lnTo>
                      <a:pt x="9516" y="277036"/>
                    </a:lnTo>
                    <a:lnTo>
                      <a:pt x="40397" y="79897"/>
                    </a:lnTo>
                    <a:cubicBezTo>
                      <a:pt x="41475" y="71997"/>
                      <a:pt x="42731" y="66431"/>
                      <a:pt x="42731" y="61943"/>
                    </a:cubicBezTo>
                    <a:cubicBezTo>
                      <a:pt x="42731" y="45604"/>
                      <a:pt x="31959" y="36088"/>
                      <a:pt x="16338" y="36088"/>
                    </a:cubicBezTo>
                    <a:cubicBezTo>
                      <a:pt x="10773" y="36088"/>
                      <a:pt x="5745" y="36627"/>
                      <a:pt x="0" y="38243"/>
                    </a:cubicBezTo>
                    <a:lnTo>
                      <a:pt x="10773" y="16339"/>
                    </a:lnTo>
                    <a:cubicBezTo>
                      <a:pt x="15261" y="6823"/>
                      <a:pt x="23161" y="2873"/>
                      <a:pt x="36627" y="2873"/>
                    </a:cubicBezTo>
                    <a:cubicBezTo>
                      <a:pt x="63558" y="2873"/>
                      <a:pt x="79358" y="15261"/>
                      <a:pt x="85642" y="41116"/>
                    </a:cubicBezTo>
                    <a:cubicBezTo>
                      <a:pt x="110958" y="14004"/>
                      <a:pt x="141301" y="539"/>
                      <a:pt x="170028" y="539"/>
                    </a:cubicBezTo>
                    <a:cubicBezTo>
                      <a:pt x="200909" y="539"/>
                      <a:pt x="220659" y="14004"/>
                      <a:pt x="226943" y="39320"/>
                    </a:cubicBezTo>
                    <a:cubicBezTo>
                      <a:pt x="251720" y="13466"/>
                      <a:pt x="282602" y="0"/>
                      <a:pt x="312586" y="0"/>
                    </a:cubicBezTo>
                    <a:cubicBezTo>
                      <a:pt x="349212" y="0"/>
                      <a:pt x="371117" y="20289"/>
                      <a:pt x="371117" y="53504"/>
                    </a:cubicBezTo>
                    <a:cubicBezTo>
                      <a:pt x="371117" y="61404"/>
                      <a:pt x="370578" y="72177"/>
                      <a:pt x="368244" y="84385"/>
                    </a:cubicBezTo>
                    <a:lnTo>
                      <a:pt x="351546" y="191573"/>
                    </a:lnTo>
                    <a:close/>
                  </a:path>
                </a:pathLst>
              </a:custGeom>
              <a:solidFill>
                <a:srgbClr val="00304D"/>
              </a:solidFill>
              <a:ln w="17949" cap="flat">
                <a:noFill/>
                <a:prstDash val="solid"/>
                <a:miter/>
              </a:ln>
            </p:spPr>
            <p:txBody>
              <a:bodyPr rtlCol="0" anchor="ctr"/>
              <a:lstStyle/>
              <a:p>
                <a:endParaRPr lang="nl-NL"/>
              </a:p>
            </p:txBody>
          </p:sp>
          <p:sp>
            <p:nvSpPr>
              <p:cNvPr id="46" name="Vrije vorm: vorm 45">
                <a:extLst>
                  <a:ext uri="{FF2B5EF4-FFF2-40B4-BE49-F238E27FC236}">
                    <a16:creationId xmlns:a16="http://schemas.microsoft.com/office/drawing/2014/main" id="{B5FB7C7F-188F-4004-927C-E5FF2F14AD43}"/>
                  </a:ext>
                </a:extLst>
              </p:cNvPr>
              <p:cNvSpPr/>
              <p:nvPr/>
            </p:nvSpPr>
            <p:spPr>
              <a:xfrm>
                <a:off x="3694962" y="4532295"/>
                <a:ext cx="202525" cy="283140"/>
              </a:xfrm>
              <a:custGeom>
                <a:avLst/>
                <a:gdLst>
                  <a:gd name="connsiteX0" fmla="*/ 47759 w 202525"/>
                  <a:gd name="connsiteY0" fmla="*/ 177389 h 283140"/>
                  <a:gd name="connsiteX1" fmla="*/ 101801 w 202525"/>
                  <a:gd name="connsiteY1" fmla="*/ 242204 h 283140"/>
                  <a:gd name="connsiteX2" fmla="*/ 175594 w 202525"/>
                  <a:gd name="connsiteY2" fmla="*/ 206655 h 283140"/>
                  <a:gd name="connsiteX3" fmla="*/ 171644 w 202525"/>
                  <a:gd name="connsiteY3" fmla="*/ 231970 h 283140"/>
                  <a:gd name="connsiteX4" fmla="*/ 88874 w 202525"/>
                  <a:gd name="connsiteY4" fmla="*/ 283140 h 283140"/>
                  <a:gd name="connsiteX5" fmla="*/ 0 w 202525"/>
                  <a:gd name="connsiteY5" fmla="*/ 178466 h 283140"/>
                  <a:gd name="connsiteX6" fmla="*/ 47220 w 202525"/>
                  <a:gd name="connsiteY6" fmla="*/ 47938 h 283140"/>
                  <a:gd name="connsiteX7" fmla="*/ 142917 w 202525"/>
                  <a:gd name="connsiteY7" fmla="*/ 0 h 283140"/>
                  <a:gd name="connsiteX8" fmla="*/ 202525 w 202525"/>
                  <a:gd name="connsiteY8" fmla="*/ 49554 h 283140"/>
                  <a:gd name="connsiteX9" fmla="*/ 49913 w 202525"/>
                  <a:gd name="connsiteY9" fmla="*/ 156562 h 283140"/>
                  <a:gd name="connsiteX10" fmla="*/ 47759 w 202525"/>
                  <a:gd name="connsiteY10" fmla="*/ 177389 h 283140"/>
                  <a:gd name="connsiteX11" fmla="*/ 159255 w 202525"/>
                  <a:gd name="connsiteY11" fmla="*/ 56915 h 283140"/>
                  <a:gd name="connsiteX12" fmla="*/ 136094 w 202525"/>
                  <a:gd name="connsiteY12" fmla="*/ 35011 h 283140"/>
                  <a:gd name="connsiteX13" fmla="*/ 54940 w 202525"/>
                  <a:gd name="connsiteY13" fmla="*/ 124603 h 283140"/>
                  <a:gd name="connsiteX14" fmla="*/ 159255 w 202525"/>
                  <a:gd name="connsiteY14" fmla="*/ 56915 h 2831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02525" h="283140">
                    <a:moveTo>
                      <a:pt x="47759" y="177389"/>
                    </a:moveTo>
                    <a:cubicBezTo>
                      <a:pt x="47759" y="217427"/>
                      <a:pt x="68047" y="242204"/>
                      <a:pt x="101801" y="242204"/>
                    </a:cubicBezTo>
                    <a:cubicBezTo>
                      <a:pt x="126578" y="242204"/>
                      <a:pt x="150817" y="230355"/>
                      <a:pt x="175594" y="206655"/>
                    </a:cubicBezTo>
                    <a:lnTo>
                      <a:pt x="171644" y="231970"/>
                    </a:lnTo>
                    <a:cubicBezTo>
                      <a:pt x="167155" y="262852"/>
                      <a:pt x="133940" y="283140"/>
                      <a:pt x="88874" y="283140"/>
                    </a:cubicBezTo>
                    <a:cubicBezTo>
                      <a:pt x="33754" y="283140"/>
                      <a:pt x="0" y="244359"/>
                      <a:pt x="0" y="178466"/>
                    </a:cubicBezTo>
                    <a:cubicBezTo>
                      <a:pt x="0" y="129990"/>
                      <a:pt x="16877" y="83308"/>
                      <a:pt x="47220" y="47938"/>
                    </a:cubicBezTo>
                    <a:cubicBezTo>
                      <a:pt x="73613" y="17057"/>
                      <a:pt x="109163" y="0"/>
                      <a:pt x="142917" y="0"/>
                    </a:cubicBezTo>
                    <a:cubicBezTo>
                      <a:pt x="179005" y="0"/>
                      <a:pt x="202525" y="21904"/>
                      <a:pt x="202525" y="49554"/>
                    </a:cubicBezTo>
                    <a:cubicBezTo>
                      <a:pt x="202525" y="109163"/>
                      <a:pt x="146149" y="154228"/>
                      <a:pt x="49913" y="156562"/>
                    </a:cubicBezTo>
                    <a:cubicBezTo>
                      <a:pt x="48836" y="164462"/>
                      <a:pt x="47759" y="171285"/>
                      <a:pt x="47759" y="177389"/>
                    </a:cubicBezTo>
                    <a:close/>
                    <a:moveTo>
                      <a:pt x="159255" y="56915"/>
                    </a:moveTo>
                    <a:cubicBezTo>
                      <a:pt x="159255" y="43450"/>
                      <a:pt x="150278" y="35011"/>
                      <a:pt x="136094" y="35011"/>
                    </a:cubicBezTo>
                    <a:cubicBezTo>
                      <a:pt x="107906" y="35011"/>
                      <a:pt x="70740" y="67688"/>
                      <a:pt x="54940" y="124603"/>
                    </a:cubicBezTo>
                    <a:cubicBezTo>
                      <a:pt x="119217" y="121731"/>
                      <a:pt x="159255" y="87977"/>
                      <a:pt x="159255" y="56915"/>
                    </a:cubicBezTo>
                    <a:close/>
                  </a:path>
                </a:pathLst>
              </a:custGeom>
              <a:solidFill>
                <a:srgbClr val="00304D"/>
              </a:solidFill>
              <a:ln w="17949" cap="flat">
                <a:noFill/>
                <a:prstDash val="solid"/>
                <a:miter/>
              </a:ln>
            </p:spPr>
            <p:txBody>
              <a:bodyPr rtlCol="0" anchor="ctr"/>
              <a:lstStyle/>
              <a:p>
                <a:endParaRPr lang="nl-NL"/>
              </a:p>
            </p:txBody>
          </p:sp>
          <p:sp>
            <p:nvSpPr>
              <p:cNvPr id="47" name="Vrije vorm: vorm 46">
                <a:extLst>
                  <a:ext uri="{FF2B5EF4-FFF2-40B4-BE49-F238E27FC236}">
                    <a16:creationId xmlns:a16="http://schemas.microsoft.com/office/drawing/2014/main" id="{D5E75500-0AD5-4798-9EDD-6BD149D206D5}"/>
                  </a:ext>
                </a:extLst>
              </p:cNvPr>
              <p:cNvSpPr/>
              <p:nvPr/>
            </p:nvSpPr>
            <p:spPr>
              <a:xfrm>
                <a:off x="3921726" y="4533013"/>
                <a:ext cx="256208" cy="282781"/>
              </a:xfrm>
              <a:custGeom>
                <a:avLst/>
                <a:gdLst>
                  <a:gd name="connsiteX0" fmla="*/ 173439 w 256208"/>
                  <a:gd name="connsiteY0" fmla="*/ 0 h 282781"/>
                  <a:gd name="connsiteX1" fmla="*/ 236998 w 256208"/>
                  <a:gd name="connsiteY1" fmla="*/ 49015 h 282781"/>
                  <a:gd name="connsiteX2" fmla="*/ 235382 w 256208"/>
                  <a:gd name="connsiteY2" fmla="*/ 69304 h 282781"/>
                  <a:gd name="connsiteX3" fmla="*/ 212939 w 256208"/>
                  <a:gd name="connsiteY3" fmla="*/ 208270 h 282781"/>
                  <a:gd name="connsiteX4" fmla="*/ 211861 w 256208"/>
                  <a:gd name="connsiteY4" fmla="*/ 220659 h 282781"/>
                  <a:gd name="connsiteX5" fmla="*/ 242743 w 256208"/>
                  <a:gd name="connsiteY5" fmla="*/ 247770 h 282781"/>
                  <a:gd name="connsiteX6" fmla="*/ 256209 w 256208"/>
                  <a:gd name="connsiteY6" fmla="*/ 246693 h 282781"/>
                  <a:gd name="connsiteX7" fmla="*/ 242743 w 256208"/>
                  <a:gd name="connsiteY7" fmla="*/ 270393 h 282781"/>
                  <a:gd name="connsiteX8" fmla="*/ 217427 w 256208"/>
                  <a:gd name="connsiteY8" fmla="*/ 282781 h 282781"/>
                  <a:gd name="connsiteX9" fmla="*/ 163923 w 256208"/>
                  <a:gd name="connsiteY9" fmla="*/ 228738 h 282781"/>
                  <a:gd name="connsiteX10" fmla="*/ 165539 w 256208"/>
                  <a:gd name="connsiteY10" fmla="*/ 209527 h 282781"/>
                  <a:gd name="connsiteX11" fmla="*/ 187443 w 256208"/>
                  <a:gd name="connsiteY11" fmla="*/ 72176 h 282781"/>
                  <a:gd name="connsiteX12" fmla="*/ 188521 w 256208"/>
                  <a:gd name="connsiteY12" fmla="*/ 60327 h 282781"/>
                  <a:gd name="connsiteX13" fmla="*/ 163744 w 256208"/>
                  <a:gd name="connsiteY13" fmla="*/ 39500 h 282781"/>
                  <a:gd name="connsiteX14" fmla="*/ 82051 w 256208"/>
                  <a:gd name="connsiteY14" fmla="*/ 113292 h 282781"/>
                  <a:gd name="connsiteX15" fmla="*/ 56197 w 256208"/>
                  <a:gd name="connsiteY15" fmla="*/ 277036 h 282781"/>
                  <a:gd name="connsiteX16" fmla="*/ 8977 w 256208"/>
                  <a:gd name="connsiteY16" fmla="*/ 277036 h 282781"/>
                  <a:gd name="connsiteX17" fmla="*/ 39859 w 256208"/>
                  <a:gd name="connsiteY17" fmla="*/ 78281 h 282781"/>
                  <a:gd name="connsiteX18" fmla="*/ 42193 w 256208"/>
                  <a:gd name="connsiteY18" fmla="*/ 57454 h 282781"/>
                  <a:gd name="connsiteX19" fmla="*/ 16877 w 256208"/>
                  <a:gd name="connsiteY19" fmla="*/ 32677 h 282781"/>
                  <a:gd name="connsiteX20" fmla="*/ 0 w 256208"/>
                  <a:gd name="connsiteY20" fmla="*/ 36088 h 282781"/>
                  <a:gd name="connsiteX21" fmla="*/ 12927 w 256208"/>
                  <a:gd name="connsiteY21" fmla="*/ 10772 h 282781"/>
                  <a:gd name="connsiteX22" fmla="*/ 39320 w 256208"/>
                  <a:gd name="connsiteY22" fmla="*/ 0 h 282781"/>
                  <a:gd name="connsiteX23" fmla="*/ 84924 w 256208"/>
                  <a:gd name="connsiteY23" fmla="*/ 41115 h 282781"/>
                  <a:gd name="connsiteX24" fmla="*/ 173439 w 256208"/>
                  <a:gd name="connsiteY24" fmla="*/ 0 h 2827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56208" h="282781">
                    <a:moveTo>
                      <a:pt x="173439" y="0"/>
                    </a:moveTo>
                    <a:cubicBezTo>
                      <a:pt x="214555" y="0"/>
                      <a:pt x="236998" y="17416"/>
                      <a:pt x="236998" y="49015"/>
                    </a:cubicBezTo>
                    <a:cubicBezTo>
                      <a:pt x="236998" y="54043"/>
                      <a:pt x="236459" y="60865"/>
                      <a:pt x="235382" y="69304"/>
                    </a:cubicBezTo>
                    <a:lnTo>
                      <a:pt x="212939" y="208270"/>
                    </a:lnTo>
                    <a:cubicBezTo>
                      <a:pt x="212400" y="212759"/>
                      <a:pt x="211861" y="216709"/>
                      <a:pt x="211861" y="220659"/>
                    </a:cubicBezTo>
                    <a:cubicBezTo>
                      <a:pt x="211861" y="239152"/>
                      <a:pt x="221377" y="247770"/>
                      <a:pt x="242743" y="247770"/>
                    </a:cubicBezTo>
                    <a:cubicBezTo>
                      <a:pt x="246693" y="247770"/>
                      <a:pt x="251182" y="247231"/>
                      <a:pt x="256209" y="246693"/>
                    </a:cubicBezTo>
                    <a:lnTo>
                      <a:pt x="242743" y="270393"/>
                    </a:lnTo>
                    <a:cubicBezTo>
                      <a:pt x="237716" y="279908"/>
                      <a:pt x="230355" y="282781"/>
                      <a:pt x="217427" y="282781"/>
                    </a:cubicBezTo>
                    <a:cubicBezTo>
                      <a:pt x="185828" y="282781"/>
                      <a:pt x="163923" y="261415"/>
                      <a:pt x="163923" y="228738"/>
                    </a:cubicBezTo>
                    <a:cubicBezTo>
                      <a:pt x="163923" y="222634"/>
                      <a:pt x="164462" y="215811"/>
                      <a:pt x="165539" y="209527"/>
                    </a:cubicBezTo>
                    <a:lnTo>
                      <a:pt x="187443" y="72176"/>
                    </a:lnTo>
                    <a:cubicBezTo>
                      <a:pt x="187982" y="68226"/>
                      <a:pt x="188521" y="64277"/>
                      <a:pt x="188521" y="60327"/>
                    </a:cubicBezTo>
                    <a:cubicBezTo>
                      <a:pt x="188521" y="47400"/>
                      <a:pt x="179544" y="39500"/>
                      <a:pt x="163744" y="39500"/>
                    </a:cubicBezTo>
                    <a:cubicBezTo>
                      <a:pt x="127656" y="39500"/>
                      <a:pt x="89413" y="68226"/>
                      <a:pt x="82051" y="113292"/>
                    </a:cubicBezTo>
                    <a:lnTo>
                      <a:pt x="56197" y="277036"/>
                    </a:lnTo>
                    <a:lnTo>
                      <a:pt x="8977" y="277036"/>
                    </a:lnTo>
                    <a:lnTo>
                      <a:pt x="39859" y="78281"/>
                    </a:lnTo>
                    <a:cubicBezTo>
                      <a:pt x="41475" y="68765"/>
                      <a:pt x="42193" y="61943"/>
                      <a:pt x="42193" y="57454"/>
                    </a:cubicBezTo>
                    <a:cubicBezTo>
                      <a:pt x="42193" y="42193"/>
                      <a:pt x="32677" y="32677"/>
                      <a:pt x="16877" y="32677"/>
                    </a:cubicBezTo>
                    <a:cubicBezTo>
                      <a:pt x="10593" y="32677"/>
                      <a:pt x="5027" y="33754"/>
                      <a:pt x="0" y="36088"/>
                    </a:cubicBezTo>
                    <a:lnTo>
                      <a:pt x="12927" y="10772"/>
                    </a:lnTo>
                    <a:cubicBezTo>
                      <a:pt x="16877" y="3411"/>
                      <a:pt x="25316" y="0"/>
                      <a:pt x="39320" y="0"/>
                    </a:cubicBezTo>
                    <a:cubicBezTo>
                      <a:pt x="64636" y="0"/>
                      <a:pt x="78820" y="12927"/>
                      <a:pt x="84924" y="41115"/>
                    </a:cubicBezTo>
                    <a:cubicBezTo>
                      <a:pt x="111497" y="13466"/>
                      <a:pt x="141480" y="0"/>
                      <a:pt x="173439" y="0"/>
                    </a:cubicBezTo>
                    <a:close/>
                  </a:path>
                </a:pathLst>
              </a:custGeom>
              <a:solidFill>
                <a:srgbClr val="00304D"/>
              </a:solidFill>
              <a:ln w="17949" cap="flat">
                <a:noFill/>
                <a:prstDash val="solid"/>
                <a:miter/>
              </a:ln>
            </p:spPr>
            <p:txBody>
              <a:bodyPr rtlCol="0" anchor="ctr"/>
              <a:lstStyle/>
              <a:p>
                <a:endParaRPr lang="nl-NL"/>
              </a:p>
            </p:txBody>
          </p:sp>
          <p:sp>
            <p:nvSpPr>
              <p:cNvPr id="48" name="Vrije vorm: vorm 47">
                <a:extLst>
                  <a:ext uri="{FF2B5EF4-FFF2-40B4-BE49-F238E27FC236}">
                    <a16:creationId xmlns:a16="http://schemas.microsoft.com/office/drawing/2014/main" id="{2483D3DD-5C85-4C35-8093-B194B92CAEA7}"/>
                  </a:ext>
                </a:extLst>
              </p:cNvPr>
              <p:cNvSpPr/>
              <p:nvPr/>
            </p:nvSpPr>
            <p:spPr>
              <a:xfrm>
                <a:off x="4354246" y="4532834"/>
                <a:ext cx="391405" cy="281165"/>
              </a:xfrm>
              <a:custGeom>
                <a:avLst/>
                <a:gdLst>
                  <a:gd name="connsiteX0" fmla="*/ 351547 w 391405"/>
                  <a:gd name="connsiteY0" fmla="*/ 191573 h 281165"/>
                  <a:gd name="connsiteX1" fmla="*/ 349213 w 391405"/>
                  <a:gd name="connsiteY1" fmla="*/ 215273 h 281165"/>
                  <a:gd name="connsiteX2" fmla="*/ 373451 w 391405"/>
                  <a:gd name="connsiteY2" fmla="*/ 245616 h 281165"/>
                  <a:gd name="connsiteX3" fmla="*/ 391405 w 391405"/>
                  <a:gd name="connsiteY3" fmla="*/ 243461 h 281165"/>
                  <a:gd name="connsiteX4" fmla="*/ 380094 w 391405"/>
                  <a:gd name="connsiteY4" fmla="*/ 266443 h 281165"/>
                  <a:gd name="connsiteX5" fmla="*/ 354778 w 391405"/>
                  <a:gd name="connsiteY5" fmla="*/ 281165 h 281165"/>
                  <a:gd name="connsiteX6" fmla="*/ 302352 w 391405"/>
                  <a:gd name="connsiteY6" fmla="*/ 217607 h 281165"/>
                  <a:gd name="connsiteX7" fmla="*/ 306302 w 391405"/>
                  <a:gd name="connsiteY7" fmla="*/ 177569 h 281165"/>
                  <a:gd name="connsiteX8" fmla="*/ 323179 w 391405"/>
                  <a:gd name="connsiteY8" fmla="*/ 71817 h 281165"/>
                  <a:gd name="connsiteX9" fmla="*/ 324256 w 391405"/>
                  <a:gd name="connsiteY9" fmla="*/ 58352 h 281165"/>
                  <a:gd name="connsiteX10" fmla="*/ 301095 w 391405"/>
                  <a:gd name="connsiteY10" fmla="*/ 39679 h 281165"/>
                  <a:gd name="connsiteX11" fmla="*/ 221198 w 391405"/>
                  <a:gd name="connsiteY11" fmla="*/ 123526 h 281165"/>
                  <a:gd name="connsiteX12" fmla="*/ 196959 w 391405"/>
                  <a:gd name="connsiteY12" fmla="*/ 277215 h 281165"/>
                  <a:gd name="connsiteX13" fmla="*/ 150278 w 391405"/>
                  <a:gd name="connsiteY13" fmla="*/ 277215 h 281165"/>
                  <a:gd name="connsiteX14" fmla="*/ 181878 w 391405"/>
                  <a:gd name="connsiteY14" fmla="*/ 75049 h 281165"/>
                  <a:gd name="connsiteX15" fmla="*/ 182955 w 391405"/>
                  <a:gd name="connsiteY15" fmla="*/ 63738 h 281165"/>
                  <a:gd name="connsiteX16" fmla="*/ 158717 w 391405"/>
                  <a:gd name="connsiteY16" fmla="*/ 40038 h 281165"/>
                  <a:gd name="connsiteX17" fmla="*/ 80974 w 391405"/>
                  <a:gd name="connsiteY17" fmla="*/ 124424 h 281165"/>
                  <a:gd name="connsiteX18" fmla="*/ 56736 w 391405"/>
                  <a:gd name="connsiteY18" fmla="*/ 277036 h 281165"/>
                  <a:gd name="connsiteX19" fmla="*/ 9516 w 391405"/>
                  <a:gd name="connsiteY19" fmla="*/ 277036 h 281165"/>
                  <a:gd name="connsiteX20" fmla="*/ 40397 w 391405"/>
                  <a:gd name="connsiteY20" fmla="*/ 79897 h 281165"/>
                  <a:gd name="connsiteX21" fmla="*/ 42731 w 391405"/>
                  <a:gd name="connsiteY21" fmla="*/ 61943 h 281165"/>
                  <a:gd name="connsiteX22" fmla="*/ 16339 w 391405"/>
                  <a:gd name="connsiteY22" fmla="*/ 36088 h 281165"/>
                  <a:gd name="connsiteX23" fmla="*/ 0 w 391405"/>
                  <a:gd name="connsiteY23" fmla="*/ 38243 h 281165"/>
                  <a:gd name="connsiteX24" fmla="*/ 10773 w 391405"/>
                  <a:gd name="connsiteY24" fmla="*/ 16339 h 281165"/>
                  <a:gd name="connsiteX25" fmla="*/ 36627 w 391405"/>
                  <a:gd name="connsiteY25" fmla="*/ 2873 h 281165"/>
                  <a:gd name="connsiteX26" fmla="*/ 85642 w 391405"/>
                  <a:gd name="connsiteY26" fmla="*/ 41116 h 281165"/>
                  <a:gd name="connsiteX27" fmla="*/ 170028 w 391405"/>
                  <a:gd name="connsiteY27" fmla="*/ 539 h 281165"/>
                  <a:gd name="connsiteX28" fmla="*/ 226943 w 391405"/>
                  <a:gd name="connsiteY28" fmla="*/ 39320 h 281165"/>
                  <a:gd name="connsiteX29" fmla="*/ 312586 w 391405"/>
                  <a:gd name="connsiteY29" fmla="*/ 0 h 281165"/>
                  <a:gd name="connsiteX30" fmla="*/ 371117 w 391405"/>
                  <a:gd name="connsiteY30" fmla="*/ 53504 h 281165"/>
                  <a:gd name="connsiteX31" fmla="*/ 368244 w 391405"/>
                  <a:gd name="connsiteY31" fmla="*/ 84385 h 281165"/>
                  <a:gd name="connsiteX32" fmla="*/ 351547 w 391405"/>
                  <a:gd name="connsiteY32" fmla="*/ 191573 h 2811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391405" h="281165">
                    <a:moveTo>
                      <a:pt x="351547" y="191573"/>
                    </a:moveTo>
                    <a:cubicBezTo>
                      <a:pt x="349931" y="200550"/>
                      <a:pt x="349213" y="208450"/>
                      <a:pt x="349213" y="215273"/>
                    </a:cubicBezTo>
                    <a:cubicBezTo>
                      <a:pt x="349213" y="236100"/>
                      <a:pt x="357112" y="245616"/>
                      <a:pt x="373451" y="245616"/>
                    </a:cubicBezTo>
                    <a:cubicBezTo>
                      <a:pt x="377939" y="245616"/>
                      <a:pt x="384223" y="245077"/>
                      <a:pt x="391405" y="243461"/>
                    </a:cubicBezTo>
                    <a:lnTo>
                      <a:pt x="380094" y="266443"/>
                    </a:lnTo>
                    <a:cubicBezTo>
                      <a:pt x="375067" y="275959"/>
                      <a:pt x="366628" y="281165"/>
                      <a:pt x="354778" y="281165"/>
                    </a:cubicBezTo>
                    <a:cubicBezTo>
                      <a:pt x="324435" y="281165"/>
                      <a:pt x="302352" y="257466"/>
                      <a:pt x="302352" y="217607"/>
                    </a:cubicBezTo>
                    <a:cubicBezTo>
                      <a:pt x="302352" y="206834"/>
                      <a:pt x="303967" y="193369"/>
                      <a:pt x="306302" y="177569"/>
                    </a:cubicBezTo>
                    <a:lnTo>
                      <a:pt x="323179" y="71817"/>
                    </a:lnTo>
                    <a:cubicBezTo>
                      <a:pt x="323717" y="67329"/>
                      <a:pt x="324256" y="62840"/>
                      <a:pt x="324256" y="58352"/>
                    </a:cubicBezTo>
                    <a:cubicBezTo>
                      <a:pt x="324256" y="46502"/>
                      <a:pt x="315279" y="39679"/>
                      <a:pt x="301095" y="39679"/>
                    </a:cubicBezTo>
                    <a:cubicBezTo>
                      <a:pt x="263391" y="39679"/>
                      <a:pt x="229636" y="68406"/>
                      <a:pt x="221198" y="123526"/>
                    </a:cubicBezTo>
                    <a:lnTo>
                      <a:pt x="196959" y="277215"/>
                    </a:lnTo>
                    <a:lnTo>
                      <a:pt x="150278" y="277215"/>
                    </a:lnTo>
                    <a:lnTo>
                      <a:pt x="181878" y="75049"/>
                    </a:lnTo>
                    <a:cubicBezTo>
                      <a:pt x="182416" y="71099"/>
                      <a:pt x="182955" y="67149"/>
                      <a:pt x="182955" y="63738"/>
                    </a:cubicBezTo>
                    <a:cubicBezTo>
                      <a:pt x="182955" y="47938"/>
                      <a:pt x="175055" y="40038"/>
                      <a:pt x="158717" y="40038"/>
                    </a:cubicBezTo>
                    <a:cubicBezTo>
                      <a:pt x="122628" y="40038"/>
                      <a:pt x="89951" y="68765"/>
                      <a:pt x="80974" y="124424"/>
                    </a:cubicBezTo>
                    <a:lnTo>
                      <a:pt x="56736" y="277036"/>
                    </a:lnTo>
                    <a:lnTo>
                      <a:pt x="9516" y="277036"/>
                    </a:lnTo>
                    <a:lnTo>
                      <a:pt x="40397" y="79897"/>
                    </a:lnTo>
                    <a:cubicBezTo>
                      <a:pt x="41475" y="71997"/>
                      <a:pt x="42731" y="66431"/>
                      <a:pt x="42731" y="61943"/>
                    </a:cubicBezTo>
                    <a:cubicBezTo>
                      <a:pt x="42731" y="45604"/>
                      <a:pt x="31959" y="36088"/>
                      <a:pt x="16339" y="36088"/>
                    </a:cubicBezTo>
                    <a:cubicBezTo>
                      <a:pt x="10773" y="36088"/>
                      <a:pt x="5745" y="36627"/>
                      <a:pt x="0" y="38243"/>
                    </a:cubicBezTo>
                    <a:lnTo>
                      <a:pt x="10773" y="16339"/>
                    </a:lnTo>
                    <a:cubicBezTo>
                      <a:pt x="15261" y="6823"/>
                      <a:pt x="23161" y="2873"/>
                      <a:pt x="36627" y="2873"/>
                    </a:cubicBezTo>
                    <a:cubicBezTo>
                      <a:pt x="63738" y="2873"/>
                      <a:pt x="79358" y="15261"/>
                      <a:pt x="85642" y="41116"/>
                    </a:cubicBezTo>
                    <a:cubicBezTo>
                      <a:pt x="110958" y="14004"/>
                      <a:pt x="141301" y="539"/>
                      <a:pt x="170028" y="539"/>
                    </a:cubicBezTo>
                    <a:cubicBezTo>
                      <a:pt x="200909" y="539"/>
                      <a:pt x="220659" y="14004"/>
                      <a:pt x="226943" y="39320"/>
                    </a:cubicBezTo>
                    <a:cubicBezTo>
                      <a:pt x="251720" y="13466"/>
                      <a:pt x="282602" y="0"/>
                      <a:pt x="312586" y="0"/>
                    </a:cubicBezTo>
                    <a:cubicBezTo>
                      <a:pt x="349213" y="0"/>
                      <a:pt x="371117" y="20289"/>
                      <a:pt x="371117" y="53504"/>
                    </a:cubicBezTo>
                    <a:cubicBezTo>
                      <a:pt x="371117" y="61404"/>
                      <a:pt x="370578" y="72177"/>
                      <a:pt x="368244" y="84385"/>
                    </a:cubicBezTo>
                    <a:lnTo>
                      <a:pt x="351547" y="191573"/>
                    </a:lnTo>
                    <a:close/>
                  </a:path>
                </a:pathLst>
              </a:custGeom>
              <a:solidFill>
                <a:srgbClr val="00304D"/>
              </a:solidFill>
              <a:ln w="17949" cap="flat">
                <a:noFill/>
                <a:prstDash val="solid"/>
                <a:miter/>
              </a:ln>
            </p:spPr>
            <p:txBody>
              <a:bodyPr rtlCol="0" anchor="ctr"/>
              <a:lstStyle/>
              <a:p>
                <a:endParaRPr lang="nl-NL"/>
              </a:p>
            </p:txBody>
          </p:sp>
          <p:sp>
            <p:nvSpPr>
              <p:cNvPr id="49" name="Vrije vorm: vorm 48">
                <a:extLst>
                  <a:ext uri="{FF2B5EF4-FFF2-40B4-BE49-F238E27FC236}">
                    <a16:creationId xmlns:a16="http://schemas.microsoft.com/office/drawing/2014/main" id="{562FED1A-DD63-4215-8D61-5A5AA534932A}"/>
                  </a:ext>
                </a:extLst>
              </p:cNvPr>
              <p:cNvSpPr/>
              <p:nvPr/>
            </p:nvSpPr>
            <p:spPr>
              <a:xfrm>
                <a:off x="4779047" y="4533552"/>
                <a:ext cx="253874" cy="281524"/>
              </a:xfrm>
              <a:custGeom>
                <a:avLst/>
                <a:gdLst>
                  <a:gd name="connsiteX0" fmla="*/ 82231 w 253874"/>
                  <a:gd name="connsiteY0" fmla="*/ 281524 h 281524"/>
                  <a:gd name="connsiteX1" fmla="*/ 0 w 253874"/>
                  <a:gd name="connsiteY1" fmla="*/ 182416 h 281524"/>
                  <a:gd name="connsiteX2" fmla="*/ 34293 w 253874"/>
                  <a:gd name="connsiteY2" fmla="*/ 65892 h 281524"/>
                  <a:gd name="connsiteX3" fmla="*/ 142378 w 253874"/>
                  <a:gd name="connsiteY3" fmla="*/ 0 h 281524"/>
                  <a:gd name="connsiteX4" fmla="*/ 199832 w 253874"/>
                  <a:gd name="connsiteY4" fmla="*/ 28188 h 281524"/>
                  <a:gd name="connsiteX5" fmla="*/ 220121 w 253874"/>
                  <a:gd name="connsiteY5" fmla="*/ 5745 h 281524"/>
                  <a:gd name="connsiteX6" fmla="*/ 253875 w 253874"/>
                  <a:gd name="connsiteY6" fmla="*/ 5745 h 281524"/>
                  <a:gd name="connsiteX7" fmla="*/ 211682 w 253874"/>
                  <a:gd name="connsiteY7" fmla="*/ 200012 h 281524"/>
                  <a:gd name="connsiteX8" fmla="*/ 252798 w 253874"/>
                  <a:gd name="connsiteY8" fmla="*/ 251181 h 281524"/>
                  <a:gd name="connsiteX9" fmla="*/ 220121 w 253874"/>
                  <a:gd name="connsiteY9" fmla="*/ 280986 h 281524"/>
                  <a:gd name="connsiteX10" fmla="*/ 171105 w 253874"/>
                  <a:gd name="connsiteY10" fmla="*/ 225327 h 281524"/>
                  <a:gd name="connsiteX11" fmla="*/ 82231 w 253874"/>
                  <a:gd name="connsiteY11" fmla="*/ 281524 h 281524"/>
                  <a:gd name="connsiteX12" fmla="*/ 89592 w 253874"/>
                  <a:gd name="connsiteY12" fmla="*/ 66431 h 281524"/>
                  <a:gd name="connsiteX13" fmla="*/ 48477 w 253874"/>
                  <a:gd name="connsiteY13" fmla="*/ 182955 h 281524"/>
                  <a:gd name="connsiteX14" fmla="*/ 91208 w 253874"/>
                  <a:gd name="connsiteY14" fmla="*/ 241486 h 281524"/>
                  <a:gd name="connsiteX15" fmla="*/ 150278 w 253874"/>
                  <a:gd name="connsiteY15" fmla="*/ 197498 h 281524"/>
                  <a:gd name="connsiteX16" fmla="*/ 179544 w 253874"/>
                  <a:gd name="connsiteY16" fmla="*/ 86540 h 281524"/>
                  <a:gd name="connsiteX17" fmla="*/ 141301 w 253874"/>
                  <a:gd name="connsiteY17" fmla="*/ 39859 h 281524"/>
                  <a:gd name="connsiteX18" fmla="*/ 89592 w 253874"/>
                  <a:gd name="connsiteY18" fmla="*/ 66431 h 2815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53874" h="281524">
                    <a:moveTo>
                      <a:pt x="82231" y="281524"/>
                    </a:moveTo>
                    <a:cubicBezTo>
                      <a:pt x="32677" y="281524"/>
                      <a:pt x="0" y="244359"/>
                      <a:pt x="0" y="182416"/>
                    </a:cubicBezTo>
                    <a:cubicBezTo>
                      <a:pt x="0" y="140762"/>
                      <a:pt x="12388" y="100185"/>
                      <a:pt x="34293" y="65892"/>
                    </a:cubicBezTo>
                    <a:cubicBezTo>
                      <a:pt x="61224" y="24238"/>
                      <a:pt x="102340" y="0"/>
                      <a:pt x="142378" y="0"/>
                    </a:cubicBezTo>
                    <a:cubicBezTo>
                      <a:pt x="168771" y="0"/>
                      <a:pt x="187443" y="8977"/>
                      <a:pt x="199832" y="28188"/>
                    </a:cubicBezTo>
                    <a:cubicBezTo>
                      <a:pt x="206116" y="12927"/>
                      <a:pt x="212759" y="5745"/>
                      <a:pt x="220121" y="5745"/>
                    </a:cubicBezTo>
                    <a:lnTo>
                      <a:pt x="253875" y="5745"/>
                    </a:lnTo>
                    <a:cubicBezTo>
                      <a:pt x="226225" y="65354"/>
                      <a:pt x="211682" y="138069"/>
                      <a:pt x="211682" y="200012"/>
                    </a:cubicBezTo>
                    <a:cubicBezTo>
                      <a:pt x="211682" y="235561"/>
                      <a:pt x="223532" y="251181"/>
                      <a:pt x="252798" y="251181"/>
                    </a:cubicBezTo>
                    <a:cubicBezTo>
                      <a:pt x="248848" y="270931"/>
                      <a:pt x="237536" y="280986"/>
                      <a:pt x="220121" y="280986"/>
                    </a:cubicBezTo>
                    <a:cubicBezTo>
                      <a:pt x="196421" y="280986"/>
                      <a:pt x="177928" y="261236"/>
                      <a:pt x="171105" y="225327"/>
                    </a:cubicBezTo>
                    <a:cubicBezTo>
                      <a:pt x="150996" y="261236"/>
                      <a:pt x="118319" y="281524"/>
                      <a:pt x="82231" y="281524"/>
                    </a:cubicBezTo>
                    <a:close/>
                    <a:moveTo>
                      <a:pt x="89592" y="66431"/>
                    </a:moveTo>
                    <a:cubicBezTo>
                      <a:pt x="64815" y="95697"/>
                      <a:pt x="48477" y="140224"/>
                      <a:pt x="48477" y="182955"/>
                    </a:cubicBezTo>
                    <a:cubicBezTo>
                      <a:pt x="48477" y="220120"/>
                      <a:pt x="65354" y="241486"/>
                      <a:pt x="91208" y="241486"/>
                    </a:cubicBezTo>
                    <a:cubicBezTo>
                      <a:pt x="112035" y="241486"/>
                      <a:pt x="134478" y="226225"/>
                      <a:pt x="150278" y="197498"/>
                    </a:cubicBezTo>
                    <a:cubicBezTo>
                      <a:pt x="168232" y="164821"/>
                      <a:pt x="179544" y="120294"/>
                      <a:pt x="179544" y="86540"/>
                    </a:cubicBezTo>
                    <a:cubicBezTo>
                      <a:pt x="179544" y="54940"/>
                      <a:pt x="166616" y="39859"/>
                      <a:pt x="141301" y="39859"/>
                    </a:cubicBezTo>
                    <a:cubicBezTo>
                      <a:pt x="123885" y="39859"/>
                      <a:pt x="104135" y="49554"/>
                      <a:pt x="89592" y="66431"/>
                    </a:cubicBezTo>
                    <a:close/>
                  </a:path>
                </a:pathLst>
              </a:custGeom>
              <a:solidFill>
                <a:srgbClr val="00304D"/>
              </a:solidFill>
              <a:ln w="17949" cap="flat">
                <a:noFill/>
                <a:prstDash val="solid"/>
                <a:miter/>
              </a:ln>
            </p:spPr>
            <p:txBody>
              <a:bodyPr rtlCol="0" anchor="ctr"/>
              <a:lstStyle/>
              <a:p>
                <a:endParaRPr lang="nl-NL"/>
              </a:p>
            </p:txBody>
          </p:sp>
          <p:sp>
            <p:nvSpPr>
              <p:cNvPr id="50" name="Vrije vorm: vorm 49">
                <a:extLst>
                  <a:ext uri="{FF2B5EF4-FFF2-40B4-BE49-F238E27FC236}">
                    <a16:creationId xmlns:a16="http://schemas.microsoft.com/office/drawing/2014/main" id="{056A1360-7037-4628-979E-C8378E9E9FE1}"/>
                  </a:ext>
                </a:extLst>
              </p:cNvPr>
              <p:cNvSpPr/>
              <p:nvPr/>
            </p:nvSpPr>
            <p:spPr>
              <a:xfrm>
                <a:off x="5071523" y="4394406"/>
                <a:ext cx="233945" cy="418336"/>
              </a:xfrm>
              <a:custGeom>
                <a:avLst/>
                <a:gdLst>
                  <a:gd name="connsiteX0" fmla="*/ 73613 w 233945"/>
                  <a:gd name="connsiteY0" fmla="*/ 247231 h 418336"/>
                  <a:gd name="connsiteX1" fmla="*/ 178287 w 233945"/>
                  <a:gd name="connsiteY1" fmla="*/ 162846 h 418336"/>
                  <a:gd name="connsiteX2" fmla="*/ 212041 w 233945"/>
                  <a:gd name="connsiteY2" fmla="*/ 143096 h 418336"/>
                  <a:gd name="connsiteX3" fmla="*/ 226045 w 233945"/>
                  <a:gd name="connsiteY3" fmla="*/ 155485 h 418336"/>
                  <a:gd name="connsiteX4" fmla="*/ 233945 w 233945"/>
                  <a:gd name="connsiteY4" fmla="*/ 182416 h 418336"/>
                  <a:gd name="connsiteX5" fmla="*/ 232868 w 233945"/>
                  <a:gd name="connsiteY5" fmla="*/ 182416 h 418336"/>
                  <a:gd name="connsiteX6" fmla="*/ 199114 w 233945"/>
                  <a:gd name="connsiteY6" fmla="*/ 197139 h 418336"/>
                  <a:gd name="connsiteX7" fmla="*/ 127117 w 233945"/>
                  <a:gd name="connsiteY7" fmla="*/ 249566 h 418336"/>
                  <a:gd name="connsiteX8" fmla="*/ 227302 w 233945"/>
                  <a:gd name="connsiteY8" fmla="*/ 390866 h 418336"/>
                  <a:gd name="connsiteX9" fmla="*/ 200909 w 233945"/>
                  <a:gd name="connsiteY9" fmla="*/ 411693 h 418336"/>
                  <a:gd name="connsiteX10" fmla="*/ 182955 w 233945"/>
                  <a:gd name="connsiteY10" fmla="*/ 418337 h 418336"/>
                  <a:gd name="connsiteX11" fmla="*/ 92285 w 233945"/>
                  <a:gd name="connsiteY11" fmla="*/ 269136 h 418336"/>
                  <a:gd name="connsiteX12" fmla="*/ 68047 w 233945"/>
                  <a:gd name="connsiteY12" fmla="*/ 286013 h 418336"/>
                  <a:gd name="connsiteX13" fmla="*/ 47220 w 233945"/>
                  <a:gd name="connsiteY13" fmla="*/ 415464 h 418336"/>
                  <a:gd name="connsiteX14" fmla="*/ 0 w 233945"/>
                  <a:gd name="connsiteY14" fmla="*/ 415464 h 418336"/>
                  <a:gd name="connsiteX15" fmla="*/ 57993 w 233945"/>
                  <a:gd name="connsiteY15" fmla="*/ 48477 h 418336"/>
                  <a:gd name="connsiteX16" fmla="*/ 60327 w 233945"/>
                  <a:gd name="connsiteY16" fmla="*/ 26572 h 418336"/>
                  <a:gd name="connsiteX17" fmla="*/ 57993 w 233945"/>
                  <a:gd name="connsiteY17" fmla="*/ 11311 h 418336"/>
                  <a:gd name="connsiteX18" fmla="*/ 113113 w 233945"/>
                  <a:gd name="connsiteY18" fmla="*/ 0 h 418336"/>
                  <a:gd name="connsiteX19" fmla="*/ 73613 w 233945"/>
                  <a:gd name="connsiteY19" fmla="*/ 247231 h 4183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33945" h="418336">
                    <a:moveTo>
                      <a:pt x="73613" y="247231"/>
                    </a:moveTo>
                    <a:lnTo>
                      <a:pt x="178287" y="162846"/>
                    </a:lnTo>
                    <a:cubicBezTo>
                      <a:pt x="193548" y="150457"/>
                      <a:pt x="203064" y="143096"/>
                      <a:pt x="212041" y="143096"/>
                    </a:cubicBezTo>
                    <a:cubicBezTo>
                      <a:pt x="218864" y="143096"/>
                      <a:pt x="223891" y="147046"/>
                      <a:pt x="226045" y="155485"/>
                    </a:cubicBezTo>
                    <a:lnTo>
                      <a:pt x="233945" y="182416"/>
                    </a:lnTo>
                    <a:cubicBezTo>
                      <a:pt x="233407" y="182416"/>
                      <a:pt x="232868" y="182416"/>
                      <a:pt x="232868" y="182416"/>
                    </a:cubicBezTo>
                    <a:cubicBezTo>
                      <a:pt x="223891" y="182416"/>
                      <a:pt x="212580" y="187444"/>
                      <a:pt x="199114" y="197139"/>
                    </a:cubicBezTo>
                    <a:lnTo>
                      <a:pt x="127117" y="249566"/>
                    </a:lnTo>
                    <a:cubicBezTo>
                      <a:pt x="161948" y="339697"/>
                      <a:pt x="191932" y="386917"/>
                      <a:pt x="227302" y="390866"/>
                    </a:cubicBezTo>
                    <a:lnTo>
                      <a:pt x="200909" y="411693"/>
                    </a:lnTo>
                    <a:cubicBezTo>
                      <a:pt x="194625" y="416182"/>
                      <a:pt x="189059" y="418337"/>
                      <a:pt x="182955" y="418337"/>
                    </a:cubicBezTo>
                    <a:cubicBezTo>
                      <a:pt x="157101" y="418337"/>
                      <a:pt x="125501" y="368783"/>
                      <a:pt x="92285" y="269136"/>
                    </a:cubicBezTo>
                    <a:lnTo>
                      <a:pt x="68047" y="286013"/>
                    </a:lnTo>
                    <a:lnTo>
                      <a:pt x="47220" y="415464"/>
                    </a:lnTo>
                    <a:lnTo>
                      <a:pt x="0" y="415464"/>
                    </a:lnTo>
                    <a:lnTo>
                      <a:pt x="57993" y="48477"/>
                    </a:lnTo>
                    <a:cubicBezTo>
                      <a:pt x="59608" y="37704"/>
                      <a:pt x="60327" y="30522"/>
                      <a:pt x="60327" y="26572"/>
                    </a:cubicBezTo>
                    <a:cubicBezTo>
                      <a:pt x="60327" y="22622"/>
                      <a:pt x="59249" y="17595"/>
                      <a:pt x="57993" y="11311"/>
                    </a:cubicBezTo>
                    <a:lnTo>
                      <a:pt x="113113" y="0"/>
                    </a:lnTo>
                    <a:lnTo>
                      <a:pt x="73613" y="247231"/>
                    </a:lnTo>
                    <a:close/>
                  </a:path>
                </a:pathLst>
              </a:custGeom>
              <a:solidFill>
                <a:srgbClr val="00304D"/>
              </a:solidFill>
              <a:ln w="17949" cap="flat">
                <a:noFill/>
                <a:prstDash val="solid"/>
                <a:miter/>
              </a:ln>
            </p:spPr>
            <p:txBody>
              <a:bodyPr rtlCol="0" anchor="ctr"/>
              <a:lstStyle/>
              <a:p>
                <a:endParaRPr lang="nl-NL"/>
              </a:p>
            </p:txBody>
          </p:sp>
          <p:sp>
            <p:nvSpPr>
              <p:cNvPr id="51" name="Vrije vorm: vorm 50">
                <a:extLst>
                  <a:ext uri="{FF2B5EF4-FFF2-40B4-BE49-F238E27FC236}">
                    <a16:creationId xmlns:a16="http://schemas.microsoft.com/office/drawing/2014/main" id="{7137FB63-89D5-47FE-9529-86CB39146C6B}"/>
                  </a:ext>
                </a:extLst>
              </p:cNvPr>
              <p:cNvSpPr/>
              <p:nvPr/>
            </p:nvSpPr>
            <p:spPr>
              <a:xfrm>
                <a:off x="5323782" y="4532295"/>
                <a:ext cx="202525" cy="283140"/>
              </a:xfrm>
              <a:custGeom>
                <a:avLst/>
                <a:gdLst>
                  <a:gd name="connsiteX0" fmla="*/ 47758 w 202525"/>
                  <a:gd name="connsiteY0" fmla="*/ 177389 h 283140"/>
                  <a:gd name="connsiteX1" fmla="*/ 101801 w 202525"/>
                  <a:gd name="connsiteY1" fmla="*/ 242204 h 283140"/>
                  <a:gd name="connsiteX2" fmla="*/ 175594 w 202525"/>
                  <a:gd name="connsiteY2" fmla="*/ 206655 h 283140"/>
                  <a:gd name="connsiteX3" fmla="*/ 171644 w 202525"/>
                  <a:gd name="connsiteY3" fmla="*/ 231970 h 283140"/>
                  <a:gd name="connsiteX4" fmla="*/ 88874 w 202525"/>
                  <a:gd name="connsiteY4" fmla="*/ 283140 h 283140"/>
                  <a:gd name="connsiteX5" fmla="*/ 0 w 202525"/>
                  <a:gd name="connsiteY5" fmla="*/ 178466 h 283140"/>
                  <a:gd name="connsiteX6" fmla="*/ 47220 w 202525"/>
                  <a:gd name="connsiteY6" fmla="*/ 47938 h 283140"/>
                  <a:gd name="connsiteX7" fmla="*/ 142917 w 202525"/>
                  <a:gd name="connsiteY7" fmla="*/ 0 h 283140"/>
                  <a:gd name="connsiteX8" fmla="*/ 202525 w 202525"/>
                  <a:gd name="connsiteY8" fmla="*/ 49554 h 283140"/>
                  <a:gd name="connsiteX9" fmla="*/ 49913 w 202525"/>
                  <a:gd name="connsiteY9" fmla="*/ 156562 h 283140"/>
                  <a:gd name="connsiteX10" fmla="*/ 47758 w 202525"/>
                  <a:gd name="connsiteY10" fmla="*/ 177389 h 283140"/>
                  <a:gd name="connsiteX11" fmla="*/ 159255 w 202525"/>
                  <a:gd name="connsiteY11" fmla="*/ 56915 h 283140"/>
                  <a:gd name="connsiteX12" fmla="*/ 136094 w 202525"/>
                  <a:gd name="connsiteY12" fmla="*/ 35011 h 283140"/>
                  <a:gd name="connsiteX13" fmla="*/ 54940 w 202525"/>
                  <a:gd name="connsiteY13" fmla="*/ 124603 h 283140"/>
                  <a:gd name="connsiteX14" fmla="*/ 159255 w 202525"/>
                  <a:gd name="connsiteY14" fmla="*/ 56915 h 2831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02525" h="283140">
                    <a:moveTo>
                      <a:pt x="47758" y="177389"/>
                    </a:moveTo>
                    <a:cubicBezTo>
                      <a:pt x="47758" y="217427"/>
                      <a:pt x="68047" y="242204"/>
                      <a:pt x="101801" y="242204"/>
                    </a:cubicBezTo>
                    <a:cubicBezTo>
                      <a:pt x="126578" y="242204"/>
                      <a:pt x="150817" y="230355"/>
                      <a:pt x="175594" y="206655"/>
                    </a:cubicBezTo>
                    <a:lnTo>
                      <a:pt x="171644" y="231970"/>
                    </a:lnTo>
                    <a:cubicBezTo>
                      <a:pt x="167155" y="262852"/>
                      <a:pt x="133939" y="283140"/>
                      <a:pt x="88874" y="283140"/>
                    </a:cubicBezTo>
                    <a:cubicBezTo>
                      <a:pt x="33754" y="283140"/>
                      <a:pt x="0" y="244359"/>
                      <a:pt x="0" y="178466"/>
                    </a:cubicBezTo>
                    <a:cubicBezTo>
                      <a:pt x="0" y="129990"/>
                      <a:pt x="16877" y="83308"/>
                      <a:pt x="47220" y="47938"/>
                    </a:cubicBezTo>
                    <a:cubicBezTo>
                      <a:pt x="73613" y="17057"/>
                      <a:pt x="109163" y="0"/>
                      <a:pt x="142917" y="0"/>
                    </a:cubicBezTo>
                    <a:cubicBezTo>
                      <a:pt x="179005" y="0"/>
                      <a:pt x="202525" y="21904"/>
                      <a:pt x="202525" y="49554"/>
                    </a:cubicBezTo>
                    <a:cubicBezTo>
                      <a:pt x="202525" y="109163"/>
                      <a:pt x="146149" y="154228"/>
                      <a:pt x="49913" y="156562"/>
                    </a:cubicBezTo>
                    <a:cubicBezTo>
                      <a:pt x="49015" y="164462"/>
                      <a:pt x="47758" y="171285"/>
                      <a:pt x="47758" y="177389"/>
                    </a:cubicBezTo>
                    <a:close/>
                    <a:moveTo>
                      <a:pt x="159255" y="56915"/>
                    </a:moveTo>
                    <a:cubicBezTo>
                      <a:pt x="159255" y="43450"/>
                      <a:pt x="150278" y="35011"/>
                      <a:pt x="136094" y="35011"/>
                    </a:cubicBezTo>
                    <a:cubicBezTo>
                      <a:pt x="107906" y="35011"/>
                      <a:pt x="70740" y="67688"/>
                      <a:pt x="54940" y="124603"/>
                    </a:cubicBezTo>
                    <a:cubicBezTo>
                      <a:pt x="119396" y="121731"/>
                      <a:pt x="159255" y="87977"/>
                      <a:pt x="159255" y="56915"/>
                    </a:cubicBezTo>
                    <a:close/>
                  </a:path>
                </a:pathLst>
              </a:custGeom>
              <a:solidFill>
                <a:srgbClr val="00304D"/>
              </a:solidFill>
              <a:ln w="17949" cap="flat">
                <a:noFill/>
                <a:prstDash val="solid"/>
                <a:miter/>
              </a:ln>
            </p:spPr>
            <p:txBody>
              <a:bodyPr rtlCol="0" anchor="ctr"/>
              <a:lstStyle/>
              <a:p>
                <a:endParaRPr lang="nl-NL"/>
              </a:p>
            </p:txBody>
          </p:sp>
          <p:sp>
            <p:nvSpPr>
              <p:cNvPr id="52" name="Vrije vorm: vorm 51">
                <a:extLst>
                  <a:ext uri="{FF2B5EF4-FFF2-40B4-BE49-F238E27FC236}">
                    <a16:creationId xmlns:a16="http://schemas.microsoft.com/office/drawing/2014/main" id="{9BD2240A-2B72-41C6-A130-694DA47FF073}"/>
                  </a:ext>
                </a:extLst>
              </p:cNvPr>
              <p:cNvSpPr/>
              <p:nvPr/>
            </p:nvSpPr>
            <p:spPr>
              <a:xfrm>
                <a:off x="5550726" y="4533013"/>
                <a:ext cx="256208" cy="282781"/>
              </a:xfrm>
              <a:custGeom>
                <a:avLst/>
                <a:gdLst>
                  <a:gd name="connsiteX0" fmla="*/ 173439 w 256208"/>
                  <a:gd name="connsiteY0" fmla="*/ 0 h 282781"/>
                  <a:gd name="connsiteX1" fmla="*/ 236998 w 256208"/>
                  <a:gd name="connsiteY1" fmla="*/ 49015 h 282781"/>
                  <a:gd name="connsiteX2" fmla="*/ 235382 w 256208"/>
                  <a:gd name="connsiteY2" fmla="*/ 69304 h 282781"/>
                  <a:gd name="connsiteX3" fmla="*/ 212939 w 256208"/>
                  <a:gd name="connsiteY3" fmla="*/ 208270 h 282781"/>
                  <a:gd name="connsiteX4" fmla="*/ 211861 w 256208"/>
                  <a:gd name="connsiteY4" fmla="*/ 220659 h 282781"/>
                  <a:gd name="connsiteX5" fmla="*/ 242743 w 256208"/>
                  <a:gd name="connsiteY5" fmla="*/ 247770 h 282781"/>
                  <a:gd name="connsiteX6" fmla="*/ 256209 w 256208"/>
                  <a:gd name="connsiteY6" fmla="*/ 246693 h 282781"/>
                  <a:gd name="connsiteX7" fmla="*/ 242743 w 256208"/>
                  <a:gd name="connsiteY7" fmla="*/ 270393 h 282781"/>
                  <a:gd name="connsiteX8" fmla="*/ 217427 w 256208"/>
                  <a:gd name="connsiteY8" fmla="*/ 282781 h 282781"/>
                  <a:gd name="connsiteX9" fmla="*/ 163923 w 256208"/>
                  <a:gd name="connsiteY9" fmla="*/ 228738 h 282781"/>
                  <a:gd name="connsiteX10" fmla="*/ 165539 w 256208"/>
                  <a:gd name="connsiteY10" fmla="*/ 209527 h 282781"/>
                  <a:gd name="connsiteX11" fmla="*/ 187444 w 256208"/>
                  <a:gd name="connsiteY11" fmla="*/ 72176 h 282781"/>
                  <a:gd name="connsiteX12" fmla="*/ 188521 w 256208"/>
                  <a:gd name="connsiteY12" fmla="*/ 60327 h 282781"/>
                  <a:gd name="connsiteX13" fmla="*/ 163744 w 256208"/>
                  <a:gd name="connsiteY13" fmla="*/ 39500 h 282781"/>
                  <a:gd name="connsiteX14" fmla="*/ 82051 w 256208"/>
                  <a:gd name="connsiteY14" fmla="*/ 113292 h 282781"/>
                  <a:gd name="connsiteX15" fmla="*/ 56197 w 256208"/>
                  <a:gd name="connsiteY15" fmla="*/ 277036 h 282781"/>
                  <a:gd name="connsiteX16" fmla="*/ 8977 w 256208"/>
                  <a:gd name="connsiteY16" fmla="*/ 277036 h 282781"/>
                  <a:gd name="connsiteX17" fmla="*/ 39859 w 256208"/>
                  <a:gd name="connsiteY17" fmla="*/ 78281 h 282781"/>
                  <a:gd name="connsiteX18" fmla="*/ 42193 w 256208"/>
                  <a:gd name="connsiteY18" fmla="*/ 57454 h 282781"/>
                  <a:gd name="connsiteX19" fmla="*/ 16877 w 256208"/>
                  <a:gd name="connsiteY19" fmla="*/ 32677 h 282781"/>
                  <a:gd name="connsiteX20" fmla="*/ 0 w 256208"/>
                  <a:gd name="connsiteY20" fmla="*/ 36088 h 282781"/>
                  <a:gd name="connsiteX21" fmla="*/ 12927 w 256208"/>
                  <a:gd name="connsiteY21" fmla="*/ 10772 h 282781"/>
                  <a:gd name="connsiteX22" fmla="*/ 39320 w 256208"/>
                  <a:gd name="connsiteY22" fmla="*/ 0 h 282781"/>
                  <a:gd name="connsiteX23" fmla="*/ 84924 w 256208"/>
                  <a:gd name="connsiteY23" fmla="*/ 41115 h 282781"/>
                  <a:gd name="connsiteX24" fmla="*/ 173439 w 256208"/>
                  <a:gd name="connsiteY24" fmla="*/ 0 h 2827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56208" h="282781">
                    <a:moveTo>
                      <a:pt x="173439" y="0"/>
                    </a:moveTo>
                    <a:cubicBezTo>
                      <a:pt x="214555" y="0"/>
                      <a:pt x="236998" y="17416"/>
                      <a:pt x="236998" y="49015"/>
                    </a:cubicBezTo>
                    <a:cubicBezTo>
                      <a:pt x="236998" y="54043"/>
                      <a:pt x="236459" y="60865"/>
                      <a:pt x="235382" y="69304"/>
                    </a:cubicBezTo>
                    <a:lnTo>
                      <a:pt x="212939" y="208270"/>
                    </a:lnTo>
                    <a:cubicBezTo>
                      <a:pt x="212400" y="212759"/>
                      <a:pt x="211861" y="216709"/>
                      <a:pt x="211861" y="220659"/>
                    </a:cubicBezTo>
                    <a:cubicBezTo>
                      <a:pt x="211861" y="239152"/>
                      <a:pt x="221377" y="247770"/>
                      <a:pt x="242743" y="247770"/>
                    </a:cubicBezTo>
                    <a:cubicBezTo>
                      <a:pt x="246693" y="247770"/>
                      <a:pt x="251181" y="247231"/>
                      <a:pt x="256209" y="246693"/>
                    </a:cubicBezTo>
                    <a:lnTo>
                      <a:pt x="242743" y="270393"/>
                    </a:lnTo>
                    <a:cubicBezTo>
                      <a:pt x="237716" y="279908"/>
                      <a:pt x="230355" y="282781"/>
                      <a:pt x="217427" y="282781"/>
                    </a:cubicBezTo>
                    <a:cubicBezTo>
                      <a:pt x="185828" y="282781"/>
                      <a:pt x="163923" y="261415"/>
                      <a:pt x="163923" y="228738"/>
                    </a:cubicBezTo>
                    <a:cubicBezTo>
                      <a:pt x="163923" y="222634"/>
                      <a:pt x="164462" y="215811"/>
                      <a:pt x="165539" y="209527"/>
                    </a:cubicBezTo>
                    <a:lnTo>
                      <a:pt x="187444" y="72176"/>
                    </a:lnTo>
                    <a:cubicBezTo>
                      <a:pt x="187982" y="68226"/>
                      <a:pt x="188521" y="64277"/>
                      <a:pt x="188521" y="60327"/>
                    </a:cubicBezTo>
                    <a:cubicBezTo>
                      <a:pt x="188521" y="47400"/>
                      <a:pt x="179544" y="39500"/>
                      <a:pt x="163744" y="39500"/>
                    </a:cubicBezTo>
                    <a:cubicBezTo>
                      <a:pt x="127656" y="39500"/>
                      <a:pt x="89413" y="68226"/>
                      <a:pt x="82051" y="113292"/>
                    </a:cubicBezTo>
                    <a:lnTo>
                      <a:pt x="56197" y="277036"/>
                    </a:lnTo>
                    <a:lnTo>
                      <a:pt x="8977" y="277036"/>
                    </a:lnTo>
                    <a:lnTo>
                      <a:pt x="39859" y="78281"/>
                    </a:lnTo>
                    <a:cubicBezTo>
                      <a:pt x="41475" y="68765"/>
                      <a:pt x="42193" y="61943"/>
                      <a:pt x="42193" y="57454"/>
                    </a:cubicBezTo>
                    <a:cubicBezTo>
                      <a:pt x="42193" y="42193"/>
                      <a:pt x="32677" y="32677"/>
                      <a:pt x="16877" y="32677"/>
                    </a:cubicBezTo>
                    <a:cubicBezTo>
                      <a:pt x="10593" y="32677"/>
                      <a:pt x="5027" y="33754"/>
                      <a:pt x="0" y="36088"/>
                    </a:cubicBezTo>
                    <a:lnTo>
                      <a:pt x="12927" y="10772"/>
                    </a:lnTo>
                    <a:cubicBezTo>
                      <a:pt x="16877" y="3411"/>
                      <a:pt x="25315" y="0"/>
                      <a:pt x="39320" y="0"/>
                    </a:cubicBezTo>
                    <a:cubicBezTo>
                      <a:pt x="64636" y="0"/>
                      <a:pt x="78820" y="12927"/>
                      <a:pt x="84924" y="41115"/>
                    </a:cubicBezTo>
                    <a:cubicBezTo>
                      <a:pt x="111496" y="13466"/>
                      <a:pt x="141301" y="0"/>
                      <a:pt x="173439" y="0"/>
                    </a:cubicBezTo>
                    <a:close/>
                  </a:path>
                </a:pathLst>
              </a:custGeom>
              <a:solidFill>
                <a:srgbClr val="00304D"/>
              </a:solidFill>
              <a:ln w="17949" cap="flat">
                <a:noFill/>
                <a:prstDash val="solid"/>
                <a:miter/>
              </a:ln>
            </p:spPr>
            <p:txBody>
              <a:bodyPr rtlCol="0" anchor="ctr"/>
              <a:lstStyle/>
              <a:p>
                <a:endParaRPr lang="nl-NL"/>
              </a:p>
            </p:txBody>
          </p:sp>
          <p:sp>
            <p:nvSpPr>
              <p:cNvPr id="53" name="Vrije vorm: vorm 52">
                <a:extLst>
                  <a:ext uri="{FF2B5EF4-FFF2-40B4-BE49-F238E27FC236}">
                    <a16:creationId xmlns:a16="http://schemas.microsoft.com/office/drawing/2014/main" id="{28948C93-B41B-40C9-98FF-701FFA46AD70}"/>
                  </a:ext>
                </a:extLst>
              </p:cNvPr>
              <p:cNvSpPr/>
              <p:nvPr/>
            </p:nvSpPr>
            <p:spPr>
              <a:xfrm>
                <a:off x="5983426" y="4536963"/>
                <a:ext cx="387275" cy="279190"/>
              </a:xfrm>
              <a:custGeom>
                <a:avLst/>
                <a:gdLst>
                  <a:gd name="connsiteX0" fmla="*/ 72536 w 387275"/>
                  <a:gd name="connsiteY0" fmla="*/ 171105 h 279190"/>
                  <a:gd name="connsiteX1" fmla="*/ 67509 w 387275"/>
                  <a:gd name="connsiteY1" fmla="*/ 206655 h 279190"/>
                  <a:gd name="connsiteX2" fmla="*/ 96235 w 387275"/>
                  <a:gd name="connsiteY2" fmla="*/ 239870 h 279190"/>
                  <a:gd name="connsiteX3" fmla="*/ 176132 w 387275"/>
                  <a:gd name="connsiteY3" fmla="*/ 104135 h 279190"/>
                  <a:gd name="connsiteX4" fmla="*/ 184571 w 387275"/>
                  <a:gd name="connsiteY4" fmla="*/ 50093 h 279190"/>
                  <a:gd name="connsiteX5" fmla="*/ 190855 w 387275"/>
                  <a:gd name="connsiteY5" fmla="*/ 2334 h 279190"/>
                  <a:gd name="connsiteX6" fmla="*/ 242025 w 387275"/>
                  <a:gd name="connsiteY6" fmla="*/ 2334 h 279190"/>
                  <a:gd name="connsiteX7" fmla="*/ 230714 w 387275"/>
                  <a:gd name="connsiteY7" fmla="*/ 56377 h 279190"/>
                  <a:gd name="connsiteX8" fmla="*/ 214375 w 387275"/>
                  <a:gd name="connsiteY8" fmla="*/ 157101 h 279190"/>
                  <a:gd name="connsiteX9" fmla="*/ 209887 w 387275"/>
                  <a:gd name="connsiteY9" fmla="*/ 200909 h 279190"/>
                  <a:gd name="connsiteX10" fmla="*/ 239691 w 387275"/>
                  <a:gd name="connsiteY10" fmla="*/ 240948 h 279190"/>
                  <a:gd name="connsiteX11" fmla="*/ 302711 w 387275"/>
                  <a:gd name="connsiteY11" fmla="*/ 184032 h 279190"/>
                  <a:gd name="connsiteX12" fmla="*/ 337004 w 387275"/>
                  <a:gd name="connsiteY12" fmla="*/ 46681 h 279190"/>
                  <a:gd name="connsiteX13" fmla="*/ 328026 w 387275"/>
                  <a:gd name="connsiteY13" fmla="*/ 2154 h 279190"/>
                  <a:gd name="connsiteX14" fmla="*/ 367526 w 387275"/>
                  <a:gd name="connsiteY14" fmla="*/ 2154 h 279190"/>
                  <a:gd name="connsiteX15" fmla="*/ 387276 w 387275"/>
                  <a:gd name="connsiteY15" fmla="*/ 33575 h 279190"/>
                  <a:gd name="connsiteX16" fmla="*/ 352983 w 387275"/>
                  <a:gd name="connsiteY16" fmla="*/ 185109 h 279190"/>
                  <a:gd name="connsiteX17" fmla="*/ 231970 w 387275"/>
                  <a:gd name="connsiteY17" fmla="*/ 279190 h 279190"/>
                  <a:gd name="connsiteX18" fmla="*/ 171105 w 387275"/>
                  <a:gd name="connsiteY18" fmla="*/ 225148 h 279190"/>
                  <a:gd name="connsiteX19" fmla="*/ 82231 w 387275"/>
                  <a:gd name="connsiteY19" fmla="*/ 278652 h 279190"/>
                  <a:gd name="connsiteX20" fmla="*/ 18134 w 387275"/>
                  <a:gd name="connsiteY20" fmla="*/ 213298 h 279190"/>
                  <a:gd name="connsiteX21" fmla="*/ 24239 w 387275"/>
                  <a:gd name="connsiteY21" fmla="*/ 168232 h 279190"/>
                  <a:gd name="connsiteX22" fmla="*/ 40577 w 387275"/>
                  <a:gd name="connsiteY22" fmla="*/ 97313 h 279190"/>
                  <a:gd name="connsiteX23" fmla="*/ 46143 w 387275"/>
                  <a:gd name="connsiteY23" fmla="*/ 64636 h 279190"/>
                  <a:gd name="connsiteX24" fmla="*/ 16339 w 387275"/>
                  <a:gd name="connsiteY24" fmla="*/ 36447 h 279190"/>
                  <a:gd name="connsiteX25" fmla="*/ 0 w 387275"/>
                  <a:gd name="connsiteY25" fmla="*/ 38781 h 279190"/>
                  <a:gd name="connsiteX26" fmla="*/ 12927 w 387275"/>
                  <a:gd name="connsiteY26" fmla="*/ 12927 h 279190"/>
                  <a:gd name="connsiteX27" fmla="*/ 39859 w 387275"/>
                  <a:gd name="connsiteY27" fmla="*/ 0 h 279190"/>
                  <a:gd name="connsiteX28" fmla="*/ 94440 w 387275"/>
                  <a:gd name="connsiteY28" fmla="*/ 58531 h 279190"/>
                  <a:gd name="connsiteX29" fmla="*/ 86540 w 387275"/>
                  <a:gd name="connsiteY29" fmla="*/ 108085 h 279190"/>
                  <a:gd name="connsiteX30" fmla="*/ 72536 w 387275"/>
                  <a:gd name="connsiteY30" fmla="*/ 171105 h 2791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387275" h="279190">
                    <a:moveTo>
                      <a:pt x="72536" y="171105"/>
                    </a:moveTo>
                    <a:cubicBezTo>
                      <a:pt x="69124" y="185109"/>
                      <a:pt x="67509" y="196959"/>
                      <a:pt x="67509" y="206655"/>
                    </a:cubicBezTo>
                    <a:cubicBezTo>
                      <a:pt x="67509" y="228020"/>
                      <a:pt x="78281" y="239870"/>
                      <a:pt x="96235" y="239870"/>
                    </a:cubicBezTo>
                    <a:cubicBezTo>
                      <a:pt x="130528" y="239870"/>
                      <a:pt x="161589" y="193727"/>
                      <a:pt x="176132" y="104135"/>
                    </a:cubicBezTo>
                    <a:lnTo>
                      <a:pt x="184571" y="50093"/>
                    </a:lnTo>
                    <a:cubicBezTo>
                      <a:pt x="187444" y="32138"/>
                      <a:pt x="190137" y="16338"/>
                      <a:pt x="190855" y="2334"/>
                    </a:cubicBezTo>
                    <a:lnTo>
                      <a:pt x="242025" y="2334"/>
                    </a:lnTo>
                    <a:cubicBezTo>
                      <a:pt x="236998" y="23161"/>
                      <a:pt x="233048" y="40577"/>
                      <a:pt x="230714" y="56377"/>
                    </a:cubicBezTo>
                    <a:lnTo>
                      <a:pt x="214375" y="157101"/>
                    </a:lnTo>
                    <a:cubicBezTo>
                      <a:pt x="211502" y="175594"/>
                      <a:pt x="209887" y="190316"/>
                      <a:pt x="209887" y="200909"/>
                    </a:cubicBezTo>
                    <a:cubicBezTo>
                      <a:pt x="209887" y="227302"/>
                      <a:pt x="219941" y="240948"/>
                      <a:pt x="239691" y="240948"/>
                    </a:cubicBezTo>
                    <a:cubicBezTo>
                      <a:pt x="261057" y="240948"/>
                      <a:pt x="282961" y="221736"/>
                      <a:pt x="302711" y="184032"/>
                    </a:cubicBezTo>
                    <a:cubicBezTo>
                      <a:pt x="325154" y="140762"/>
                      <a:pt x="337004" y="88335"/>
                      <a:pt x="337004" y="46681"/>
                    </a:cubicBezTo>
                    <a:cubicBezTo>
                      <a:pt x="337004" y="25854"/>
                      <a:pt x="334669" y="11132"/>
                      <a:pt x="328026" y="2154"/>
                    </a:cubicBezTo>
                    <a:lnTo>
                      <a:pt x="367526" y="2154"/>
                    </a:lnTo>
                    <a:cubicBezTo>
                      <a:pt x="382787" y="2154"/>
                      <a:pt x="387276" y="11132"/>
                      <a:pt x="387276" y="33575"/>
                    </a:cubicBezTo>
                    <a:cubicBezTo>
                      <a:pt x="387276" y="83129"/>
                      <a:pt x="374349" y="141660"/>
                      <a:pt x="352983" y="185109"/>
                    </a:cubicBezTo>
                    <a:cubicBezTo>
                      <a:pt x="322640" y="247591"/>
                      <a:pt x="281525" y="279190"/>
                      <a:pt x="231970" y="279190"/>
                    </a:cubicBezTo>
                    <a:cubicBezTo>
                      <a:pt x="199832" y="279190"/>
                      <a:pt x="177389" y="259979"/>
                      <a:pt x="171105" y="225148"/>
                    </a:cubicBezTo>
                    <a:cubicBezTo>
                      <a:pt x="149201" y="260159"/>
                      <a:pt x="117063" y="278652"/>
                      <a:pt x="82231" y="278652"/>
                    </a:cubicBezTo>
                    <a:cubicBezTo>
                      <a:pt x="42193" y="278652"/>
                      <a:pt x="18134" y="254413"/>
                      <a:pt x="18134" y="213298"/>
                    </a:cubicBezTo>
                    <a:cubicBezTo>
                      <a:pt x="18134" y="201448"/>
                      <a:pt x="19750" y="186187"/>
                      <a:pt x="24239" y="168232"/>
                    </a:cubicBezTo>
                    <a:lnTo>
                      <a:pt x="40577" y="97313"/>
                    </a:lnTo>
                    <a:cubicBezTo>
                      <a:pt x="43988" y="82770"/>
                      <a:pt x="46143" y="71997"/>
                      <a:pt x="46143" y="64636"/>
                    </a:cubicBezTo>
                    <a:cubicBezTo>
                      <a:pt x="46143" y="45425"/>
                      <a:pt x="36627" y="36447"/>
                      <a:pt x="16339" y="36447"/>
                    </a:cubicBezTo>
                    <a:cubicBezTo>
                      <a:pt x="11311" y="36447"/>
                      <a:pt x="6284" y="36986"/>
                      <a:pt x="0" y="38781"/>
                    </a:cubicBezTo>
                    <a:lnTo>
                      <a:pt x="12927" y="12927"/>
                    </a:lnTo>
                    <a:cubicBezTo>
                      <a:pt x="17954" y="2154"/>
                      <a:pt x="25854" y="0"/>
                      <a:pt x="39859" y="0"/>
                    </a:cubicBezTo>
                    <a:cubicBezTo>
                      <a:pt x="73074" y="0"/>
                      <a:pt x="94440" y="21365"/>
                      <a:pt x="94440" y="58531"/>
                    </a:cubicBezTo>
                    <a:cubicBezTo>
                      <a:pt x="94440" y="69842"/>
                      <a:pt x="91567" y="86181"/>
                      <a:pt x="86540" y="108085"/>
                    </a:cubicBezTo>
                    <a:lnTo>
                      <a:pt x="72536" y="171105"/>
                    </a:lnTo>
                    <a:close/>
                  </a:path>
                </a:pathLst>
              </a:custGeom>
              <a:solidFill>
                <a:srgbClr val="00304D"/>
              </a:solidFill>
              <a:ln w="17949" cap="flat">
                <a:noFill/>
                <a:prstDash val="solid"/>
                <a:miter/>
              </a:ln>
            </p:spPr>
            <p:txBody>
              <a:bodyPr rtlCol="0" anchor="ctr"/>
              <a:lstStyle/>
              <a:p>
                <a:endParaRPr lang="nl-NL"/>
              </a:p>
            </p:txBody>
          </p:sp>
          <p:sp>
            <p:nvSpPr>
              <p:cNvPr id="54" name="Vrije vorm: vorm 53">
                <a:extLst>
                  <a:ext uri="{FF2B5EF4-FFF2-40B4-BE49-F238E27FC236}">
                    <a16:creationId xmlns:a16="http://schemas.microsoft.com/office/drawing/2014/main" id="{1578CCD7-6411-4DE9-AC01-573E59C682AC}"/>
                  </a:ext>
                </a:extLst>
              </p:cNvPr>
              <p:cNvSpPr/>
              <p:nvPr/>
            </p:nvSpPr>
            <p:spPr>
              <a:xfrm>
                <a:off x="6405353" y="4532295"/>
                <a:ext cx="202525" cy="283140"/>
              </a:xfrm>
              <a:custGeom>
                <a:avLst/>
                <a:gdLst>
                  <a:gd name="connsiteX0" fmla="*/ 47759 w 202525"/>
                  <a:gd name="connsiteY0" fmla="*/ 177389 h 283140"/>
                  <a:gd name="connsiteX1" fmla="*/ 101801 w 202525"/>
                  <a:gd name="connsiteY1" fmla="*/ 242204 h 283140"/>
                  <a:gd name="connsiteX2" fmla="*/ 175594 w 202525"/>
                  <a:gd name="connsiteY2" fmla="*/ 206655 h 283140"/>
                  <a:gd name="connsiteX3" fmla="*/ 171644 w 202525"/>
                  <a:gd name="connsiteY3" fmla="*/ 231970 h 283140"/>
                  <a:gd name="connsiteX4" fmla="*/ 88874 w 202525"/>
                  <a:gd name="connsiteY4" fmla="*/ 283140 h 283140"/>
                  <a:gd name="connsiteX5" fmla="*/ 0 w 202525"/>
                  <a:gd name="connsiteY5" fmla="*/ 178466 h 283140"/>
                  <a:gd name="connsiteX6" fmla="*/ 47220 w 202525"/>
                  <a:gd name="connsiteY6" fmla="*/ 47938 h 283140"/>
                  <a:gd name="connsiteX7" fmla="*/ 142917 w 202525"/>
                  <a:gd name="connsiteY7" fmla="*/ 0 h 283140"/>
                  <a:gd name="connsiteX8" fmla="*/ 202525 w 202525"/>
                  <a:gd name="connsiteY8" fmla="*/ 49554 h 283140"/>
                  <a:gd name="connsiteX9" fmla="*/ 49913 w 202525"/>
                  <a:gd name="connsiteY9" fmla="*/ 156562 h 283140"/>
                  <a:gd name="connsiteX10" fmla="*/ 47759 w 202525"/>
                  <a:gd name="connsiteY10" fmla="*/ 177389 h 283140"/>
                  <a:gd name="connsiteX11" fmla="*/ 159255 w 202525"/>
                  <a:gd name="connsiteY11" fmla="*/ 56915 h 283140"/>
                  <a:gd name="connsiteX12" fmla="*/ 136094 w 202525"/>
                  <a:gd name="connsiteY12" fmla="*/ 35011 h 283140"/>
                  <a:gd name="connsiteX13" fmla="*/ 54940 w 202525"/>
                  <a:gd name="connsiteY13" fmla="*/ 124603 h 283140"/>
                  <a:gd name="connsiteX14" fmla="*/ 159255 w 202525"/>
                  <a:gd name="connsiteY14" fmla="*/ 56915 h 2831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02525" h="283140">
                    <a:moveTo>
                      <a:pt x="47759" y="177389"/>
                    </a:moveTo>
                    <a:cubicBezTo>
                      <a:pt x="47759" y="217427"/>
                      <a:pt x="68047" y="242204"/>
                      <a:pt x="101801" y="242204"/>
                    </a:cubicBezTo>
                    <a:cubicBezTo>
                      <a:pt x="126578" y="242204"/>
                      <a:pt x="150817" y="230355"/>
                      <a:pt x="175594" y="206655"/>
                    </a:cubicBezTo>
                    <a:lnTo>
                      <a:pt x="171644" y="231970"/>
                    </a:lnTo>
                    <a:cubicBezTo>
                      <a:pt x="167155" y="262852"/>
                      <a:pt x="133940" y="283140"/>
                      <a:pt x="88874" y="283140"/>
                    </a:cubicBezTo>
                    <a:cubicBezTo>
                      <a:pt x="33754" y="283140"/>
                      <a:pt x="0" y="244359"/>
                      <a:pt x="0" y="178466"/>
                    </a:cubicBezTo>
                    <a:cubicBezTo>
                      <a:pt x="0" y="129990"/>
                      <a:pt x="16877" y="83308"/>
                      <a:pt x="47220" y="47938"/>
                    </a:cubicBezTo>
                    <a:cubicBezTo>
                      <a:pt x="73613" y="17057"/>
                      <a:pt x="109163" y="0"/>
                      <a:pt x="142917" y="0"/>
                    </a:cubicBezTo>
                    <a:cubicBezTo>
                      <a:pt x="179005" y="0"/>
                      <a:pt x="202525" y="21904"/>
                      <a:pt x="202525" y="49554"/>
                    </a:cubicBezTo>
                    <a:cubicBezTo>
                      <a:pt x="202525" y="109163"/>
                      <a:pt x="146149" y="154228"/>
                      <a:pt x="49913" y="156562"/>
                    </a:cubicBezTo>
                    <a:cubicBezTo>
                      <a:pt x="48836" y="164462"/>
                      <a:pt x="47759" y="171285"/>
                      <a:pt x="47759" y="177389"/>
                    </a:cubicBezTo>
                    <a:close/>
                    <a:moveTo>
                      <a:pt x="159255" y="56915"/>
                    </a:moveTo>
                    <a:cubicBezTo>
                      <a:pt x="159255" y="43450"/>
                      <a:pt x="150278" y="35011"/>
                      <a:pt x="136094" y="35011"/>
                    </a:cubicBezTo>
                    <a:cubicBezTo>
                      <a:pt x="107906" y="35011"/>
                      <a:pt x="70740" y="67688"/>
                      <a:pt x="54940" y="124603"/>
                    </a:cubicBezTo>
                    <a:cubicBezTo>
                      <a:pt x="119217" y="121731"/>
                      <a:pt x="159255" y="87977"/>
                      <a:pt x="159255" y="56915"/>
                    </a:cubicBezTo>
                    <a:close/>
                  </a:path>
                </a:pathLst>
              </a:custGeom>
              <a:solidFill>
                <a:srgbClr val="00304D"/>
              </a:solidFill>
              <a:ln w="17949" cap="flat">
                <a:noFill/>
                <a:prstDash val="solid"/>
                <a:miter/>
              </a:ln>
            </p:spPr>
            <p:txBody>
              <a:bodyPr rtlCol="0" anchor="ctr"/>
              <a:lstStyle/>
              <a:p>
                <a:endParaRPr lang="nl-NL"/>
              </a:p>
            </p:txBody>
          </p:sp>
          <p:sp>
            <p:nvSpPr>
              <p:cNvPr id="55" name="Vrije vorm: vorm 54">
                <a:extLst>
                  <a:ext uri="{FF2B5EF4-FFF2-40B4-BE49-F238E27FC236}">
                    <a16:creationId xmlns:a16="http://schemas.microsoft.com/office/drawing/2014/main" id="{B6F516BB-0C5C-4304-AB98-D42830D82121}"/>
                  </a:ext>
                </a:extLst>
              </p:cNvPr>
              <p:cNvSpPr/>
              <p:nvPr/>
            </p:nvSpPr>
            <p:spPr>
              <a:xfrm>
                <a:off x="6779343" y="4394047"/>
                <a:ext cx="266801" cy="420491"/>
              </a:xfrm>
              <a:custGeom>
                <a:avLst/>
                <a:gdLst>
                  <a:gd name="connsiteX0" fmla="*/ 221557 w 266801"/>
                  <a:gd name="connsiteY0" fmla="*/ 285295 h 420491"/>
                  <a:gd name="connsiteX1" fmla="*/ 215452 w 266801"/>
                  <a:gd name="connsiteY1" fmla="*/ 340415 h 420491"/>
                  <a:gd name="connsiteX2" fmla="*/ 252618 w 266801"/>
                  <a:gd name="connsiteY2" fmla="*/ 389430 h 420491"/>
                  <a:gd name="connsiteX3" fmla="*/ 248129 w 266801"/>
                  <a:gd name="connsiteY3" fmla="*/ 403435 h 420491"/>
                  <a:gd name="connsiteX4" fmla="*/ 222814 w 266801"/>
                  <a:gd name="connsiteY4" fmla="*/ 419773 h 420491"/>
                  <a:gd name="connsiteX5" fmla="*/ 172182 w 266801"/>
                  <a:gd name="connsiteY5" fmla="*/ 364114 h 420491"/>
                  <a:gd name="connsiteX6" fmla="*/ 83308 w 266801"/>
                  <a:gd name="connsiteY6" fmla="*/ 420491 h 420491"/>
                  <a:gd name="connsiteX7" fmla="*/ 0 w 266801"/>
                  <a:gd name="connsiteY7" fmla="*/ 321922 h 420491"/>
                  <a:gd name="connsiteX8" fmla="*/ 42731 w 266801"/>
                  <a:gd name="connsiteY8" fmla="*/ 193009 h 420491"/>
                  <a:gd name="connsiteX9" fmla="*/ 142917 w 266801"/>
                  <a:gd name="connsiteY9" fmla="*/ 137889 h 420491"/>
                  <a:gd name="connsiteX10" fmla="*/ 193548 w 266801"/>
                  <a:gd name="connsiteY10" fmla="*/ 160332 h 420491"/>
                  <a:gd name="connsiteX11" fmla="*/ 211502 w 266801"/>
                  <a:gd name="connsiteY11" fmla="*/ 47220 h 420491"/>
                  <a:gd name="connsiteX12" fmla="*/ 213837 w 266801"/>
                  <a:gd name="connsiteY12" fmla="*/ 24777 h 420491"/>
                  <a:gd name="connsiteX13" fmla="*/ 212759 w 266801"/>
                  <a:gd name="connsiteY13" fmla="*/ 10773 h 420491"/>
                  <a:gd name="connsiteX14" fmla="*/ 266802 w 266801"/>
                  <a:gd name="connsiteY14" fmla="*/ 0 h 420491"/>
                  <a:gd name="connsiteX15" fmla="*/ 221557 w 266801"/>
                  <a:gd name="connsiteY15" fmla="*/ 285295 h 420491"/>
                  <a:gd name="connsiteX16" fmla="*/ 141121 w 266801"/>
                  <a:gd name="connsiteY16" fmla="*/ 177748 h 420491"/>
                  <a:gd name="connsiteX17" fmla="*/ 84206 w 266801"/>
                  <a:gd name="connsiteY17" fmla="*/ 212580 h 420491"/>
                  <a:gd name="connsiteX18" fmla="*/ 49375 w 266801"/>
                  <a:gd name="connsiteY18" fmla="*/ 320665 h 420491"/>
                  <a:gd name="connsiteX19" fmla="*/ 91029 w 266801"/>
                  <a:gd name="connsiteY19" fmla="*/ 381530 h 420491"/>
                  <a:gd name="connsiteX20" fmla="*/ 149021 w 266801"/>
                  <a:gd name="connsiteY20" fmla="*/ 339337 h 420491"/>
                  <a:gd name="connsiteX21" fmla="*/ 180621 w 266801"/>
                  <a:gd name="connsiteY21" fmla="*/ 218864 h 420491"/>
                  <a:gd name="connsiteX22" fmla="*/ 141121 w 266801"/>
                  <a:gd name="connsiteY22" fmla="*/ 177748 h 4204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66801" h="420491">
                    <a:moveTo>
                      <a:pt x="221557" y="285295"/>
                    </a:moveTo>
                    <a:cubicBezTo>
                      <a:pt x="217607" y="308995"/>
                      <a:pt x="215452" y="327488"/>
                      <a:pt x="215452" y="340415"/>
                    </a:cubicBezTo>
                    <a:cubicBezTo>
                      <a:pt x="215452" y="373092"/>
                      <a:pt x="227841" y="389430"/>
                      <a:pt x="252618" y="389430"/>
                    </a:cubicBezTo>
                    <a:lnTo>
                      <a:pt x="248129" y="403435"/>
                    </a:lnTo>
                    <a:cubicBezTo>
                      <a:pt x="244718" y="413489"/>
                      <a:pt x="235202" y="419773"/>
                      <a:pt x="222814" y="419773"/>
                    </a:cubicBezTo>
                    <a:cubicBezTo>
                      <a:pt x="198575" y="419773"/>
                      <a:pt x="177210" y="398946"/>
                      <a:pt x="172182" y="364114"/>
                    </a:cubicBezTo>
                    <a:cubicBezTo>
                      <a:pt x="151355" y="401280"/>
                      <a:pt x="120474" y="420491"/>
                      <a:pt x="83308" y="420491"/>
                    </a:cubicBezTo>
                    <a:cubicBezTo>
                      <a:pt x="32138" y="420491"/>
                      <a:pt x="0" y="383326"/>
                      <a:pt x="0" y="321922"/>
                    </a:cubicBezTo>
                    <a:cubicBezTo>
                      <a:pt x="0" y="276318"/>
                      <a:pt x="15800" y="229636"/>
                      <a:pt x="42731" y="193009"/>
                    </a:cubicBezTo>
                    <a:cubicBezTo>
                      <a:pt x="69663" y="156921"/>
                      <a:pt x="103597" y="137889"/>
                      <a:pt x="142917" y="137889"/>
                    </a:cubicBezTo>
                    <a:cubicBezTo>
                      <a:pt x="164283" y="137889"/>
                      <a:pt x="181159" y="145789"/>
                      <a:pt x="193548" y="160332"/>
                    </a:cubicBezTo>
                    <a:lnTo>
                      <a:pt x="211502" y="47220"/>
                    </a:lnTo>
                    <a:cubicBezTo>
                      <a:pt x="213118" y="37166"/>
                      <a:pt x="213837" y="29266"/>
                      <a:pt x="213837" y="24777"/>
                    </a:cubicBezTo>
                    <a:cubicBezTo>
                      <a:pt x="213837" y="20827"/>
                      <a:pt x="213298" y="16339"/>
                      <a:pt x="212759" y="10773"/>
                    </a:cubicBezTo>
                    <a:lnTo>
                      <a:pt x="266802" y="0"/>
                    </a:lnTo>
                    <a:lnTo>
                      <a:pt x="221557" y="285295"/>
                    </a:lnTo>
                    <a:close/>
                    <a:moveTo>
                      <a:pt x="141121" y="177748"/>
                    </a:moveTo>
                    <a:cubicBezTo>
                      <a:pt x="122628" y="177748"/>
                      <a:pt x="101083" y="189598"/>
                      <a:pt x="84206" y="212580"/>
                    </a:cubicBezTo>
                    <a:cubicBezTo>
                      <a:pt x="62302" y="242384"/>
                      <a:pt x="49375" y="282422"/>
                      <a:pt x="49375" y="320665"/>
                    </a:cubicBezTo>
                    <a:cubicBezTo>
                      <a:pt x="49375" y="360703"/>
                      <a:pt x="64636" y="381530"/>
                      <a:pt x="91029" y="381530"/>
                    </a:cubicBezTo>
                    <a:cubicBezTo>
                      <a:pt x="111856" y="381530"/>
                      <a:pt x="132144" y="367346"/>
                      <a:pt x="149021" y="339337"/>
                    </a:cubicBezTo>
                    <a:cubicBezTo>
                      <a:pt x="166976" y="309533"/>
                      <a:pt x="180621" y="259441"/>
                      <a:pt x="180621" y="218864"/>
                    </a:cubicBezTo>
                    <a:cubicBezTo>
                      <a:pt x="180621" y="192291"/>
                      <a:pt x="165360" y="177748"/>
                      <a:pt x="141121" y="177748"/>
                    </a:cubicBezTo>
                    <a:close/>
                  </a:path>
                </a:pathLst>
              </a:custGeom>
              <a:solidFill>
                <a:srgbClr val="00304D"/>
              </a:solidFill>
              <a:ln w="17949" cap="flat">
                <a:noFill/>
                <a:prstDash val="solid"/>
                <a:miter/>
              </a:ln>
            </p:spPr>
            <p:txBody>
              <a:bodyPr rtlCol="0" anchor="ctr"/>
              <a:lstStyle/>
              <a:p>
                <a:endParaRPr lang="nl-NL"/>
              </a:p>
            </p:txBody>
          </p:sp>
          <p:sp>
            <p:nvSpPr>
              <p:cNvPr id="56" name="Vrije vorm: vorm 55">
                <a:extLst>
                  <a:ext uri="{FF2B5EF4-FFF2-40B4-BE49-F238E27FC236}">
                    <a16:creationId xmlns:a16="http://schemas.microsoft.com/office/drawing/2014/main" id="{88A3A87B-F67A-447D-BBE8-CA2DA0DF80C0}"/>
                  </a:ext>
                </a:extLst>
              </p:cNvPr>
              <p:cNvSpPr/>
              <p:nvPr/>
            </p:nvSpPr>
            <p:spPr>
              <a:xfrm>
                <a:off x="7073794" y="4532295"/>
                <a:ext cx="202525" cy="283140"/>
              </a:xfrm>
              <a:custGeom>
                <a:avLst/>
                <a:gdLst>
                  <a:gd name="connsiteX0" fmla="*/ 47758 w 202525"/>
                  <a:gd name="connsiteY0" fmla="*/ 177389 h 283140"/>
                  <a:gd name="connsiteX1" fmla="*/ 101801 w 202525"/>
                  <a:gd name="connsiteY1" fmla="*/ 242204 h 283140"/>
                  <a:gd name="connsiteX2" fmla="*/ 175594 w 202525"/>
                  <a:gd name="connsiteY2" fmla="*/ 206655 h 283140"/>
                  <a:gd name="connsiteX3" fmla="*/ 171644 w 202525"/>
                  <a:gd name="connsiteY3" fmla="*/ 231970 h 283140"/>
                  <a:gd name="connsiteX4" fmla="*/ 88874 w 202525"/>
                  <a:gd name="connsiteY4" fmla="*/ 283140 h 283140"/>
                  <a:gd name="connsiteX5" fmla="*/ 0 w 202525"/>
                  <a:gd name="connsiteY5" fmla="*/ 178466 h 283140"/>
                  <a:gd name="connsiteX6" fmla="*/ 47220 w 202525"/>
                  <a:gd name="connsiteY6" fmla="*/ 47938 h 283140"/>
                  <a:gd name="connsiteX7" fmla="*/ 142917 w 202525"/>
                  <a:gd name="connsiteY7" fmla="*/ 0 h 283140"/>
                  <a:gd name="connsiteX8" fmla="*/ 202525 w 202525"/>
                  <a:gd name="connsiteY8" fmla="*/ 49554 h 283140"/>
                  <a:gd name="connsiteX9" fmla="*/ 49913 w 202525"/>
                  <a:gd name="connsiteY9" fmla="*/ 156562 h 283140"/>
                  <a:gd name="connsiteX10" fmla="*/ 47758 w 202525"/>
                  <a:gd name="connsiteY10" fmla="*/ 177389 h 283140"/>
                  <a:gd name="connsiteX11" fmla="*/ 159255 w 202525"/>
                  <a:gd name="connsiteY11" fmla="*/ 56915 h 283140"/>
                  <a:gd name="connsiteX12" fmla="*/ 136094 w 202525"/>
                  <a:gd name="connsiteY12" fmla="*/ 35011 h 283140"/>
                  <a:gd name="connsiteX13" fmla="*/ 54940 w 202525"/>
                  <a:gd name="connsiteY13" fmla="*/ 124603 h 283140"/>
                  <a:gd name="connsiteX14" fmla="*/ 159255 w 202525"/>
                  <a:gd name="connsiteY14" fmla="*/ 56915 h 2831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02525" h="283140">
                    <a:moveTo>
                      <a:pt x="47758" y="177389"/>
                    </a:moveTo>
                    <a:cubicBezTo>
                      <a:pt x="47758" y="217427"/>
                      <a:pt x="68047" y="242204"/>
                      <a:pt x="101801" y="242204"/>
                    </a:cubicBezTo>
                    <a:cubicBezTo>
                      <a:pt x="126578" y="242204"/>
                      <a:pt x="150817" y="230355"/>
                      <a:pt x="175594" y="206655"/>
                    </a:cubicBezTo>
                    <a:lnTo>
                      <a:pt x="171644" y="231970"/>
                    </a:lnTo>
                    <a:cubicBezTo>
                      <a:pt x="167155" y="262852"/>
                      <a:pt x="133939" y="283140"/>
                      <a:pt x="88874" y="283140"/>
                    </a:cubicBezTo>
                    <a:cubicBezTo>
                      <a:pt x="33754" y="283140"/>
                      <a:pt x="0" y="244359"/>
                      <a:pt x="0" y="178466"/>
                    </a:cubicBezTo>
                    <a:cubicBezTo>
                      <a:pt x="0" y="129990"/>
                      <a:pt x="16877" y="83308"/>
                      <a:pt x="47220" y="47938"/>
                    </a:cubicBezTo>
                    <a:cubicBezTo>
                      <a:pt x="73613" y="17057"/>
                      <a:pt x="109162" y="0"/>
                      <a:pt x="142917" y="0"/>
                    </a:cubicBezTo>
                    <a:cubicBezTo>
                      <a:pt x="179005" y="0"/>
                      <a:pt x="202525" y="21904"/>
                      <a:pt x="202525" y="49554"/>
                    </a:cubicBezTo>
                    <a:cubicBezTo>
                      <a:pt x="202525" y="109163"/>
                      <a:pt x="146149" y="154228"/>
                      <a:pt x="49913" y="156562"/>
                    </a:cubicBezTo>
                    <a:cubicBezTo>
                      <a:pt x="49015" y="164462"/>
                      <a:pt x="47758" y="171285"/>
                      <a:pt x="47758" y="177389"/>
                    </a:cubicBezTo>
                    <a:close/>
                    <a:moveTo>
                      <a:pt x="159255" y="56915"/>
                    </a:moveTo>
                    <a:cubicBezTo>
                      <a:pt x="159255" y="43450"/>
                      <a:pt x="150278" y="35011"/>
                      <a:pt x="136094" y="35011"/>
                    </a:cubicBezTo>
                    <a:cubicBezTo>
                      <a:pt x="107906" y="35011"/>
                      <a:pt x="70740" y="67688"/>
                      <a:pt x="54940" y="124603"/>
                    </a:cubicBezTo>
                    <a:cubicBezTo>
                      <a:pt x="119396" y="121731"/>
                      <a:pt x="159255" y="87977"/>
                      <a:pt x="159255" y="56915"/>
                    </a:cubicBezTo>
                    <a:close/>
                  </a:path>
                </a:pathLst>
              </a:custGeom>
              <a:solidFill>
                <a:srgbClr val="00304D"/>
              </a:solidFill>
              <a:ln w="17949" cap="flat">
                <a:noFill/>
                <a:prstDash val="solid"/>
                <a:miter/>
              </a:ln>
            </p:spPr>
            <p:txBody>
              <a:bodyPr rtlCol="0" anchor="ctr"/>
              <a:lstStyle/>
              <a:p>
                <a:endParaRPr lang="nl-NL"/>
              </a:p>
            </p:txBody>
          </p:sp>
          <p:sp>
            <p:nvSpPr>
              <p:cNvPr id="57" name="Vrije vorm: vorm 56">
                <a:extLst>
                  <a:ext uri="{FF2B5EF4-FFF2-40B4-BE49-F238E27FC236}">
                    <a16:creationId xmlns:a16="http://schemas.microsoft.com/office/drawing/2014/main" id="{8FB38D77-48F7-4707-A8AC-447CC43A7397}"/>
                  </a:ext>
                </a:extLst>
              </p:cNvPr>
              <p:cNvSpPr/>
              <p:nvPr/>
            </p:nvSpPr>
            <p:spPr>
              <a:xfrm>
                <a:off x="7462327" y="4456887"/>
                <a:ext cx="129091" cy="358189"/>
              </a:xfrm>
              <a:custGeom>
                <a:avLst/>
                <a:gdLst>
                  <a:gd name="connsiteX0" fmla="*/ 87976 w 129091"/>
                  <a:gd name="connsiteY0" fmla="*/ 82231 h 358189"/>
                  <a:gd name="connsiteX1" fmla="*/ 104315 w 129091"/>
                  <a:gd name="connsiteY1" fmla="*/ 82231 h 358189"/>
                  <a:gd name="connsiteX2" fmla="*/ 129092 w 129091"/>
                  <a:gd name="connsiteY2" fmla="*/ 79358 h 358189"/>
                  <a:gd name="connsiteX3" fmla="*/ 123526 w 129091"/>
                  <a:gd name="connsiteY3" fmla="*/ 103058 h 358189"/>
                  <a:gd name="connsiteX4" fmla="*/ 101083 w 129091"/>
                  <a:gd name="connsiteY4" fmla="*/ 119396 h 358189"/>
                  <a:gd name="connsiteX5" fmla="*/ 81872 w 129091"/>
                  <a:gd name="connsiteY5" fmla="*/ 119396 h 358189"/>
                  <a:gd name="connsiteX6" fmla="*/ 58711 w 129091"/>
                  <a:gd name="connsiteY6" fmla="*/ 267520 h 358189"/>
                  <a:gd name="connsiteX7" fmla="*/ 56376 w 129091"/>
                  <a:gd name="connsiteY7" fmla="*/ 287270 h 358189"/>
                  <a:gd name="connsiteX8" fmla="*/ 87976 w 129091"/>
                  <a:gd name="connsiteY8" fmla="*/ 320486 h 358189"/>
                  <a:gd name="connsiteX9" fmla="*/ 116703 w 129091"/>
                  <a:gd name="connsiteY9" fmla="*/ 313124 h 358189"/>
                  <a:gd name="connsiteX10" fmla="*/ 113292 w 129091"/>
                  <a:gd name="connsiteY10" fmla="*/ 336824 h 358189"/>
                  <a:gd name="connsiteX11" fmla="*/ 73792 w 129091"/>
                  <a:gd name="connsiteY11" fmla="*/ 358190 h 358189"/>
                  <a:gd name="connsiteX12" fmla="*/ 8439 w 129091"/>
                  <a:gd name="connsiteY12" fmla="*/ 298043 h 358189"/>
                  <a:gd name="connsiteX13" fmla="*/ 13466 w 129091"/>
                  <a:gd name="connsiteY13" fmla="*/ 249027 h 358189"/>
                  <a:gd name="connsiteX14" fmla="*/ 33754 w 129091"/>
                  <a:gd name="connsiteY14" fmla="*/ 119576 h 358189"/>
                  <a:gd name="connsiteX15" fmla="*/ 0 w 129091"/>
                  <a:gd name="connsiteY15" fmla="*/ 121910 h 358189"/>
                  <a:gd name="connsiteX16" fmla="*/ 3411 w 129091"/>
                  <a:gd name="connsiteY16" fmla="*/ 99467 h 358189"/>
                  <a:gd name="connsiteX17" fmla="*/ 23700 w 129091"/>
                  <a:gd name="connsiteY17" fmla="*/ 82590 h 358189"/>
                  <a:gd name="connsiteX18" fmla="*/ 41116 w 129091"/>
                  <a:gd name="connsiteY18" fmla="*/ 82590 h 358189"/>
                  <a:gd name="connsiteX19" fmla="*/ 47399 w 129091"/>
                  <a:gd name="connsiteY19" fmla="*/ 40397 h 358189"/>
                  <a:gd name="connsiteX20" fmla="*/ 48476 w 129091"/>
                  <a:gd name="connsiteY20" fmla="*/ 27470 h 358189"/>
                  <a:gd name="connsiteX21" fmla="*/ 45604 w 129091"/>
                  <a:gd name="connsiteY21" fmla="*/ 10054 h 358189"/>
                  <a:gd name="connsiteX22" fmla="*/ 100724 w 129091"/>
                  <a:gd name="connsiteY22" fmla="*/ 0 h 358189"/>
                  <a:gd name="connsiteX23" fmla="*/ 87976 w 129091"/>
                  <a:gd name="connsiteY23" fmla="*/ 82231 h 3581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29091" h="358189">
                    <a:moveTo>
                      <a:pt x="87976" y="82231"/>
                    </a:moveTo>
                    <a:lnTo>
                      <a:pt x="104315" y="82231"/>
                    </a:lnTo>
                    <a:cubicBezTo>
                      <a:pt x="112215" y="82231"/>
                      <a:pt x="120653" y="81154"/>
                      <a:pt x="129092" y="79358"/>
                    </a:cubicBezTo>
                    <a:lnTo>
                      <a:pt x="123526" y="103058"/>
                    </a:lnTo>
                    <a:cubicBezTo>
                      <a:pt x="120653" y="114908"/>
                      <a:pt x="114549" y="119396"/>
                      <a:pt x="101083" y="119396"/>
                    </a:cubicBezTo>
                    <a:lnTo>
                      <a:pt x="81872" y="119396"/>
                    </a:lnTo>
                    <a:lnTo>
                      <a:pt x="58711" y="267520"/>
                    </a:lnTo>
                    <a:cubicBezTo>
                      <a:pt x="57633" y="274163"/>
                      <a:pt x="56376" y="280986"/>
                      <a:pt x="56376" y="287270"/>
                    </a:cubicBezTo>
                    <a:cubicBezTo>
                      <a:pt x="56376" y="309713"/>
                      <a:pt x="67149" y="320486"/>
                      <a:pt x="87976" y="320486"/>
                    </a:cubicBezTo>
                    <a:cubicBezTo>
                      <a:pt x="96415" y="320486"/>
                      <a:pt x="105931" y="318331"/>
                      <a:pt x="116703" y="313124"/>
                    </a:cubicBezTo>
                    <a:lnTo>
                      <a:pt x="113292" y="336824"/>
                    </a:lnTo>
                    <a:cubicBezTo>
                      <a:pt x="110958" y="352085"/>
                      <a:pt x="98569" y="358190"/>
                      <a:pt x="73792" y="358190"/>
                    </a:cubicBezTo>
                    <a:cubicBezTo>
                      <a:pt x="30522" y="358190"/>
                      <a:pt x="8439" y="338440"/>
                      <a:pt x="8439" y="298043"/>
                    </a:cubicBezTo>
                    <a:cubicBezTo>
                      <a:pt x="8439" y="286193"/>
                      <a:pt x="10054" y="269854"/>
                      <a:pt x="13466" y="249027"/>
                    </a:cubicBezTo>
                    <a:lnTo>
                      <a:pt x="33754" y="119576"/>
                    </a:lnTo>
                    <a:cubicBezTo>
                      <a:pt x="20289" y="119576"/>
                      <a:pt x="8977" y="120115"/>
                      <a:pt x="0" y="121910"/>
                    </a:cubicBezTo>
                    <a:lnTo>
                      <a:pt x="3411" y="99467"/>
                    </a:lnTo>
                    <a:cubicBezTo>
                      <a:pt x="5027" y="86540"/>
                      <a:pt x="10234" y="82590"/>
                      <a:pt x="23700" y="82590"/>
                    </a:cubicBezTo>
                    <a:lnTo>
                      <a:pt x="41116" y="82590"/>
                    </a:lnTo>
                    <a:lnTo>
                      <a:pt x="47399" y="40397"/>
                    </a:lnTo>
                    <a:cubicBezTo>
                      <a:pt x="47938" y="35909"/>
                      <a:pt x="48476" y="31420"/>
                      <a:pt x="48476" y="27470"/>
                    </a:cubicBezTo>
                    <a:cubicBezTo>
                      <a:pt x="48476" y="21366"/>
                      <a:pt x="47938" y="15620"/>
                      <a:pt x="45604" y="10054"/>
                    </a:cubicBezTo>
                    <a:lnTo>
                      <a:pt x="100724" y="0"/>
                    </a:lnTo>
                    <a:lnTo>
                      <a:pt x="87976" y="82231"/>
                    </a:lnTo>
                    <a:close/>
                  </a:path>
                </a:pathLst>
              </a:custGeom>
              <a:solidFill>
                <a:srgbClr val="00304D"/>
              </a:solidFill>
              <a:ln w="17949" cap="flat">
                <a:noFill/>
                <a:prstDash val="solid"/>
                <a:miter/>
              </a:ln>
            </p:spPr>
            <p:txBody>
              <a:bodyPr rtlCol="0" anchor="ctr"/>
              <a:lstStyle/>
              <a:p>
                <a:endParaRPr lang="nl-NL"/>
              </a:p>
            </p:txBody>
          </p:sp>
          <p:sp>
            <p:nvSpPr>
              <p:cNvPr id="58" name="Vrije vorm: vorm 57">
                <a:extLst>
                  <a:ext uri="{FF2B5EF4-FFF2-40B4-BE49-F238E27FC236}">
                    <a16:creationId xmlns:a16="http://schemas.microsoft.com/office/drawing/2014/main" id="{E0E542A8-F20F-4BA3-9E92-57533FFBD208}"/>
                  </a:ext>
                </a:extLst>
              </p:cNvPr>
              <p:cNvSpPr/>
              <p:nvPr/>
            </p:nvSpPr>
            <p:spPr>
              <a:xfrm>
                <a:off x="7621941" y="4532654"/>
                <a:ext cx="235740" cy="284218"/>
              </a:xfrm>
              <a:custGeom>
                <a:avLst/>
                <a:gdLst>
                  <a:gd name="connsiteX0" fmla="*/ 235741 w 235740"/>
                  <a:gd name="connsiteY0" fmla="*/ 103418 h 284218"/>
                  <a:gd name="connsiteX1" fmla="*/ 96774 w 235740"/>
                  <a:gd name="connsiteY1" fmla="*/ 284218 h 284218"/>
                  <a:gd name="connsiteX2" fmla="*/ 0 w 235740"/>
                  <a:gd name="connsiteY2" fmla="*/ 170567 h 284218"/>
                  <a:gd name="connsiteX3" fmla="*/ 40038 w 235740"/>
                  <a:gd name="connsiteY3" fmla="*/ 48477 h 284218"/>
                  <a:gd name="connsiteX4" fmla="*/ 139685 w 235740"/>
                  <a:gd name="connsiteY4" fmla="*/ 1 h 284218"/>
                  <a:gd name="connsiteX5" fmla="*/ 235741 w 235740"/>
                  <a:gd name="connsiteY5" fmla="*/ 103418 h 284218"/>
                  <a:gd name="connsiteX6" fmla="*/ 48836 w 235740"/>
                  <a:gd name="connsiteY6" fmla="*/ 178108 h 284218"/>
                  <a:gd name="connsiteX7" fmla="*/ 101263 w 235740"/>
                  <a:gd name="connsiteY7" fmla="*/ 245616 h 284218"/>
                  <a:gd name="connsiteX8" fmla="*/ 160333 w 235740"/>
                  <a:gd name="connsiteY8" fmla="*/ 208989 h 284218"/>
                  <a:gd name="connsiteX9" fmla="*/ 186726 w 235740"/>
                  <a:gd name="connsiteY9" fmla="*/ 109343 h 284218"/>
                  <a:gd name="connsiteX10" fmla="*/ 133760 w 235740"/>
                  <a:gd name="connsiteY10" fmla="*/ 37884 h 284218"/>
                  <a:gd name="connsiteX11" fmla="*/ 48836 w 235740"/>
                  <a:gd name="connsiteY11" fmla="*/ 178108 h 2842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35740" h="284218">
                    <a:moveTo>
                      <a:pt x="235741" y="103418"/>
                    </a:moveTo>
                    <a:cubicBezTo>
                      <a:pt x="235741" y="212580"/>
                      <a:pt x="176671" y="284218"/>
                      <a:pt x="96774" y="284218"/>
                    </a:cubicBezTo>
                    <a:cubicBezTo>
                      <a:pt x="37704" y="284218"/>
                      <a:pt x="0" y="242564"/>
                      <a:pt x="0" y="170567"/>
                    </a:cubicBezTo>
                    <a:cubicBezTo>
                      <a:pt x="0" y="123347"/>
                      <a:pt x="15261" y="78820"/>
                      <a:pt x="40038" y="48477"/>
                    </a:cubicBezTo>
                    <a:cubicBezTo>
                      <a:pt x="66431" y="15262"/>
                      <a:pt x="98031" y="1"/>
                      <a:pt x="139685" y="1"/>
                    </a:cubicBezTo>
                    <a:cubicBezTo>
                      <a:pt x="198037" y="-179"/>
                      <a:pt x="235741" y="38602"/>
                      <a:pt x="235741" y="103418"/>
                    </a:cubicBezTo>
                    <a:close/>
                    <a:moveTo>
                      <a:pt x="48836" y="178108"/>
                    </a:moveTo>
                    <a:cubicBezTo>
                      <a:pt x="48836" y="220839"/>
                      <a:pt x="69124" y="245616"/>
                      <a:pt x="101263" y="245616"/>
                    </a:cubicBezTo>
                    <a:cubicBezTo>
                      <a:pt x="126040" y="245616"/>
                      <a:pt x="144533" y="233767"/>
                      <a:pt x="160333" y="208989"/>
                    </a:cubicBezTo>
                    <a:cubicBezTo>
                      <a:pt x="175055" y="186008"/>
                      <a:pt x="186726" y="145970"/>
                      <a:pt x="186726" y="109343"/>
                    </a:cubicBezTo>
                    <a:cubicBezTo>
                      <a:pt x="186726" y="61405"/>
                      <a:pt x="169310" y="37884"/>
                      <a:pt x="133760" y="37884"/>
                    </a:cubicBezTo>
                    <a:cubicBezTo>
                      <a:pt x="88874" y="38064"/>
                      <a:pt x="48836" y="94261"/>
                      <a:pt x="48836" y="178108"/>
                    </a:cubicBezTo>
                    <a:close/>
                  </a:path>
                </a:pathLst>
              </a:custGeom>
              <a:solidFill>
                <a:srgbClr val="00304D"/>
              </a:solidFill>
              <a:ln w="17949" cap="flat">
                <a:noFill/>
                <a:prstDash val="solid"/>
                <a:miter/>
              </a:ln>
            </p:spPr>
            <p:txBody>
              <a:bodyPr rtlCol="0" anchor="ctr"/>
              <a:lstStyle/>
              <a:p>
                <a:endParaRPr lang="nl-NL"/>
              </a:p>
            </p:txBody>
          </p:sp>
          <p:sp>
            <p:nvSpPr>
              <p:cNvPr id="59" name="Vrije vorm: vorm 58">
                <a:extLst>
                  <a:ext uri="{FF2B5EF4-FFF2-40B4-BE49-F238E27FC236}">
                    <a16:creationId xmlns:a16="http://schemas.microsoft.com/office/drawing/2014/main" id="{DFEA756C-D382-430A-85F8-F3499A2DE8F3}"/>
                  </a:ext>
                </a:extLst>
              </p:cNvPr>
              <p:cNvSpPr/>
              <p:nvPr/>
            </p:nvSpPr>
            <p:spPr>
              <a:xfrm>
                <a:off x="7898439" y="4532295"/>
                <a:ext cx="202525" cy="283140"/>
              </a:xfrm>
              <a:custGeom>
                <a:avLst/>
                <a:gdLst>
                  <a:gd name="connsiteX0" fmla="*/ 47758 w 202525"/>
                  <a:gd name="connsiteY0" fmla="*/ 177389 h 283140"/>
                  <a:gd name="connsiteX1" fmla="*/ 101801 w 202525"/>
                  <a:gd name="connsiteY1" fmla="*/ 242204 h 283140"/>
                  <a:gd name="connsiteX2" fmla="*/ 175594 w 202525"/>
                  <a:gd name="connsiteY2" fmla="*/ 206655 h 283140"/>
                  <a:gd name="connsiteX3" fmla="*/ 171644 w 202525"/>
                  <a:gd name="connsiteY3" fmla="*/ 231970 h 283140"/>
                  <a:gd name="connsiteX4" fmla="*/ 88874 w 202525"/>
                  <a:gd name="connsiteY4" fmla="*/ 283140 h 283140"/>
                  <a:gd name="connsiteX5" fmla="*/ 0 w 202525"/>
                  <a:gd name="connsiteY5" fmla="*/ 178466 h 283140"/>
                  <a:gd name="connsiteX6" fmla="*/ 47220 w 202525"/>
                  <a:gd name="connsiteY6" fmla="*/ 47938 h 283140"/>
                  <a:gd name="connsiteX7" fmla="*/ 142917 w 202525"/>
                  <a:gd name="connsiteY7" fmla="*/ 0 h 283140"/>
                  <a:gd name="connsiteX8" fmla="*/ 202525 w 202525"/>
                  <a:gd name="connsiteY8" fmla="*/ 49554 h 283140"/>
                  <a:gd name="connsiteX9" fmla="*/ 49913 w 202525"/>
                  <a:gd name="connsiteY9" fmla="*/ 156562 h 283140"/>
                  <a:gd name="connsiteX10" fmla="*/ 47758 w 202525"/>
                  <a:gd name="connsiteY10" fmla="*/ 177389 h 283140"/>
                  <a:gd name="connsiteX11" fmla="*/ 159255 w 202525"/>
                  <a:gd name="connsiteY11" fmla="*/ 56915 h 283140"/>
                  <a:gd name="connsiteX12" fmla="*/ 136094 w 202525"/>
                  <a:gd name="connsiteY12" fmla="*/ 35011 h 283140"/>
                  <a:gd name="connsiteX13" fmla="*/ 54940 w 202525"/>
                  <a:gd name="connsiteY13" fmla="*/ 124603 h 283140"/>
                  <a:gd name="connsiteX14" fmla="*/ 159255 w 202525"/>
                  <a:gd name="connsiteY14" fmla="*/ 56915 h 2831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02525" h="283140">
                    <a:moveTo>
                      <a:pt x="47758" y="177389"/>
                    </a:moveTo>
                    <a:cubicBezTo>
                      <a:pt x="47758" y="217427"/>
                      <a:pt x="68047" y="242204"/>
                      <a:pt x="101801" y="242204"/>
                    </a:cubicBezTo>
                    <a:cubicBezTo>
                      <a:pt x="126578" y="242204"/>
                      <a:pt x="150817" y="230355"/>
                      <a:pt x="175594" y="206655"/>
                    </a:cubicBezTo>
                    <a:lnTo>
                      <a:pt x="171644" y="231970"/>
                    </a:lnTo>
                    <a:cubicBezTo>
                      <a:pt x="167155" y="262852"/>
                      <a:pt x="133939" y="283140"/>
                      <a:pt x="88874" y="283140"/>
                    </a:cubicBezTo>
                    <a:cubicBezTo>
                      <a:pt x="33754" y="283140"/>
                      <a:pt x="0" y="244359"/>
                      <a:pt x="0" y="178466"/>
                    </a:cubicBezTo>
                    <a:cubicBezTo>
                      <a:pt x="0" y="129990"/>
                      <a:pt x="16877" y="83308"/>
                      <a:pt x="47220" y="47938"/>
                    </a:cubicBezTo>
                    <a:cubicBezTo>
                      <a:pt x="73612" y="17057"/>
                      <a:pt x="109162" y="0"/>
                      <a:pt x="142917" y="0"/>
                    </a:cubicBezTo>
                    <a:cubicBezTo>
                      <a:pt x="179005" y="0"/>
                      <a:pt x="202525" y="21904"/>
                      <a:pt x="202525" y="49554"/>
                    </a:cubicBezTo>
                    <a:cubicBezTo>
                      <a:pt x="202525" y="109163"/>
                      <a:pt x="146148" y="154228"/>
                      <a:pt x="49913" y="156562"/>
                    </a:cubicBezTo>
                    <a:cubicBezTo>
                      <a:pt x="48835" y="164462"/>
                      <a:pt x="47758" y="171285"/>
                      <a:pt x="47758" y="177389"/>
                    </a:cubicBezTo>
                    <a:close/>
                    <a:moveTo>
                      <a:pt x="159255" y="56915"/>
                    </a:moveTo>
                    <a:cubicBezTo>
                      <a:pt x="159255" y="43450"/>
                      <a:pt x="150278" y="35011"/>
                      <a:pt x="136094" y="35011"/>
                    </a:cubicBezTo>
                    <a:cubicBezTo>
                      <a:pt x="107905" y="35011"/>
                      <a:pt x="70740" y="67688"/>
                      <a:pt x="54940" y="124603"/>
                    </a:cubicBezTo>
                    <a:cubicBezTo>
                      <a:pt x="119217" y="121731"/>
                      <a:pt x="159255" y="87977"/>
                      <a:pt x="159255" y="56915"/>
                    </a:cubicBezTo>
                    <a:close/>
                  </a:path>
                </a:pathLst>
              </a:custGeom>
              <a:solidFill>
                <a:srgbClr val="00304D"/>
              </a:solidFill>
              <a:ln w="17949" cap="flat">
                <a:noFill/>
                <a:prstDash val="solid"/>
                <a:miter/>
              </a:ln>
            </p:spPr>
            <p:txBody>
              <a:bodyPr rtlCol="0" anchor="ctr"/>
              <a:lstStyle/>
              <a:p>
                <a:endParaRPr lang="nl-NL"/>
              </a:p>
            </p:txBody>
          </p:sp>
          <p:sp>
            <p:nvSpPr>
              <p:cNvPr id="60" name="Vrije vorm: vorm 59">
                <a:extLst>
                  <a:ext uri="{FF2B5EF4-FFF2-40B4-BE49-F238E27FC236}">
                    <a16:creationId xmlns:a16="http://schemas.microsoft.com/office/drawing/2014/main" id="{55CC3CF7-23AD-41E9-922D-4A251AA9A8F6}"/>
                  </a:ext>
                </a:extLst>
              </p:cNvPr>
              <p:cNvSpPr/>
              <p:nvPr/>
            </p:nvSpPr>
            <p:spPr>
              <a:xfrm>
                <a:off x="8127716" y="4394406"/>
                <a:ext cx="233945" cy="418336"/>
              </a:xfrm>
              <a:custGeom>
                <a:avLst/>
                <a:gdLst>
                  <a:gd name="connsiteX0" fmla="*/ 73613 w 233945"/>
                  <a:gd name="connsiteY0" fmla="*/ 247231 h 418336"/>
                  <a:gd name="connsiteX1" fmla="*/ 178287 w 233945"/>
                  <a:gd name="connsiteY1" fmla="*/ 162846 h 418336"/>
                  <a:gd name="connsiteX2" fmla="*/ 212041 w 233945"/>
                  <a:gd name="connsiteY2" fmla="*/ 143096 h 418336"/>
                  <a:gd name="connsiteX3" fmla="*/ 226045 w 233945"/>
                  <a:gd name="connsiteY3" fmla="*/ 155485 h 418336"/>
                  <a:gd name="connsiteX4" fmla="*/ 233945 w 233945"/>
                  <a:gd name="connsiteY4" fmla="*/ 182416 h 418336"/>
                  <a:gd name="connsiteX5" fmla="*/ 232868 w 233945"/>
                  <a:gd name="connsiteY5" fmla="*/ 182416 h 418336"/>
                  <a:gd name="connsiteX6" fmla="*/ 199114 w 233945"/>
                  <a:gd name="connsiteY6" fmla="*/ 197139 h 418336"/>
                  <a:gd name="connsiteX7" fmla="*/ 127117 w 233945"/>
                  <a:gd name="connsiteY7" fmla="*/ 249566 h 418336"/>
                  <a:gd name="connsiteX8" fmla="*/ 227302 w 233945"/>
                  <a:gd name="connsiteY8" fmla="*/ 390866 h 418336"/>
                  <a:gd name="connsiteX9" fmla="*/ 200909 w 233945"/>
                  <a:gd name="connsiteY9" fmla="*/ 411693 h 418336"/>
                  <a:gd name="connsiteX10" fmla="*/ 182955 w 233945"/>
                  <a:gd name="connsiteY10" fmla="*/ 418337 h 418336"/>
                  <a:gd name="connsiteX11" fmla="*/ 92285 w 233945"/>
                  <a:gd name="connsiteY11" fmla="*/ 269136 h 418336"/>
                  <a:gd name="connsiteX12" fmla="*/ 68047 w 233945"/>
                  <a:gd name="connsiteY12" fmla="*/ 286013 h 418336"/>
                  <a:gd name="connsiteX13" fmla="*/ 47220 w 233945"/>
                  <a:gd name="connsiteY13" fmla="*/ 415464 h 418336"/>
                  <a:gd name="connsiteX14" fmla="*/ 0 w 233945"/>
                  <a:gd name="connsiteY14" fmla="*/ 415464 h 418336"/>
                  <a:gd name="connsiteX15" fmla="*/ 57993 w 233945"/>
                  <a:gd name="connsiteY15" fmla="*/ 48477 h 418336"/>
                  <a:gd name="connsiteX16" fmla="*/ 60326 w 233945"/>
                  <a:gd name="connsiteY16" fmla="*/ 26572 h 418336"/>
                  <a:gd name="connsiteX17" fmla="*/ 57993 w 233945"/>
                  <a:gd name="connsiteY17" fmla="*/ 11311 h 418336"/>
                  <a:gd name="connsiteX18" fmla="*/ 113112 w 233945"/>
                  <a:gd name="connsiteY18" fmla="*/ 0 h 418336"/>
                  <a:gd name="connsiteX19" fmla="*/ 73613 w 233945"/>
                  <a:gd name="connsiteY19" fmla="*/ 247231 h 4183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33945" h="418336">
                    <a:moveTo>
                      <a:pt x="73613" y="247231"/>
                    </a:moveTo>
                    <a:lnTo>
                      <a:pt x="178287" y="162846"/>
                    </a:lnTo>
                    <a:cubicBezTo>
                      <a:pt x="193548" y="150457"/>
                      <a:pt x="203064" y="143096"/>
                      <a:pt x="212041" y="143096"/>
                    </a:cubicBezTo>
                    <a:cubicBezTo>
                      <a:pt x="218864" y="143096"/>
                      <a:pt x="223891" y="147046"/>
                      <a:pt x="226045" y="155485"/>
                    </a:cubicBezTo>
                    <a:lnTo>
                      <a:pt x="233945" y="182416"/>
                    </a:lnTo>
                    <a:cubicBezTo>
                      <a:pt x="233407" y="182416"/>
                      <a:pt x="232868" y="182416"/>
                      <a:pt x="232868" y="182416"/>
                    </a:cubicBezTo>
                    <a:cubicBezTo>
                      <a:pt x="223891" y="182416"/>
                      <a:pt x="212580" y="187444"/>
                      <a:pt x="199114" y="197139"/>
                    </a:cubicBezTo>
                    <a:lnTo>
                      <a:pt x="127117" y="249566"/>
                    </a:lnTo>
                    <a:cubicBezTo>
                      <a:pt x="161948" y="339697"/>
                      <a:pt x="191932" y="386917"/>
                      <a:pt x="227302" y="390866"/>
                    </a:cubicBezTo>
                    <a:lnTo>
                      <a:pt x="200909" y="411693"/>
                    </a:lnTo>
                    <a:cubicBezTo>
                      <a:pt x="194625" y="416182"/>
                      <a:pt x="189059" y="418337"/>
                      <a:pt x="182955" y="418337"/>
                    </a:cubicBezTo>
                    <a:cubicBezTo>
                      <a:pt x="157101" y="418337"/>
                      <a:pt x="125501" y="368783"/>
                      <a:pt x="92285" y="269136"/>
                    </a:cubicBezTo>
                    <a:lnTo>
                      <a:pt x="68047" y="286013"/>
                    </a:lnTo>
                    <a:lnTo>
                      <a:pt x="47220" y="415464"/>
                    </a:lnTo>
                    <a:lnTo>
                      <a:pt x="0" y="415464"/>
                    </a:lnTo>
                    <a:lnTo>
                      <a:pt x="57993" y="48477"/>
                    </a:lnTo>
                    <a:cubicBezTo>
                      <a:pt x="59609" y="37704"/>
                      <a:pt x="60326" y="30522"/>
                      <a:pt x="60326" y="26572"/>
                    </a:cubicBezTo>
                    <a:cubicBezTo>
                      <a:pt x="60326" y="22622"/>
                      <a:pt x="59249" y="17595"/>
                      <a:pt x="57993" y="11311"/>
                    </a:cubicBezTo>
                    <a:lnTo>
                      <a:pt x="113112" y="0"/>
                    </a:lnTo>
                    <a:lnTo>
                      <a:pt x="73613" y="247231"/>
                    </a:lnTo>
                    <a:close/>
                  </a:path>
                </a:pathLst>
              </a:custGeom>
              <a:solidFill>
                <a:srgbClr val="00304D"/>
              </a:solidFill>
              <a:ln w="17949" cap="flat">
                <a:noFill/>
                <a:prstDash val="solid"/>
                <a:miter/>
              </a:ln>
            </p:spPr>
            <p:txBody>
              <a:bodyPr rtlCol="0" anchor="ctr"/>
              <a:lstStyle/>
              <a:p>
                <a:endParaRPr lang="nl-NL"/>
              </a:p>
            </p:txBody>
          </p:sp>
          <p:sp>
            <p:nvSpPr>
              <p:cNvPr id="61" name="Vrije vorm: vorm 60">
                <a:extLst>
                  <a:ext uri="{FF2B5EF4-FFF2-40B4-BE49-F238E27FC236}">
                    <a16:creationId xmlns:a16="http://schemas.microsoft.com/office/drawing/2014/main" id="{7E78CCE4-8960-44D8-90E1-D13309504FE4}"/>
                  </a:ext>
                </a:extLst>
              </p:cNvPr>
              <p:cNvSpPr/>
              <p:nvPr/>
            </p:nvSpPr>
            <p:spPr>
              <a:xfrm>
                <a:off x="8380693" y="4532654"/>
                <a:ext cx="235740" cy="284218"/>
              </a:xfrm>
              <a:custGeom>
                <a:avLst/>
                <a:gdLst>
                  <a:gd name="connsiteX0" fmla="*/ 235741 w 235740"/>
                  <a:gd name="connsiteY0" fmla="*/ 103418 h 284218"/>
                  <a:gd name="connsiteX1" fmla="*/ 96774 w 235740"/>
                  <a:gd name="connsiteY1" fmla="*/ 284218 h 284218"/>
                  <a:gd name="connsiteX2" fmla="*/ 0 w 235740"/>
                  <a:gd name="connsiteY2" fmla="*/ 170567 h 284218"/>
                  <a:gd name="connsiteX3" fmla="*/ 40038 w 235740"/>
                  <a:gd name="connsiteY3" fmla="*/ 48477 h 284218"/>
                  <a:gd name="connsiteX4" fmla="*/ 139685 w 235740"/>
                  <a:gd name="connsiteY4" fmla="*/ 1 h 284218"/>
                  <a:gd name="connsiteX5" fmla="*/ 235741 w 235740"/>
                  <a:gd name="connsiteY5" fmla="*/ 103418 h 284218"/>
                  <a:gd name="connsiteX6" fmla="*/ 48836 w 235740"/>
                  <a:gd name="connsiteY6" fmla="*/ 178108 h 284218"/>
                  <a:gd name="connsiteX7" fmla="*/ 101263 w 235740"/>
                  <a:gd name="connsiteY7" fmla="*/ 245616 h 284218"/>
                  <a:gd name="connsiteX8" fmla="*/ 160332 w 235740"/>
                  <a:gd name="connsiteY8" fmla="*/ 208989 h 284218"/>
                  <a:gd name="connsiteX9" fmla="*/ 186725 w 235740"/>
                  <a:gd name="connsiteY9" fmla="*/ 109343 h 284218"/>
                  <a:gd name="connsiteX10" fmla="*/ 133760 w 235740"/>
                  <a:gd name="connsiteY10" fmla="*/ 37884 h 284218"/>
                  <a:gd name="connsiteX11" fmla="*/ 48836 w 235740"/>
                  <a:gd name="connsiteY11" fmla="*/ 178108 h 2842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35740" h="284218">
                    <a:moveTo>
                      <a:pt x="235741" y="103418"/>
                    </a:moveTo>
                    <a:cubicBezTo>
                      <a:pt x="235741" y="212580"/>
                      <a:pt x="176671" y="284218"/>
                      <a:pt x="96774" y="284218"/>
                    </a:cubicBezTo>
                    <a:cubicBezTo>
                      <a:pt x="37704" y="284218"/>
                      <a:pt x="0" y="242564"/>
                      <a:pt x="0" y="170567"/>
                    </a:cubicBezTo>
                    <a:cubicBezTo>
                      <a:pt x="0" y="123347"/>
                      <a:pt x="15261" y="78820"/>
                      <a:pt x="40038" y="48477"/>
                    </a:cubicBezTo>
                    <a:cubicBezTo>
                      <a:pt x="66431" y="15262"/>
                      <a:pt x="98031" y="1"/>
                      <a:pt x="139685" y="1"/>
                    </a:cubicBezTo>
                    <a:cubicBezTo>
                      <a:pt x="198037" y="-179"/>
                      <a:pt x="235741" y="38602"/>
                      <a:pt x="235741" y="103418"/>
                    </a:cubicBezTo>
                    <a:close/>
                    <a:moveTo>
                      <a:pt x="48836" y="178108"/>
                    </a:moveTo>
                    <a:cubicBezTo>
                      <a:pt x="48836" y="220839"/>
                      <a:pt x="69124" y="245616"/>
                      <a:pt x="101263" y="245616"/>
                    </a:cubicBezTo>
                    <a:cubicBezTo>
                      <a:pt x="126039" y="245616"/>
                      <a:pt x="144532" y="233767"/>
                      <a:pt x="160332" y="208989"/>
                    </a:cubicBezTo>
                    <a:cubicBezTo>
                      <a:pt x="175055" y="186008"/>
                      <a:pt x="186725" y="145970"/>
                      <a:pt x="186725" y="109343"/>
                    </a:cubicBezTo>
                    <a:cubicBezTo>
                      <a:pt x="186725" y="61405"/>
                      <a:pt x="169310" y="37884"/>
                      <a:pt x="133760" y="37884"/>
                    </a:cubicBezTo>
                    <a:cubicBezTo>
                      <a:pt x="88695" y="38064"/>
                      <a:pt x="48836" y="94261"/>
                      <a:pt x="48836" y="178108"/>
                    </a:cubicBezTo>
                    <a:close/>
                  </a:path>
                </a:pathLst>
              </a:custGeom>
              <a:solidFill>
                <a:srgbClr val="00304D"/>
              </a:solidFill>
              <a:ln w="17949" cap="flat">
                <a:noFill/>
                <a:prstDash val="solid"/>
                <a:miter/>
              </a:ln>
            </p:spPr>
            <p:txBody>
              <a:bodyPr rtlCol="0" anchor="ctr"/>
              <a:lstStyle/>
              <a:p>
                <a:endParaRPr lang="nl-NL"/>
              </a:p>
            </p:txBody>
          </p:sp>
          <p:sp>
            <p:nvSpPr>
              <p:cNvPr id="62" name="Vrije vorm: vorm 61">
                <a:extLst>
                  <a:ext uri="{FF2B5EF4-FFF2-40B4-BE49-F238E27FC236}">
                    <a16:creationId xmlns:a16="http://schemas.microsoft.com/office/drawing/2014/main" id="{F91809BE-00D9-48D5-AF7F-E23464EB68B1}"/>
                  </a:ext>
                </a:extLst>
              </p:cNvPr>
              <p:cNvSpPr/>
              <p:nvPr/>
            </p:nvSpPr>
            <p:spPr>
              <a:xfrm>
                <a:off x="8655035" y="4532834"/>
                <a:ext cx="391046" cy="281165"/>
              </a:xfrm>
              <a:custGeom>
                <a:avLst/>
                <a:gdLst>
                  <a:gd name="connsiteX0" fmla="*/ 351008 w 391046"/>
                  <a:gd name="connsiteY0" fmla="*/ 191573 h 281165"/>
                  <a:gd name="connsiteX1" fmla="*/ 348853 w 391046"/>
                  <a:gd name="connsiteY1" fmla="*/ 215273 h 281165"/>
                  <a:gd name="connsiteX2" fmla="*/ 373092 w 391046"/>
                  <a:gd name="connsiteY2" fmla="*/ 245616 h 281165"/>
                  <a:gd name="connsiteX3" fmla="*/ 391046 w 391046"/>
                  <a:gd name="connsiteY3" fmla="*/ 243461 h 281165"/>
                  <a:gd name="connsiteX4" fmla="*/ 379735 w 391046"/>
                  <a:gd name="connsiteY4" fmla="*/ 266443 h 281165"/>
                  <a:gd name="connsiteX5" fmla="*/ 354419 w 391046"/>
                  <a:gd name="connsiteY5" fmla="*/ 281165 h 281165"/>
                  <a:gd name="connsiteX6" fmla="*/ 302172 w 391046"/>
                  <a:gd name="connsiteY6" fmla="*/ 217607 h 281165"/>
                  <a:gd name="connsiteX7" fmla="*/ 306122 w 391046"/>
                  <a:gd name="connsiteY7" fmla="*/ 177569 h 281165"/>
                  <a:gd name="connsiteX8" fmla="*/ 322999 w 391046"/>
                  <a:gd name="connsiteY8" fmla="*/ 71817 h 281165"/>
                  <a:gd name="connsiteX9" fmla="*/ 324076 w 391046"/>
                  <a:gd name="connsiteY9" fmla="*/ 58352 h 281165"/>
                  <a:gd name="connsiteX10" fmla="*/ 301095 w 391046"/>
                  <a:gd name="connsiteY10" fmla="*/ 39679 h 281165"/>
                  <a:gd name="connsiteX11" fmla="*/ 221198 w 391046"/>
                  <a:gd name="connsiteY11" fmla="*/ 123526 h 281165"/>
                  <a:gd name="connsiteX12" fmla="*/ 196959 w 391046"/>
                  <a:gd name="connsiteY12" fmla="*/ 277215 h 281165"/>
                  <a:gd name="connsiteX13" fmla="*/ 150278 w 391046"/>
                  <a:gd name="connsiteY13" fmla="*/ 277215 h 281165"/>
                  <a:gd name="connsiteX14" fmla="*/ 181878 w 391046"/>
                  <a:gd name="connsiteY14" fmla="*/ 75049 h 281165"/>
                  <a:gd name="connsiteX15" fmla="*/ 182955 w 391046"/>
                  <a:gd name="connsiteY15" fmla="*/ 63738 h 281165"/>
                  <a:gd name="connsiteX16" fmla="*/ 158717 w 391046"/>
                  <a:gd name="connsiteY16" fmla="*/ 40038 h 281165"/>
                  <a:gd name="connsiteX17" fmla="*/ 80974 w 391046"/>
                  <a:gd name="connsiteY17" fmla="*/ 124424 h 281165"/>
                  <a:gd name="connsiteX18" fmla="*/ 56736 w 391046"/>
                  <a:gd name="connsiteY18" fmla="*/ 277036 h 281165"/>
                  <a:gd name="connsiteX19" fmla="*/ 9516 w 391046"/>
                  <a:gd name="connsiteY19" fmla="*/ 277036 h 281165"/>
                  <a:gd name="connsiteX20" fmla="*/ 40397 w 391046"/>
                  <a:gd name="connsiteY20" fmla="*/ 79897 h 281165"/>
                  <a:gd name="connsiteX21" fmla="*/ 42731 w 391046"/>
                  <a:gd name="connsiteY21" fmla="*/ 61943 h 281165"/>
                  <a:gd name="connsiteX22" fmla="*/ 16339 w 391046"/>
                  <a:gd name="connsiteY22" fmla="*/ 36088 h 281165"/>
                  <a:gd name="connsiteX23" fmla="*/ 0 w 391046"/>
                  <a:gd name="connsiteY23" fmla="*/ 38243 h 281165"/>
                  <a:gd name="connsiteX24" fmla="*/ 10773 w 391046"/>
                  <a:gd name="connsiteY24" fmla="*/ 16339 h 281165"/>
                  <a:gd name="connsiteX25" fmla="*/ 36627 w 391046"/>
                  <a:gd name="connsiteY25" fmla="*/ 2873 h 281165"/>
                  <a:gd name="connsiteX26" fmla="*/ 85642 w 391046"/>
                  <a:gd name="connsiteY26" fmla="*/ 41116 h 281165"/>
                  <a:gd name="connsiteX27" fmla="*/ 170028 w 391046"/>
                  <a:gd name="connsiteY27" fmla="*/ 539 h 281165"/>
                  <a:gd name="connsiteX28" fmla="*/ 226943 w 391046"/>
                  <a:gd name="connsiteY28" fmla="*/ 39320 h 281165"/>
                  <a:gd name="connsiteX29" fmla="*/ 312586 w 391046"/>
                  <a:gd name="connsiteY29" fmla="*/ 0 h 281165"/>
                  <a:gd name="connsiteX30" fmla="*/ 371117 w 391046"/>
                  <a:gd name="connsiteY30" fmla="*/ 53504 h 281165"/>
                  <a:gd name="connsiteX31" fmla="*/ 368244 w 391046"/>
                  <a:gd name="connsiteY31" fmla="*/ 84385 h 281165"/>
                  <a:gd name="connsiteX32" fmla="*/ 351008 w 391046"/>
                  <a:gd name="connsiteY32" fmla="*/ 191573 h 2811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391046" h="281165">
                    <a:moveTo>
                      <a:pt x="351008" y="191573"/>
                    </a:moveTo>
                    <a:cubicBezTo>
                      <a:pt x="349392" y="200550"/>
                      <a:pt x="348853" y="208450"/>
                      <a:pt x="348853" y="215273"/>
                    </a:cubicBezTo>
                    <a:cubicBezTo>
                      <a:pt x="348853" y="236100"/>
                      <a:pt x="356753" y="245616"/>
                      <a:pt x="373092" y="245616"/>
                    </a:cubicBezTo>
                    <a:cubicBezTo>
                      <a:pt x="377580" y="245616"/>
                      <a:pt x="383864" y="245077"/>
                      <a:pt x="391046" y="243461"/>
                    </a:cubicBezTo>
                    <a:lnTo>
                      <a:pt x="379735" y="266443"/>
                    </a:lnTo>
                    <a:cubicBezTo>
                      <a:pt x="374708" y="275959"/>
                      <a:pt x="366269" y="281165"/>
                      <a:pt x="354419" y="281165"/>
                    </a:cubicBezTo>
                    <a:cubicBezTo>
                      <a:pt x="324076" y="281165"/>
                      <a:pt x="302172" y="257466"/>
                      <a:pt x="302172" y="217607"/>
                    </a:cubicBezTo>
                    <a:cubicBezTo>
                      <a:pt x="302172" y="206834"/>
                      <a:pt x="303788" y="193369"/>
                      <a:pt x="306122" y="177569"/>
                    </a:cubicBezTo>
                    <a:lnTo>
                      <a:pt x="322999" y="71817"/>
                    </a:lnTo>
                    <a:cubicBezTo>
                      <a:pt x="323537" y="67329"/>
                      <a:pt x="324076" y="62840"/>
                      <a:pt x="324076" y="58352"/>
                    </a:cubicBezTo>
                    <a:cubicBezTo>
                      <a:pt x="324076" y="46502"/>
                      <a:pt x="315099" y="39679"/>
                      <a:pt x="301095" y="39679"/>
                    </a:cubicBezTo>
                    <a:cubicBezTo>
                      <a:pt x="263391" y="39679"/>
                      <a:pt x="229636" y="68406"/>
                      <a:pt x="221198" y="123526"/>
                    </a:cubicBezTo>
                    <a:lnTo>
                      <a:pt x="196959" y="277215"/>
                    </a:lnTo>
                    <a:lnTo>
                      <a:pt x="150278" y="277215"/>
                    </a:lnTo>
                    <a:lnTo>
                      <a:pt x="181878" y="75049"/>
                    </a:lnTo>
                    <a:cubicBezTo>
                      <a:pt x="182416" y="71099"/>
                      <a:pt x="182955" y="67149"/>
                      <a:pt x="182955" y="63738"/>
                    </a:cubicBezTo>
                    <a:cubicBezTo>
                      <a:pt x="182955" y="47938"/>
                      <a:pt x="175055" y="40038"/>
                      <a:pt x="158717" y="40038"/>
                    </a:cubicBezTo>
                    <a:cubicBezTo>
                      <a:pt x="122628" y="40038"/>
                      <a:pt x="89952" y="68765"/>
                      <a:pt x="80974" y="124424"/>
                    </a:cubicBezTo>
                    <a:lnTo>
                      <a:pt x="56736" y="277036"/>
                    </a:lnTo>
                    <a:lnTo>
                      <a:pt x="9516" y="277036"/>
                    </a:lnTo>
                    <a:lnTo>
                      <a:pt x="40397" y="79897"/>
                    </a:lnTo>
                    <a:cubicBezTo>
                      <a:pt x="41475" y="71997"/>
                      <a:pt x="42731" y="66431"/>
                      <a:pt x="42731" y="61943"/>
                    </a:cubicBezTo>
                    <a:cubicBezTo>
                      <a:pt x="42731" y="45604"/>
                      <a:pt x="31959" y="36088"/>
                      <a:pt x="16339" y="36088"/>
                    </a:cubicBezTo>
                    <a:cubicBezTo>
                      <a:pt x="10773" y="36088"/>
                      <a:pt x="5566" y="36627"/>
                      <a:pt x="0" y="38243"/>
                    </a:cubicBezTo>
                    <a:lnTo>
                      <a:pt x="10773" y="16339"/>
                    </a:lnTo>
                    <a:cubicBezTo>
                      <a:pt x="15261" y="6823"/>
                      <a:pt x="23161" y="2873"/>
                      <a:pt x="36627" y="2873"/>
                    </a:cubicBezTo>
                    <a:cubicBezTo>
                      <a:pt x="63738" y="2873"/>
                      <a:pt x="79359" y="15261"/>
                      <a:pt x="85642" y="41116"/>
                    </a:cubicBezTo>
                    <a:cubicBezTo>
                      <a:pt x="110958" y="14004"/>
                      <a:pt x="141301" y="539"/>
                      <a:pt x="170028" y="539"/>
                    </a:cubicBezTo>
                    <a:cubicBezTo>
                      <a:pt x="200909" y="539"/>
                      <a:pt x="220659" y="14004"/>
                      <a:pt x="226943" y="39320"/>
                    </a:cubicBezTo>
                    <a:cubicBezTo>
                      <a:pt x="251720" y="13466"/>
                      <a:pt x="282602" y="0"/>
                      <a:pt x="312586" y="0"/>
                    </a:cubicBezTo>
                    <a:cubicBezTo>
                      <a:pt x="349213" y="0"/>
                      <a:pt x="371117" y="20289"/>
                      <a:pt x="371117" y="53504"/>
                    </a:cubicBezTo>
                    <a:cubicBezTo>
                      <a:pt x="371117" y="61404"/>
                      <a:pt x="370578" y="72177"/>
                      <a:pt x="368244" y="84385"/>
                    </a:cubicBezTo>
                    <a:lnTo>
                      <a:pt x="351008" y="191573"/>
                    </a:lnTo>
                    <a:close/>
                  </a:path>
                </a:pathLst>
              </a:custGeom>
              <a:solidFill>
                <a:srgbClr val="00304D"/>
              </a:solidFill>
              <a:ln w="17949" cap="flat">
                <a:noFill/>
                <a:prstDash val="solid"/>
                <a:miter/>
              </a:ln>
            </p:spPr>
            <p:txBody>
              <a:bodyPr rtlCol="0" anchor="ctr"/>
              <a:lstStyle/>
              <a:p>
                <a:endParaRPr lang="nl-NL"/>
              </a:p>
            </p:txBody>
          </p:sp>
          <p:sp>
            <p:nvSpPr>
              <p:cNvPr id="63" name="Vrije vorm: vorm 62">
                <a:extLst>
                  <a:ext uri="{FF2B5EF4-FFF2-40B4-BE49-F238E27FC236}">
                    <a16:creationId xmlns:a16="http://schemas.microsoft.com/office/drawing/2014/main" id="{FF21BB2D-C0B0-4348-8C23-44CD93C3B82E}"/>
                  </a:ext>
                </a:extLst>
              </p:cNvPr>
              <p:cNvSpPr/>
              <p:nvPr/>
            </p:nvSpPr>
            <p:spPr>
              <a:xfrm>
                <a:off x="9062600" y="4533731"/>
                <a:ext cx="196061" cy="281883"/>
              </a:xfrm>
              <a:custGeom>
                <a:avLst/>
                <a:gdLst>
                  <a:gd name="connsiteX0" fmla="*/ 182416 w 196061"/>
                  <a:gd name="connsiteY0" fmla="*/ 62302 h 281883"/>
                  <a:gd name="connsiteX1" fmla="*/ 126039 w 196061"/>
                  <a:gd name="connsiteY1" fmla="*/ 36986 h 281883"/>
                  <a:gd name="connsiteX2" fmla="*/ 88335 w 196061"/>
                  <a:gd name="connsiteY2" fmla="*/ 70202 h 281883"/>
                  <a:gd name="connsiteX3" fmla="*/ 137889 w 196061"/>
                  <a:gd name="connsiteY3" fmla="*/ 135556 h 281883"/>
                  <a:gd name="connsiteX4" fmla="*/ 169310 w 196061"/>
                  <a:gd name="connsiteY4" fmla="*/ 200909 h 281883"/>
                  <a:gd name="connsiteX5" fmla="*/ 67508 w 196061"/>
                  <a:gd name="connsiteY5" fmla="*/ 281883 h 281883"/>
                  <a:gd name="connsiteX6" fmla="*/ 0 w 196061"/>
                  <a:gd name="connsiteY6" fmla="*/ 250284 h 281883"/>
                  <a:gd name="connsiteX7" fmla="*/ 539 w 196061"/>
                  <a:gd name="connsiteY7" fmla="*/ 241307 h 281883"/>
                  <a:gd name="connsiteX8" fmla="*/ 5027 w 196061"/>
                  <a:gd name="connsiteY8" fmla="*/ 219941 h 281883"/>
                  <a:gd name="connsiteX9" fmla="*/ 69842 w 196061"/>
                  <a:gd name="connsiteY9" fmla="*/ 244179 h 281883"/>
                  <a:gd name="connsiteX10" fmla="*/ 120474 w 196061"/>
                  <a:gd name="connsiteY10" fmla="*/ 203064 h 281883"/>
                  <a:gd name="connsiteX11" fmla="*/ 91747 w 196061"/>
                  <a:gd name="connsiteY11" fmla="*/ 152971 h 281883"/>
                  <a:gd name="connsiteX12" fmla="*/ 41115 w 196061"/>
                  <a:gd name="connsiteY12" fmla="*/ 73074 h 281883"/>
                  <a:gd name="connsiteX13" fmla="*/ 130708 w 196061"/>
                  <a:gd name="connsiteY13" fmla="*/ 0 h 281883"/>
                  <a:gd name="connsiteX14" fmla="*/ 196061 w 196061"/>
                  <a:gd name="connsiteY14" fmla="*/ 30343 h 281883"/>
                  <a:gd name="connsiteX15" fmla="*/ 193189 w 196061"/>
                  <a:gd name="connsiteY15" fmla="*/ 41116 h 281883"/>
                  <a:gd name="connsiteX16" fmla="*/ 182416 w 196061"/>
                  <a:gd name="connsiteY16" fmla="*/ 62302 h 2818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96061" h="281883">
                    <a:moveTo>
                      <a:pt x="182416" y="62302"/>
                    </a:moveTo>
                    <a:cubicBezTo>
                      <a:pt x="167155" y="45425"/>
                      <a:pt x="147585" y="36986"/>
                      <a:pt x="126039" y="36986"/>
                    </a:cubicBezTo>
                    <a:cubicBezTo>
                      <a:pt x="102340" y="36986"/>
                      <a:pt x="88335" y="49375"/>
                      <a:pt x="88335" y="70202"/>
                    </a:cubicBezTo>
                    <a:cubicBezTo>
                      <a:pt x="88335" y="91567"/>
                      <a:pt x="109162" y="107906"/>
                      <a:pt x="137889" y="135556"/>
                    </a:cubicBezTo>
                    <a:cubicBezTo>
                      <a:pt x="158717" y="155844"/>
                      <a:pt x="169310" y="178287"/>
                      <a:pt x="169310" y="200909"/>
                    </a:cubicBezTo>
                    <a:cubicBezTo>
                      <a:pt x="169310" y="247052"/>
                      <a:pt x="129271" y="281883"/>
                      <a:pt x="67508" y="281883"/>
                    </a:cubicBezTo>
                    <a:cubicBezTo>
                      <a:pt x="25316" y="281883"/>
                      <a:pt x="0" y="267879"/>
                      <a:pt x="0" y="250284"/>
                    </a:cubicBezTo>
                    <a:cubicBezTo>
                      <a:pt x="0" y="247411"/>
                      <a:pt x="0" y="244718"/>
                      <a:pt x="539" y="241307"/>
                    </a:cubicBezTo>
                    <a:lnTo>
                      <a:pt x="5027" y="219941"/>
                    </a:lnTo>
                    <a:cubicBezTo>
                      <a:pt x="21904" y="235741"/>
                      <a:pt x="43809" y="244179"/>
                      <a:pt x="69842" y="244179"/>
                    </a:cubicBezTo>
                    <a:cubicBezTo>
                      <a:pt x="101442" y="244179"/>
                      <a:pt x="120474" y="227302"/>
                      <a:pt x="120474" y="203064"/>
                    </a:cubicBezTo>
                    <a:cubicBezTo>
                      <a:pt x="120474" y="184571"/>
                      <a:pt x="109701" y="170387"/>
                      <a:pt x="91747" y="152971"/>
                    </a:cubicBezTo>
                    <a:cubicBezTo>
                      <a:pt x="64815" y="125860"/>
                      <a:pt x="41115" y="107906"/>
                      <a:pt x="41115" y="73074"/>
                    </a:cubicBezTo>
                    <a:cubicBezTo>
                      <a:pt x="41115" y="31420"/>
                      <a:pt x="76665" y="0"/>
                      <a:pt x="130708" y="0"/>
                    </a:cubicBezTo>
                    <a:cubicBezTo>
                      <a:pt x="171284" y="0"/>
                      <a:pt x="196061" y="15800"/>
                      <a:pt x="196061" y="30343"/>
                    </a:cubicBezTo>
                    <a:cubicBezTo>
                      <a:pt x="196061" y="33216"/>
                      <a:pt x="195523" y="36986"/>
                      <a:pt x="193189" y="41116"/>
                    </a:cubicBezTo>
                    <a:lnTo>
                      <a:pt x="182416" y="62302"/>
                    </a:lnTo>
                    <a:close/>
                  </a:path>
                </a:pathLst>
              </a:custGeom>
              <a:solidFill>
                <a:srgbClr val="00304D"/>
              </a:solidFill>
              <a:ln w="17949" cap="flat">
                <a:noFill/>
                <a:prstDash val="solid"/>
                <a:miter/>
              </a:ln>
            </p:spPr>
            <p:txBody>
              <a:bodyPr rtlCol="0" anchor="ctr"/>
              <a:lstStyle/>
              <a:p>
                <a:endParaRPr lang="nl-NL"/>
              </a:p>
            </p:txBody>
          </p:sp>
          <p:sp>
            <p:nvSpPr>
              <p:cNvPr id="64" name="Vrije vorm: vorm 63">
                <a:extLst>
                  <a:ext uri="{FF2B5EF4-FFF2-40B4-BE49-F238E27FC236}">
                    <a16:creationId xmlns:a16="http://schemas.microsoft.com/office/drawing/2014/main" id="{80C78D64-CFC0-41D0-B3F2-A8E846C3A1C5}"/>
                  </a:ext>
                </a:extLst>
              </p:cNvPr>
              <p:cNvSpPr/>
              <p:nvPr/>
            </p:nvSpPr>
            <p:spPr>
              <a:xfrm>
                <a:off x="9301931" y="4456887"/>
                <a:ext cx="128912" cy="358189"/>
              </a:xfrm>
              <a:custGeom>
                <a:avLst/>
                <a:gdLst>
                  <a:gd name="connsiteX0" fmla="*/ 87797 w 128912"/>
                  <a:gd name="connsiteY0" fmla="*/ 82231 h 358189"/>
                  <a:gd name="connsiteX1" fmla="*/ 104135 w 128912"/>
                  <a:gd name="connsiteY1" fmla="*/ 82231 h 358189"/>
                  <a:gd name="connsiteX2" fmla="*/ 128912 w 128912"/>
                  <a:gd name="connsiteY2" fmla="*/ 79358 h 358189"/>
                  <a:gd name="connsiteX3" fmla="*/ 123346 w 128912"/>
                  <a:gd name="connsiteY3" fmla="*/ 103058 h 358189"/>
                  <a:gd name="connsiteX4" fmla="*/ 100724 w 128912"/>
                  <a:gd name="connsiteY4" fmla="*/ 119396 h 358189"/>
                  <a:gd name="connsiteX5" fmla="*/ 81513 w 128912"/>
                  <a:gd name="connsiteY5" fmla="*/ 119396 h 358189"/>
                  <a:gd name="connsiteX6" fmla="*/ 58531 w 128912"/>
                  <a:gd name="connsiteY6" fmla="*/ 267520 h 358189"/>
                  <a:gd name="connsiteX7" fmla="*/ 56197 w 128912"/>
                  <a:gd name="connsiteY7" fmla="*/ 287270 h 358189"/>
                  <a:gd name="connsiteX8" fmla="*/ 87797 w 128912"/>
                  <a:gd name="connsiteY8" fmla="*/ 320486 h 358189"/>
                  <a:gd name="connsiteX9" fmla="*/ 116524 w 128912"/>
                  <a:gd name="connsiteY9" fmla="*/ 313124 h 358189"/>
                  <a:gd name="connsiteX10" fmla="*/ 113112 w 128912"/>
                  <a:gd name="connsiteY10" fmla="*/ 336824 h 358189"/>
                  <a:gd name="connsiteX11" fmla="*/ 73793 w 128912"/>
                  <a:gd name="connsiteY11" fmla="*/ 358190 h 358189"/>
                  <a:gd name="connsiteX12" fmla="*/ 8439 w 128912"/>
                  <a:gd name="connsiteY12" fmla="*/ 298043 h 358189"/>
                  <a:gd name="connsiteX13" fmla="*/ 13466 w 128912"/>
                  <a:gd name="connsiteY13" fmla="*/ 249027 h 358189"/>
                  <a:gd name="connsiteX14" fmla="*/ 33754 w 128912"/>
                  <a:gd name="connsiteY14" fmla="*/ 119576 h 358189"/>
                  <a:gd name="connsiteX15" fmla="*/ 0 w 128912"/>
                  <a:gd name="connsiteY15" fmla="*/ 121910 h 358189"/>
                  <a:gd name="connsiteX16" fmla="*/ 3411 w 128912"/>
                  <a:gd name="connsiteY16" fmla="*/ 99467 h 358189"/>
                  <a:gd name="connsiteX17" fmla="*/ 23700 w 128912"/>
                  <a:gd name="connsiteY17" fmla="*/ 82590 h 358189"/>
                  <a:gd name="connsiteX18" fmla="*/ 41116 w 128912"/>
                  <a:gd name="connsiteY18" fmla="*/ 82590 h 358189"/>
                  <a:gd name="connsiteX19" fmla="*/ 47400 w 128912"/>
                  <a:gd name="connsiteY19" fmla="*/ 40397 h 358189"/>
                  <a:gd name="connsiteX20" fmla="*/ 48477 w 128912"/>
                  <a:gd name="connsiteY20" fmla="*/ 27470 h 358189"/>
                  <a:gd name="connsiteX21" fmla="*/ 45604 w 128912"/>
                  <a:gd name="connsiteY21" fmla="*/ 10054 h 358189"/>
                  <a:gd name="connsiteX22" fmla="*/ 100724 w 128912"/>
                  <a:gd name="connsiteY22" fmla="*/ 0 h 358189"/>
                  <a:gd name="connsiteX23" fmla="*/ 87797 w 128912"/>
                  <a:gd name="connsiteY23" fmla="*/ 82231 h 3581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28912" h="358189">
                    <a:moveTo>
                      <a:pt x="87797" y="82231"/>
                    </a:moveTo>
                    <a:lnTo>
                      <a:pt x="104135" y="82231"/>
                    </a:lnTo>
                    <a:cubicBezTo>
                      <a:pt x="112035" y="82231"/>
                      <a:pt x="120474" y="81154"/>
                      <a:pt x="128912" y="79358"/>
                    </a:cubicBezTo>
                    <a:lnTo>
                      <a:pt x="123346" y="103058"/>
                    </a:lnTo>
                    <a:cubicBezTo>
                      <a:pt x="120474" y="114908"/>
                      <a:pt x="114369" y="119396"/>
                      <a:pt x="100724" y="119396"/>
                    </a:cubicBezTo>
                    <a:lnTo>
                      <a:pt x="81513" y="119396"/>
                    </a:lnTo>
                    <a:lnTo>
                      <a:pt x="58531" y="267520"/>
                    </a:lnTo>
                    <a:cubicBezTo>
                      <a:pt x="57454" y="274163"/>
                      <a:pt x="56197" y="280986"/>
                      <a:pt x="56197" y="287270"/>
                    </a:cubicBezTo>
                    <a:cubicBezTo>
                      <a:pt x="56197" y="309713"/>
                      <a:pt x="66970" y="320486"/>
                      <a:pt x="87797" y="320486"/>
                    </a:cubicBezTo>
                    <a:cubicBezTo>
                      <a:pt x="96236" y="320486"/>
                      <a:pt x="105751" y="318331"/>
                      <a:pt x="116524" y="313124"/>
                    </a:cubicBezTo>
                    <a:lnTo>
                      <a:pt x="113112" y="336824"/>
                    </a:lnTo>
                    <a:cubicBezTo>
                      <a:pt x="110779" y="352085"/>
                      <a:pt x="98569" y="358190"/>
                      <a:pt x="73793" y="358190"/>
                    </a:cubicBezTo>
                    <a:cubicBezTo>
                      <a:pt x="30343" y="358190"/>
                      <a:pt x="8439" y="338440"/>
                      <a:pt x="8439" y="298043"/>
                    </a:cubicBezTo>
                    <a:cubicBezTo>
                      <a:pt x="8439" y="286193"/>
                      <a:pt x="10054" y="269854"/>
                      <a:pt x="13466" y="249027"/>
                    </a:cubicBezTo>
                    <a:lnTo>
                      <a:pt x="33754" y="119576"/>
                    </a:lnTo>
                    <a:cubicBezTo>
                      <a:pt x="20289" y="119576"/>
                      <a:pt x="8977" y="120115"/>
                      <a:pt x="0" y="121910"/>
                    </a:cubicBezTo>
                    <a:lnTo>
                      <a:pt x="3411" y="99467"/>
                    </a:lnTo>
                    <a:cubicBezTo>
                      <a:pt x="5027" y="86540"/>
                      <a:pt x="10234" y="82590"/>
                      <a:pt x="23700" y="82590"/>
                    </a:cubicBezTo>
                    <a:lnTo>
                      <a:pt x="41116" y="82590"/>
                    </a:lnTo>
                    <a:lnTo>
                      <a:pt x="47400" y="40397"/>
                    </a:lnTo>
                    <a:cubicBezTo>
                      <a:pt x="47938" y="35909"/>
                      <a:pt x="48477" y="31420"/>
                      <a:pt x="48477" y="27470"/>
                    </a:cubicBezTo>
                    <a:cubicBezTo>
                      <a:pt x="48477" y="21366"/>
                      <a:pt x="47938" y="15620"/>
                      <a:pt x="45604" y="10054"/>
                    </a:cubicBezTo>
                    <a:lnTo>
                      <a:pt x="100724" y="0"/>
                    </a:lnTo>
                    <a:lnTo>
                      <a:pt x="87797" y="82231"/>
                    </a:lnTo>
                    <a:close/>
                  </a:path>
                </a:pathLst>
              </a:custGeom>
              <a:solidFill>
                <a:srgbClr val="00304D"/>
              </a:solidFill>
              <a:ln w="17949" cap="flat">
                <a:noFill/>
                <a:prstDash val="solid"/>
                <a:miter/>
              </a:ln>
            </p:spPr>
            <p:txBody>
              <a:bodyPr rtlCol="0" anchor="ctr"/>
              <a:lstStyle/>
              <a:p>
                <a:endParaRPr lang="nl-NL"/>
              </a:p>
            </p:txBody>
          </p:sp>
        </p:grpSp>
      </p:grpSp>
      <p:sp>
        <p:nvSpPr>
          <p:cNvPr id="84" name="Tekstvak 83">
            <a:extLst>
              <a:ext uri="{FF2B5EF4-FFF2-40B4-BE49-F238E27FC236}">
                <a16:creationId xmlns:a16="http://schemas.microsoft.com/office/drawing/2014/main" id="{9A7F9A99-5A5C-4216-AC80-D193B2DC8262}"/>
              </a:ext>
            </a:extLst>
          </p:cNvPr>
          <p:cNvSpPr txBox="1"/>
          <p:nvPr userDrawn="1"/>
        </p:nvSpPr>
        <p:spPr>
          <a:xfrm>
            <a:off x="0" y="-542757"/>
            <a:ext cx="762516" cy="369332"/>
          </a:xfrm>
          <a:prstGeom prst="rect">
            <a:avLst/>
          </a:prstGeom>
          <a:solidFill>
            <a:schemeClr val="bg1"/>
          </a:solidFill>
        </p:spPr>
        <p:txBody>
          <a:bodyPr wrap="none" rtlCol="0">
            <a:spAutoFit/>
          </a:bodyPr>
          <a:lstStyle/>
          <a:p>
            <a:pPr algn="l"/>
            <a:r>
              <a:rPr lang="nl-NL" sz="1800" b="1" spc="50" baseline="0">
                <a:solidFill>
                  <a:schemeClr val="accent2"/>
                </a:solidFill>
                <a:latin typeface="+mj-lt"/>
                <a:cs typeface="Calibri" panose="020F0502020204030204" pitchFamily="34" charset="0"/>
              </a:rPr>
              <a:t>LOGO</a:t>
            </a:r>
          </a:p>
        </p:txBody>
      </p:sp>
      <p:pic>
        <p:nvPicPr>
          <p:cNvPr id="86" name="Graphic 85">
            <a:extLst>
              <a:ext uri="{FF2B5EF4-FFF2-40B4-BE49-F238E27FC236}">
                <a16:creationId xmlns:a16="http://schemas.microsoft.com/office/drawing/2014/main" id="{2EFB3AD8-3BB0-4350-9DC4-FB38BB6E0DAE}"/>
              </a:ext>
            </a:extLst>
          </p:cNvPr>
          <p:cNvPicPr>
            <a:picLocks noChangeAspect="1"/>
          </p:cNvPicPr>
          <p:nvPr userDrawn="1"/>
        </p:nvPicPr>
        <p:blipFill>
          <a:blip r:embed="rId2">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323392" y="5527064"/>
            <a:ext cx="10549371" cy="1477660"/>
          </a:xfrm>
          <a:prstGeom prst="rect">
            <a:avLst/>
          </a:prstGeom>
        </p:spPr>
      </p:pic>
    </p:spTree>
    <p:extLst>
      <p:ext uri="{BB962C8B-B14F-4D97-AF65-F5344CB8AC3E}">
        <p14:creationId xmlns:p14="http://schemas.microsoft.com/office/powerpoint/2010/main" val="4262876468"/>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decel="100000" fill="hold" grpId="0" nodeType="with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1000" fill="hold"/>
                                        <p:tgtEl>
                                          <p:spTgt spid="10"/>
                                        </p:tgtEl>
                                        <p:attrNameLst>
                                          <p:attrName>ppt_x</p:attrName>
                                        </p:attrNameLst>
                                      </p:cBhvr>
                                      <p:tavLst>
                                        <p:tav tm="0">
                                          <p:val>
                                            <p:strVal val="#ppt_x"/>
                                          </p:val>
                                        </p:tav>
                                        <p:tav tm="100000">
                                          <p:val>
                                            <p:strVal val="#ppt_x"/>
                                          </p:val>
                                        </p:tav>
                                      </p:tavLst>
                                    </p:anim>
                                    <p:anim calcmode="lin" valueType="num">
                                      <p:cBhvr additive="base">
                                        <p:cTn id="8" dur="1000" fill="hold"/>
                                        <p:tgtEl>
                                          <p:spTgt spid="10"/>
                                        </p:tgtEl>
                                        <p:attrNameLst>
                                          <p:attrName>ppt_y</p:attrName>
                                        </p:attrNameLst>
                                      </p:cBhvr>
                                      <p:tavLst>
                                        <p:tav tm="0">
                                          <p:val>
                                            <p:strVal val="1+#ppt_h/2"/>
                                          </p:val>
                                        </p:tav>
                                        <p:tav tm="100000">
                                          <p:val>
                                            <p:strVal val="#ppt_y"/>
                                          </p:val>
                                        </p:tav>
                                      </p:tavLst>
                                    </p:anim>
                                  </p:childTnLst>
                                </p:cTn>
                              </p:par>
                              <p:par>
                                <p:cTn id="9" presetID="2" presetClass="entr" presetSubtype="4" decel="100000" fill="hold" grpId="0" nodeType="withEffect">
                                  <p:stCondLst>
                                    <p:cond delay="100"/>
                                  </p:stCondLst>
                                  <p:childTnLst>
                                    <p:set>
                                      <p:cBhvr>
                                        <p:cTn id="10" dur="1" fill="hold">
                                          <p:stCondLst>
                                            <p:cond delay="0"/>
                                          </p:stCondLst>
                                        </p:cTn>
                                        <p:tgtEl>
                                          <p:spTgt spid="11"/>
                                        </p:tgtEl>
                                        <p:attrNameLst>
                                          <p:attrName>style.visibility</p:attrName>
                                        </p:attrNameLst>
                                      </p:cBhvr>
                                      <p:to>
                                        <p:strVal val="visible"/>
                                      </p:to>
                                    </p:set>
                                    <p:anim calcmode="lin" valueType="num">
                                      <p:cBhvr additive="base">
                                        <p:cTn id="11" dur="1000" fill="hold"/>
                                        <p:tgtEl>
                                          <p:spTgt spid="11"/>
                                        </p:tgtEl>
                                        <p:attrNameLst>
                                          <p:attrName>ppt_x</p:attrName>
                                        </p:attrNameLst>
                                      </p:cBhvr>
                                      <p:tavLst>
                                        <p:tav tm="0">
                                          <p:val>
                                            <p:strVal val="#ppt_x"/>
                                          </p:val>
                                        </p:tav>
                                        <p:tav tm="100000">
                                          <p:val>
                                            <p:strVal val="#ppt_x"/>
                                          </p:val>
                                        </p:tav>
                                      </p:tavLst>
                                    </p:anim>
                                    <p:anim calcmode="lin" valueType="num">
                                      <p:cBhvr additive="base">
                                        <p:cTn id="12" dur="1000" fill="hold"/>
                                        <p:tgtEl>
                                          <p:spTgt spid="11"/>
                                        </p:tgtEl>
                                        <p:attrNameLst>
                                          <p:attrName>ppt_y</p:attrName>
                                        </p:attrNameLst>
                                      </p:cBhvr>
                                      <p:tavLst>
                                        <p:tav tm="0">
                                          <p:val>
                                            <p:strVal val="1+#ppt_h/2"/>
                                          </p:val>
                                        </p:tav>
                                        <p:tav tm="100000">
                                          <p:val>
                                            <p:strVal val="#ppt_y"/>
                                          </p:val>
                                        </p:tav>
                                      </p:tavLst>
                                    </p:anim>
                                  </p:childTnLst>
                                </p:cTn>
                              </p:par>
                              <p:par>
                                <p:cTn id="13" presetID="2" presetClass="entr" presetSubtype="4" decel="100000" fill="hold" nodeType="withEffect">
                                  <p:stCondLst>
                                    <p:cond delay="200"/>
                                  </p:stCondLst>
                                  <p:childTnLst>
                                    <p:set>
                                      <p:cBhvr>
                                        <p:cTn id="14" dur="1" fill="hold">
                                          <p:stCondLst>
                                            <p:cond delay="0"/>
                                          </p:stCondLst>
                                        </p:cTn>
                                        <p:tgtEl>
                                          <p:spTgt spid="76"/>
                                        </p:tgtEl>
                                        <p:attrNameLst>
                                          <p:attrName>style.visibility</p:attrName>
                                        </p:attrNameLst>
                                      </p:cBhvr>
                                      <p:to>
                                        <p:strVal val="visible"/>
                                      </p:to>
                                    </p:set>
                                    <p:anim calcmode="lin" valueType="num">
                                      <p:cBhvr additive="base">
                                        <p:cTn id="15" dur="1000" fill="hold"/>
                                        <p:tgtEl>
                                          <p:spTgt spid="76"/>
                                        </p:tgtEl>
                                        <p:attrNameLst>
                                          <p:attrName>ppt_x</p:attrName>
                                        </p:attrNameLst>
                                      </p:cBhvr>
                                      <p:tavLst>
                                        <p:tav tm="0">
                                          <p:val>
                                            <p:strVal val="#ppt_x"/>
                                          </p:val>
                                        </p:tav>
                                        <p:tav tm="100000">
                                          <p:val>
                                            <p:strVal val="#ppt_x"/>
                                          </p:val>
                                        </p:tav>
                                      </p:tavLst>
                                    </p:anim>
                                    <p:anim calcmode="lin" valueType="num">
                                      <p:cBhvr additive="base">
                                        <p:cTn id="16" dur="1000" fill="hold"/>
                                        <p:tgtEl>
                                          <p:spTgt spid="76"/>
                                        </p:tgtEl>
                                        <p:attrNameLst>
                                          <p:attrName>ppt_y</p:attrName>
                                        </p:attrNameLst>
                                      </p:cBhvr>
                                      <p:tavLst>
                                        <p:tav tm="0">
                                          <p:val>
                                            <p:strVal val="1+#ppt_h/2"/>
                                          </p:val>
                                        </p:tav>
                                        <p:tav tm="100000">
                                          <p:val>
                                            <p:strVal val="#ppt_y"/>
                                          </p:val>
                                        </p:tav>
                                      </p:tavLst>
                                    </p:anim>
                                  </p:childTnLst>
                                </p:cTn>
                              </p:par>
                              <p:par>
                                <p:cTn id="17" presetID="2" presetClass="entr" presetSubtype="4" decel="100000" fill="hold" grpId="0" nodeType="withEffect">
                                  <p:stCondLst>
                                    <p:cond delay="300"/>
                                  </p:stCondLst>
                                  <p:childTnLst>
                                    <p:set>
                                      <p:cBhvr>
                                        <p:cTn id="18" dur="1" fill="hold">
                                          <p:stCondLst>
                                            <p:cond delay="0"/>
                                          </p:stCondLst>
                                        </p:cTn>
                                        <p:tgtEl>
                                          <p:spTgt spid="15"/>
                                        </p:tgtEl>
                                        <p:attrNameLst>
                                          <p:attrName>style.visibility</p:attrName>
                                        </p:attrNameLst>
                                      </p:cBhvr>
                                      <p:to>
                                        <p:strVal val="visible"/>
                                      </p:to>
                                    </p:set>
                                    <p:anim calcmode="lin" valueType="num">
                                      <p:cBhvr additive="base">
                                        <p:cTn id="19" dur="1000" fill="hold"/>
                                        <p:tgtEl>
                                          <p:spTgt spid="15"/>
                                        </p:tgtEl>
                                        <p:attrNameLst>
                                          <p:attrName>ppt_x</p:attrName>
                                        </p:attrNameLst>
                                      </p:cBhvr>
                                      <p:tavLst>
                                        <p:tav tm="0">
                                          <p:val>
                                            <p:strVal val="#ppt_x"/>
                                          </p:val>
                                        </p:tav>
                                        <p:tav tm="100000">
                                          <p:val>
                                            <p:strVal val="#ppt_x"/>
                                          </p:val>
                                        </p:tav>
                                      </p:tavLst>
                                    </p:anim>
                                    <p:anim calcmode="lin" valueType="num">
                                      <p:cBhvr additive="base">
                                        <p:cTn id="20" dur="1000" fill="hold"/>
                                        <p:tgtEl>
                                          <p:spTgt spid="15"/>
                                        </p:tgtEl>
                                        <p:attrNameLst>
                                          <p:attrName>ppt_y</p:attrName>
                                        </p:attrNameLst>
                                      </p:cBhvr>
                                      <p:tavLst>
                                        <p:tav tm="0">
                                          <p:val>
                                            <p:strVal val="1+#ppt_h/2"/>
                                          </p:val>
                                        </p:tav>
                                        <p:tav tm="100000">
                                          <p:val>
                                            <p:strVal val="#ppt_y"/>
                                          </p:val>
                                        </p:tav>
                                      </p:tavLst>
                                    </p:anim>
                                  </p:childTnLst>
                                </p:cTn>
                              </p:par>
                              <p:par>
                                <p:cTn id="21" presetID="2" presetClass="entr" presetSubtype="4" decel="100000" fill="hold" grpId="0" nodeType="withEffect">
                                  <p:stCondLst>
                                    <p:cond delay="400"/>
                                  </p:stCondLst>
                                  <p:childTnLst>
                                    <p:set>
                                      <p:cBhvr>
                                        <p:cTn id="22" dur="1" fill="hold">
                                          <p:stCondLst>
                                            <p:cond delay="0"/>
                                          </p:stCondLst>
                                        </p:cTn>
                                        <p:tgtEl>
                                          <p:spTgt spid="13"/>
                                        </p:tgtEl>
                                        <p:attrNameLst>
                                          <p:attrName>style.visibility</p:attrName>
                                        </p:attrNameLst>
                                      </p:cBhvr>
                                      <p:to>
                                        <p:strVal val="visible"/>
                                      </p:to>
                                    </p:set>
                                    <p:anim calcmode="lin" valueType="num">
                                      <p:cBhvr additive="base">
                                        <p:cTn id="23" dur="1000" fill="hold"/>
                                        <p:tgtEl>
                                          <p:spTgt spid="13"/>
                                        </p:tgtEl>
                                        <p:attrNameLst>
                                          <p:attrName>ppt_x</p:attrName>
                                        </p:attrNameLst>
                                      </p:cBhvr>
                                      <p:tavLst>
                                        <p:tav tm="0">
                                          <p:val>
                                            <p:strVal val="#ppt_x"/>
                                          </p:val>
                                        </p:tav>
                                        <p:tav tm="100000">
                                          <p:val>
                                            <p:strVal val="#ppt_x"/>
                                          </p:val>
                                        </p:tav>
                                      </p:tavLst>
                                    </p:anim>
                                    <p:anim calcmode="lin" valueType="num">
                                      <p:cBhvr additive="base">
                                        <p:cTn id="24" dur="1000" fill="hold"/>
                                        <p:tgtEl>
                                          <p:spTgt spid="13"/>
                                        </p:tgtEl>
                                        <p:attrNameLst>
                                          <p:attrName>ppt_y</p:attrName>
                                        </p:attrNameLst>
                                      </p:cBhvr>
                                      <p:tavLst>
                                        <p:tav tm="0">
                                          <p:val>
                                            <p:strVal val="1+#ppt_h/2"/>
                                          </p:val>
                                        </p:tav>
                                        <p:tav tm="100000">
                                          <p:val>
                                            <p:strVal val="#ppt_y"/>
                                          </p:val>
                                        </p:tav>
                                      </p:tavLst>
                                    </p:anim>
                                  </p:childTnLst>
                                </p:cTn>
                              </p:par>
                              <p:par>
                                <p:cTn id="25" presetID="2" presetClass="entr" presetSubtype="12" decel="100000" fill="hold" nodeType="withEffect">
                                  <p:stCondLst>
                                    <p:cond delay="1450"/>
                                  </p:stCondLst>
                                  <p:childTnLst>
                                    <p:set>
                                      <p:cBhvr>
                                        <p:cTn id="26" dur="1" fill="hold">
                                          <p:stCondLst>
                                            <p:cond delay="0"/>
                                          </p:stCondLst>
                                        </p:cTn>
                                        <p:tgtEl>
                                          <p:spTgt spid="86"/>
                                        </p:tgtEl>
                                        <p:attrNameLst>
                                          <p:attrName>style.visibility</p:attrName>
                                        </p:attrNameLst>
                                      </p:cBhvr>
                                      <p:to>
                                        <p:strVal val="visible"/>
                                      </p:to>
                                    </p:set>
                                    <p:anim calcmode="lin" valueType="num">
                                      <p:cBhvr additive="base">
                                        <p:cTn id="27" dur="1500" fill="hold"/>
                                        <p:tgtEl>
                                          <p:spTgt spid="86"/>
                                        </p:tgtEl>
                                        <p:attrNameLst>
                                          <p:attrName>ppt_x</p:attrName>
                                        </p:attrNameLst>
                                      </p:cBhvr>
                                      <p:tavLst>
                                        <p:tav tm="0">
                                          <p:val>
                                            <p:strVal val="0-#ppt_w/2"/>
                                          </p:val>
                                        </p:tav>
                                        <p:tav tm="100000">
                                          <p:val>
                                            <p:strVal val="#ppt_x"/>
                                          </p:val>
                                        </p:tav>
                                      </p:tavLst>
                                    </p:anim>
                                    <p:anim calcmode="lin" valueType="num">
                                      <p:cBhvr additive="base">
                                        <p:cTn id="28" dur="1500" fill="hold"/>
                                        <p:tgtEl>
                                          <p:spTgt spid="86"/>
                                        </p:tgtEl>
                                        <p:attrNameLst>
                                          <p:attrName>ppt_y</p:attrName>
                                        </p:attrNameLst>
                                      </p:cBhvr>
                                      <p:tavLst>
                                        <p:tav tm="0">
                                          <p:val>
                                            <p:strVal val="1+#ppt_h/2"/>
                                          </p:val>
                                        </p:tav>
                                        <p:tav tm="100000">
                                          <p:val>
                                            <p:strVal val="#ppt_y"/>
                                          </p:val>
                                        </p:tav>
                                      </p:tavLst>
                                    </p:anim>
                                  </p:childTnLst>
                                </p:cTn>
                              </p:par>
                              <p:par>
                                <p:cTn id="29" presetID="2" presetClass="entr" presetSubtype="4" decel="100000" fill="hold" nodeType="withEffect">
                                  <p:stCondLst>
                                    <p:cond delay="1250"/>
                                  </p:stCondLst>
                                  <p:childTnLst>
                                    <p:set>
                                      <p:cBhvr>
                                        <p:cTn id="30" dur="1" fill="hold">
                                          <p:stCondLst>
                                            <p:cond delay="0"/>
                                          </p:stCondLst>
                                        </p:cTn>
                                        <p:tgtEl>
                                          <p:spTgt spid="77"/>
                                        </p:tgtEl>
                                        <p:attrNameLst>
                                          <p:attrName>style.visibility</p:attrName>
                                        </p:attrNameLst>
                                      </p:cBhvr>
                                      <p:to>
                                        <p:strVal val="visible"/>
                                      </p:to>
                                    </p:set>
                                    <p:anim calcmode="lin" valueType="num">
                                      <p:cBhvr additive="base">
                                        <p:cTn id="31" dur="1000" fill="hold"/>
                                        <p:tgtEl>
                                          <p:spTgt spid="77"/>
                                        </p:tgtEl>
                                        <p:attrNameLst>
                                          <p:attrName>ppt_x</p:attrName>
                                        </p:attrNameLst>
                                      </p:cBhvr>
                                      <p:tavLst>
                                        <p:tav tm="0">
                                          <p:val>
                                            <p:strVal val="#ppt_x"/>
                                          </p:val>
                                        </p:tav>
                                        <p:tav tm="100000">
                                          <p:val>
                                            <p:strVal val="#ppt_x"/>
                                          </p:val>
                                        </p:tav>
                                      </p:tavLst>
                                    </p:anim>
                                    <p:anim calcmode="lin" valueType="num">
                                      <p:cBhvr additive="base">
                                        <p:cTn id="32" dur="1000" fill="hold"/>
                                        <p:tgtEl>
                                          <p:spTgt spid="77"/>
                                        </p:tgtEl>
                                        <p:attrNameLst>
                                          <p:attrName>ppt_y</p:attrName>
                                        </p:attrNameLst>
                                      </p:cBhvr>
                                      <p:tavLst>
                                        <p:tav tm="0">
                                          <p:val>
                                            <p:strVal val="1+#ppt_h/2"/>
                                          </p:val>
                                        </p:tav>
                                        <p:tav tm="100000">
                                          <p:val>
                                            <p:strVal val="#ppt_y"/>
                                          </p:val>
                                        </p:tav>
                                      </p:tavLst>
                                    </p:anim>
                                  </p:childTnLst>
                                </p:cTn>
                              </p:par>
                              <p:par>
                                <p:cTn id="33" presetID="2" presetClass="entr" presetSubtype="4" decel="100000" fill="hold" nodeType="withEffect">
                                  <p:stCondLst>
                                    <p:cond delay="1350"/>
                                  </p:stCondLst>
                                  <p:childTnLst>
                                    <p:set>
                                      <p:cBhvr>
                                        <p:cTn id="34" dur="1" fill="hold">
                                          <p:stCondLst>
                                            <p:cond delay="0"/>
                                          </p:stCondLst>
                                        </p:cTn>
                                        <p:tgtEl>
                                          <p:spTgt spid="78"/>
                                        </p:tgtEl>
                                        <p:attrNameLst>
                                          <p:attrName>style.visibility</p:attrName>
                                        </p:attrNameLst>
                                      </p:cBhvr>
                                      <p:to>
                                        <p:strVal val="visible"/>
                                      </p:to>
                                    </p:set>
                                    <p:anim calcmode="lin" valueType="num">
                                      <p:cBhvr additive="base">
                                        <p:cTn id="35" dur="1000" fill="hold"/>
                                        <p:tgtEl>
                                          <p:spTgt spid="78"/>
                                        </p:tgtEl>
                                        <p:attrNameLst>
                                          <p:attrName>ppt_x</p:attrName>
                                        </p:attrNameLst>
                                      </p:cBhvr>
                                      <p:tavLst>
                                        <p:tav tm="0">
                                          <p:val>
                                            <p:strVal val="#ppt_x"/>
                                          </p:val>
                                        </p:tav>
                                        <p:tav tm="100000">
                                          <p:val>
                                            <p:strVal val="#ppt_x"/>
                                          </p:val>
                                        </p:tav>
                                      </p:tavLst>
                                    </p:anim>
                                    <p:anim calcmode="lin" valueType="num">
                                      <p:cBhvr additive="base">
                                        <p:cTn id="36" dur="1000" fill="hold"/>
                                        <p:tgtEl>
                                          <p:spTgt spid="78"/>
                                        </p:tgtEl>
                                        <p:attrNameLst>
                                          <p:attrName>ppt_y</p:attrName>
                                        </p:attrNameLst>
                                      </p:cBhvr>
                                      <p:tavLst>
                                        <p:tav tm="0">
                                          <p:val>
                                            <p:strVal val="1+#ppt_h/2"/>
                                          </p:val>
                                        </p:tav>
                                        <p:tav tm="100000">
                                          <p:val>
                                            <p:strVal val="#ppt_y"/>
                                          </p:val>
                                        </p:tav>
                                      </p:tavLst>
                                    </p:anim>
                                  </p:childTnLst>
                                </p:cTn>
                              </p:par>
                              <p:par>
                                <p:cTn id="37" presetID="2" presetClass="entr" presetSubtype="4" decel="100000" fill="hold" nodeType="withEffect">
                                  <p:stCondLst>
                                    <p:cond delay="1450"/>
                                  </p:stCondLst>
                                  <p:childTnLst>
                                    <p:set>
                                      <p:cBhvr>
                                        <p:cTn id="38" dur="1" fill="hold">
                                          <p:stCondLst>
                                            <p:cond delay="0"/>
                                          </p:stCondLst>
                                        </p:cTn>
                                        <p:tgtEl>
                                          <p:spTgt spid="79"/>
                                        </p:tgtEl>
                                        <p:attrNameLst>
                                          <p:attrName>style.visibility</p:attrName>
                                        </p:attrNameLst>
                                      </p:cBhvr>
                                      <p:to>
                                        <p:strVal val="visible"/>
                                      </p:to>
                                    </p:set>
                                    <p:anim calcmode="lin" valueType="num">
                                      <p:cBhvr additive="base">
                                        <p:cTn id="39" dur="1000" fill="hold"/>
                                        <p:tgtEl>
                                          <p:spTgt spid="79"/>
                                        </p:tgtEl>
                                        <p:attrNameLst>
                                          <p:attrName>ppt_x</p:attrName>
                                        </p:attrNameLst>
                                      </p:cBhvr>
                                      <p:tavLst>
                                        <p:tav tm="0">
                                          <p:val>
                                            <p:strVal val="#ppt_x"/>
                                          </p:val>
                                        </p:tav>
                                        <p:tav tm="100000">
                                          <p:val>
                                            <p:strVal val="#ppt_x"/>
                                          </p:val>
                                        </p:tav>
                                      </p:tavLst>
                                    </p:anim>
                                    <p:anim calcmode="lin" valueType="num">
                                      <p:cBhvr additive="base">
                                        <p:cTn id="40" dur="1000" fill="hold"/>
                                        <p:tgtEl>
                                          <p:spTgt spid="79"/>
                                        </p:tgtEl>
                                        <p:attrNameLst>
                                          <p:attrName>ppt_y</p:attrName>
                                        </p:attrNameLst>
                                      </p:cBhvr>
                                      <p:tavLst>
                                        <p:tav tm="0">
                                          <p:val>
                                            <p:strVal val="1+#ppt_h/2"/>
                                          </p:val>
                                        </p:tav>
                                        <p:tav tm="100000">
                                          <p:val>
                                            <p:strVal val="#ppt_y"/>
                                          </p:val>
                                        </p:tav>
                                      </p:tavLst>
                                    </p:anim>
                                  </p:childTnLst>
                                </p:cTn>
                              </p:par>
                              <p:par>
                                <p:cTn id="41" presetID="2" presetClass="entr" presetSubtype="4" decel="100000" fill="hold" nodeType="withEffect">
                                  <p:stCondLst>
                                    <p:cond delay="1550"/>
                                  </p:stCondLst>
                                  <p:childTnLst>
                                    <p:set>
                                      <p:cBhvr>
                                        <p:cTn id="42" dur="1" fill="hold">
                                          <p:stCondLst>
                                            <p:cond delay="0"/>
                                          </p:stCondLst>
                                        </p:cTn>
                                        <p:tgtEl>
                                          <p:spTgt spid="80"/>
                                        </p:tgtEl>
                                        <p:attrNameLst>
                                          <p:attrName>style.visibility</p:attrName>
                                        </p:attrNameLst>
                                      </p:cBhvr>
                                      <p:to>
                                        <p:strVal val="visible"/>
                                      </p:to>
                                    </p:set>
                                    <p:anim calcmode="lin" valueType="num">
                                      <p:cBhvr additive="base">
                                        <p:cTn id="43" dur="1000" fill="hold"/>
                                        <p:tgtEl>
                                          <p:spTgt spid="80"/>
                                        </p:tgtEl>
                                        <p:attrNameLst>
                                          <p:attrName>ppt_x</p:attrName>
                                        </p:attrNameLst>
                                      </p:cBhvr>
                                      <p:tavLst>
                                        <p:tav tm="0">
                                          <p:val>
                                            <p:strVal val="#ppt_x"/>
                                          </p:val>
                                        </p:tav>
                                        <p:tav tm="100000">
                                          <p:val>
                                            <p:strVal val="#ppt_x"/>
                                          </p:val>
                                        </p:tav>
                                      </p:tavLst>
                                    </p:anim>
                                    <p:anim calcmode="lin" valueType="num">
                                      <p:cBhvr additive="base">
                                        <p:cTn id="44" dur="1000" fill="hold"/>
                                        <p:tgtEl>
                                          <p:spTgt spid="80"/>
                                        </p:tgtEl>
                                        <p:attrNameLst>
                                          <p:attrName>ppt_y</p:attrName>
                                        </p:attrNameLst>
                                      </p:cBhvr>
                                      <p:tavLst>
                                        <p:tav tm="0">
                                          <p:val>
                                            <p:strVal val="1+#ppt_h/2"/>
                                          </p:val>
                                        </p:tav>
                                        <p:tav tm="100000">
                                          <p:val>
                                            <p:strVal val="#ppt_y"/>
                                          </p:val>
                                        </p:tav>
                                      </p:tavLst>
                                    </p:anim>
                                  </p:childTnLst>
                                </p:cTn>
                              </p:par>
                              <p:par>
                                <p:cTn id="45" presetID="2" presetClass="entr" presetSubtype="4" decel="100000" fill="hold" nodeType="withEffect">
                                  <p:stCondLst>
                                    <p:cond delay="1650"/>
                                  </p:stCondLst>
                                  <p:childTnLst>
                                    <p:set>
                                      <p:cBhvr>
                                        <p:cTn id="46" dur="1" fill="hold">
                                          <p:stCondLst>
                                            <p:cond delay="0"/>
                                          </p:stCondLst>
                                        </p:cTn>
                                        <p:tgtEl>
                                          <p:spTgt spid="81"/>
                                        </p:tgtEl>
                                        <p:attrNameLst>
                                          <p:attrName>style.visibility</p:attrName>
                                        </p:attrNameLst>
                                      </p:cBhvr>
                                      <p:to>
                                        <p:strVal val="visible"/>
                                      </p:to>
                                    </p:set>
                                    <p:anim calcmode="lin" valueType="num">
                                      <p:cBhvr additive="base">
                                        <p:cTn id="47" dur="1000" fill="hold"/>
                                        <p:tgtEl>
                                          <p:spTgt spid="81"/>
                                        </p:tgtEl>
                                        <p:attrNameLst>
                                          <p:attrName>ppt_x</p:attrName>
                                        </p:attrNameLst>
                                      </p:cBhvr>
                                      <p:tavLst>
                                        <p:tav tm="0">
                                          <p:val>
                                            <p:strVal val="#ppt_x"/>
                                          </p:val>
                                        </p:tav>
                                        <p:tav tm="100000">
                                          <p:val>
                                            <p:strVal val="#ppt_x"/>
                                          </p:val>
                                        </p:tav>
                                      </p:tavLst>
                                    </p:anim>
                                    <p:anim calcmode="lin" valueType="num">
                                      <p:cBhvr additive="base">
                                        <p:cTn id="48" dur="1000" fill="hold"/>
                                        <p:tgtEl>
                                          <p:spTgt spid="81"/>
                                        </p:tgtEl>
                                        <p:attrNameLst>
                                          <p:attrName>ppt_y</p:attrName>
                                        </p:attrNameLst>
                                      </p:cBhvr>
                                      <p:tavLst>
                                        <p:tav tm="0">
                                          <p:val>
                                            <p:strVal val="1+#ppt_h/2"/>
                                          </p:val>
                                        </p:tav>
                                        <p:tav tm="100000">
                                          <p:val>
                                            <p:strVal val="#ppt_y"/>
                                          </p:val>
                                        </p:tav>
                                      </p:tavLst>
                                    </p:anim>
                                  </p:childTnLst>
                                </p:cTn>
                              </p:par>
                              <p:par>
                                <p:cTn id="49" presetID="64" presetClass="path" presetSubtype="0" decel="100000" fill="hold" grpId="1" nodeType="withEffect">
                                  <p:stCondLst>
                                    <p:cond delay="1650"/>
                                  </p:stCondLst>
                                  <p:childTnLst>
                                    <p:animMotion origin="layout" path="M -3.75E-6 3.7037E-7 L -3.75E-6 -0.03519 " pathEditMode="relative" rAng="0" ptsTypes="AA">
                                      <p:cBhvr>
                                        <p:cTn id="50" dur="1000" fill="hold"/>
                                        <p:tgtEl>
                                          <p:spTgt spid="10"/>
                                        </p:tgtEl>
                                        <p:attrNameLst>
                                          <p:attrName>ppt_x</p:attrName>
                                          <p:attrName>ppt_y</p:attrName>
                                        </p:attrNameLst>
                                      </p:cBhvr>
                                      <p:rCtr x="0" y="-1759"/>
                                    </p:animMotion>
                                  </p:childTnLst>
                                </p:cTn>
                              </p:par>
                              <p:par>
                                <p:cTn id="51" presetID="64" presetClass="path" presetSubtype="0" decel="100000" fill="hold" grpId="1" nodeType="withEffect">
                                  <p:stCondLst>
                                    <p:cond delay="1750"/>
                                  </p:stCondLst>
                                  <p:childTnLst>
                                    <p:animMotion origin="layout" path="M -3.75E-6 3.7037E-7 L -3.75E-6 -0.03519 " pathEditMode="relative" rAng="0" ptsTypes="AA">
                                      <p:cBhvr>
                                        <p:cTn id="52" dur="1000" fill="hold"/>
                                        <p:tgtEl>
                                          <p:spTgt spid="11"/>
                                        </p:tgtEl>
                                        <p:attrNameLst>
                                          <p:attrName>ppt_x</p:attrName>
                                          <p:attrName>ppt_y</p:attrName>
                                        </p:attrNameLst>
                                      </p:cBhvr>
                                      <p:rCtr x="0" y="-1759"/>
                                    </p:animMotion>
                                  </p:childTnLst>
                                </p:cTn>
                              </p:par>
                              <p:par>
                                <p:cTn id="53" presetID="64" presetClass="path" presetSubtype="0" decel="100000" fill="hold" nodeType="withEffect">
                                  <p:stCondLst>
                                    <p:cond delay="1850"/>
                                  </p:stCondLst>
                                  <p:childTnLst>
                                    <p:animMotion origin="layout" path="M -3.75E-6 3.7037E-7 L -3.75E-6 -0.03519 " pathEditMode="relative" rAng="0" ptsTypes="AA">
                                      <p:cBhvr>
                                        <p:cTn id="54" dur="1000" fill="hold"/>
                                        <p:tgtEl>
                                          <p:spTgt spid="76"/>
                                        </p:tgtEl>
                                        <p:attrNameLst>
                                          <p:attrName>ppt_x</p:attrName>
                                          <p:attrName>ppt_y</p:attrName>
                                        </p:attrNameLst>
                                      </p:cBhvr>
                                      <p:rCtr x="0" y="-1759"/>
                                    </p:animMotion>
                                  </p:childTnLst>
                                </p:cTn>
                              </p:par>
                              <p:par>
                                <p:cTn id="55" presetID="64" presetClass="path" presetSubtype="0" decel="100000" fill="hold" grpId="1" nodeType="withEffect">
                                  <p:stCondLst>
                                    <p:cond delay="1950"/>
                                  </p:stCondLst>
                                  <p:childTnLst>
                                    <p:animMotion origin="layout" path="M -3.75E-6 3.7037E-7 L -3.75E-6 -0.03519 " pathEditMode="relative" rAng="0" ptsTypes="AA">
                                      <p:cBhvr>
                                        <p:cTn id="56" dur="1000" fill="hold"/>
                                        <p:tgtEl>
                                          <p:spTgt spid="15"/>
                                        </p:tgtEl>
                                        <p:attrNameLst>
                                          <p:attrName>ppt_x</p:attrName>
                                          <p:attrName>ppt_y</p:attrName>
                                        </p:attrNameLst>
                                      </p:cBhvr>
                                      <p:rCtr x="0" y="-1759"/>
                                    </p:animMotion>
                                  </p:childTnLst>
                                </p:cTn>
                              </p:par>
                              <p:par>
                                <p:cTn id="57" presetID="64" presetClass="path" presetSubtype="0" decel="100000" fill="hold" grpId="1" nodeType="withEffect">
                                  <p:stCondLst>
                                    <p:cond delay="2050"/>
                                  </p:stCondLst>
                                  <p:childTnLst>
                                    <p:animMotion origin="layout" path="M -3.75E-6 3.7037E-7 L -3.75E-6 -0.03519 " pathEditMode="relative" rAng="0" ptsTypes="AA">
                                      <p:cBhvr>
                                        <p:cTn id="58" dur="1000" fill="hold"/>
                                        <p:tgtEl>
                                          <p:spTgt spid="13"/>
                                        </p:tgtEl>
                                        <p:attrNameLst>
                                          <p:attrName>ppt_x</p:attrName>
                                          <p:attrName>ppt_y</p:attrName>
                                        </p:attrNameLst>
                                      </p:cBhvr>
                                      <p:rCtr x="0" y="-1759"/>
                                    </p:animMotion>
                                  </p:childTnLst>
                                </p:cTn>
                              </p:par>
                            </p:childTnLst>
                          </p:cTn>
                        </p:par>
                        <p:par>
                          <p:cTn id="59" fill="hold">
                            <p:stCondLst>
                              <p:cond delay="3050"/>
                            </p:stCondLst>
                            <p:childTnLst>
                              <p:par>
                                <p:cTn id="60" presetID="1" presetClass="entr" presetSubtype="0" fill="hold" nodeType="afterEffect">
                                  <p:stCondLst>
                                    <p:cond delay="0"/>
                                  </p:stCondLst>
                                  <p:childTnLst>
                                    <p:set>
                                      <p:cBhvr>
                                        <p:cTn id="61" dur="1" fill="hold">
                                          <p:stCondLst>
                                            <p:cond delay="0"/>
                                          </p:stCondLst>
                                        </p:cTn>
                                        <p:tgtEl>
                                          <p:spTgt spid="40"/>
                                        </p:tgtEl>
                                        <p:attrNameLst>
                                          <p:attrName>style.visibility</p:attrName>
                                        </p:attrNameLst>
                                      </p:cBhvr>
                                      <p:to>
                                        <p:strVal val="visible"/>
                                      </p:to>
                                    </p:set>
                                  </p:childTnLst>
                                </p:cTn>
                              </p:par>
                            </p:childTnLst>
                          </p:cTn>
                        </p:par>
                        <p:par>
                          <p:cTn id="62" fill="hold">
                            <p:stCondLst>
                              <p:cond delay="3050"/>
                            </p:stCondLst>
                            <p:childTnLst>
                              <p:par>
                                <p:cTn id="63" presetID="1" presetClass="entr" presetSubtype="0" fill="hold" grpId="0" nodeType="afterEffect">
                                  <p:stCondLst>
                                    <p:cond delay="0"/>
                                  </p:stCondLst>
                                  <p:childTnLst>
                                    <p:set>
                                      <p:cBhvr>
                                        <p:cTn id="64" dur="1" fill="hold">
                                          <p:stCondLst>
                                            <p:cond delay="0"/>
                                          </p:stCondLst>
                                        </p:cTn>
                                        <p:tgtEl>
                                          <p:spTgt spid="8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0" grpId="1" animBg="1"/>
      <p:bldP spid="11" grpId="0" animBg="1"/>
      <p:bldP spid="11" grpId="1" animBg="1"/>
      <p:bldP spid="13" grpId="0" animBg="1"/>
      <p:bldP spid="13" grpId="1" animBg="1"/>
      <p:bldP spid="15" grpId="0" animBg="1"/>
      <p:bldP spid="15" grpId="1" animBg="1"/>
      <p:bldP spid="83" grpId="0" animBg="1"/>
    </p:bld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ekst en Beeld (L)">
    <p:spTree>
      <p:nvGrpSpPr>
        <p:cNvPr id="1" name=""/>
        <p:cNvGrpSpPr/>
        <p:nvPr/>
      </p:nvGrpSpPr>
      <p:grpSpPr>
        <a:xfrm>
          <a:off x="0" y="0"/>
          <a:ext cx="0" cy="0"/>
          <a:chOff x="0" y="0"/>
          <a:chExt cx="0" cy="0"/>
        </a:xfrm>
      </p:grpSpPr>
      <p:sp>
        <p:nvSpPr>
          <p:cNvPr id="3" name="Tijdelijke aanduiding voor verticale tekst 2"/>
          <p:cNvSpPr>
            <a:spLocks noGrp="1"/>
          </p:cNvSpPr>
          <p:nvPr>
            <p:ph type="body" orient="vert" idx="1" hasCustomPrompt="1"/>
          </p:nvPr>
        </p:nvSpPr>
        <p:spPr>
          <a:xfrm>
            <a:off x="450000" y="1435101"/>
            <a:ext cx="3481434" cy="4526574"/>
          </a:xfrm>
        </p:spPr>
        <p:txBody>
          <a:bodyPr vert="horz" lIns="0" tIns="0" rIns="0" bIns="0"/>
          <a:lstStyle>
            <a:lvl1pPr>
              <a:defRPr/>
            </a:lvl1pPr>
            <a:lvl2pPr>
              <a:defRPr/>
            </a:lvl2pPr>
            <a:lvl3pPr>
              <a:defRPr/>
            </a:lvl3pPr>
            <a:lvl4pPr>
              <a:defRPr/>
            </a:lvl4pPr>
            <a:lvl5pPr>
              <a:defRPr/>
            </a:lvl5pPr>
            <a:lvl6pPr>
              <a:defRPr/>
            </a:lvl6pPr>
            <a:lvl7pPr>
              <a:defRPr/>
            </a:lvl7pPr>
            <a:lvl8pPr>
              <a:defRPr/>
            </a:lvl8pPr>
            <a:lvl9pPr>
              <a:defRPr/>
            </a:lvl9pPr>
          </a:lstStyle>
          <a:p>
            <a:pPr lvl="0"/>
            <a:r>
              <a:rPr lang="nl-NL"/>
              <a:t>Klik hier om een bullet te plaatsen.</a:t>
            </a:r>
          </a:p>
          <a:p>
            <a:pPr lvl="1"/>
            <a:r>
              <a:rPr lang="nl-NL"/>
              <a:t>Sub-bullets</a:t>
            </a:r>
          </a:p>
          <a:p>
            <a:pPr lvl="2"/>
            <a:r>
              <a:rPr lang="nl-NL"/>
              <a:t>Leestekst</a:t>
            </a:r>
          </a:p>
          <a:p>
            <a:pPr lvl="3"/>
            <a:r>
              <a:rPr lang="nl-NL"/>
              <a:t>Subtitel</a:t>
            </a:r>
          </a:p>
          <a:p>
            <a:pPr lvl="4"/>
            <a:r>
              <a:rPr lang="nl-NL"/>
              <a:t>Numerieke bullets</a:t>
            </a:r>
          </a:p>
          <a:p>
            <a:pPr lvl="5"/>
            <a:r>
              <a:rPr lang="nl-NL"/>
              <a:t># Abc</a:t>
            </a:r>
          </a:p>
          <a:p>
            <a:pPr lvl="6"/>
            <a:r>
              <a:rPr lang="nl-NL"/>
              <a:t># Bullets</a:t>
            </a:r>
          </a:p>
          <a:p>
            <a:pPr lvl="7"/>
            <a:r>
              <a:rPr lang="nl-NL"/>
              <a:t>Cursief</a:t>
            </a:r>
          </a:p>
          <a:p>
            <a:pPr lvl="8"/>
            <a:r>
              <a:rPr lang="nl-NL"/>
              <a:t>Alt. Subtitel</a:t>
            </a:r>
          </a:p>
        </p:txBody>
      </p:sp>
      <p:sp>
        <p:nvSpPr>
          <p:cNvPr id="4" name="Tijdelijke aanduiding voor datum 3"/>
          <p:cNvSpPr>
            <a:spLocks noGrp="1"/>
          </p:cNvSpPr>
          <p:nvPr>
            <p:ph type="dt" sz="half" idx="10"/>
          </p:nvPr>
        </p:nvSpPr>
        <p:spPr/>
        <p:txBody>
          <a:bodyPr/>
          <a:lstStyle/>
          <a:p>
            <a:fld id="{B90F0012-10BA-4768-86C3-4496B3F64123}" type="datetime1">
              <a:rPr lang="nl-NL" smtClean="0"/>
              <a:t>24-10-2024</a:t>
            </a:fld>
            <a:endParaRPr lang="nl-NL"/>
          </a:p>
        </p:txBody>
      </p:sp>
      <p:sp>
        <p:nvSpPr>
          <p:cNvPr id="6" name="Tijdelijke aanduiding voor dianummer 5"/>
          <p:cNvSpPr>
            <a:spLocks noGrp="1"/>
          </p:cNvSpPr>
          <p:nvPr>
            <p:ph type="sldNum" sz="quarter" idx="12"/>
          </p:nvPr>
        </p:nvSpPr>
        <p:spPr/>
        <p:txBody>
          <a:bodyPr/>
          <a:lstStyle/>
          <a:p>
            <a:fld id="{B502C9A5-716F-45E6-800B-D4D02CE26F90}" type="slidenum">
              <a:rPr lang="nl-NL" smtClean="0"/>
              <a:t>‹nr.›</a:t>
            </a:fld>
            <a:endParaRPr lang="nl-NL"/>
          </a:p>
        </p:txBody>
      </p:sp>
      <p:sp>
        <p:nvSpPr>
          <p:cNvPr id="86" name="Tekstvak 85">
            <a:extLst>
              <a:ext uri="{FF2B5EF4-FFF2-40B4-BE49-F238E27FC236}">
                <a16:creationId xmlns:a16="http://schemas.microsoft.com/office/drawing/2014/main" id="{A26025D7-AC15-4C39-ACA3-2B4325ED0A0D}"/>
              </a:ext>
            </a:extLst>
          </p:cNvPr>
          <p:cNvSpPr txBox="1"/>
          <p:nvPr userDrawn="1"/>
        </p:nvSpPr>
        <p:spPr>
          <a:xfrm>
            <a:off x="0" y="-542757"/>
            <a:ext cx="2134815" cy="369332"/>
          </a:xfrm>
          <a:prstGeom prst="rect">
            <a:avLst/>
          </a:prstGeom>
          <a:solidFill>
            <a:schemeClr val="bg1"/>
          </a:solidFill>
        </p:spPr>
        <p:txBody>
          <a:bodyPr wrap="none" rtlCol="0">
            <a:spAutoFit/>
          </a:bodyPr>
          <a:lstStyle/>
          <a:p>
            <a:pPr algn="l"/>
            <a:r>
              <a:rPr lang="nl-NL" sz="1800" b="1" cap="all" spc="50" baseline="0">
                <a:solidFill>
                  <a:schemeClr val="accent2"/>
                </a:solidFill>
                <a:latin typeface="+mj-lt"/>
                <a:cs typeface="Calibri" panose="020F0502020204030204" pitchFamily="34" charset="0"/>
              </a:rPr>
              <a:t>Tekst en Beeld (L)</a:t>
            </a:r>
          </a:p>
        </p:txBody>
      </p:sp>
      <p:sp>
        <p:nvSpPr>
          <p:cNvPr id="10" name="Titel 9">
            <a:extLst>
              <a:ext uri="{FF2B5EF4-FFF2-40B4-BE49-F238E27FC236}">
                <a16:creationId xmlns:a16="http://schemas.microsoft.com/office/drawing/2014/main" id="{02622EB8-79F4-47E3-AE3C-B009964D2E35}"/>
              </a:ext>
            </a:extLst>
          </p:cNvPr>
          <p:cNvSpPr>
            <a:spLocks noGrp="1"/>
          </p:cNvSpPr>
          <p:nvPr>
            <p:ph type="title" hasCustomPrompt="1"/>
          </p:nvPr>
        </p:nvSpPr>
        <p:spPr>
          <a:xfrm>
            <a:off x="449934" y="708252"/>
            <a:ext cx="3481434" cy="546653"/>
          </a:xfrm>
        </p:spPr>
        <p:txBody>
          <a:bodyPr/>
          <a:lstStyle/>
          <a:p>
            <a:r>
              <a:rPr lang="nl-NL"/>
              <a:t>Plaats hier je titel</a:t>
            </a:r>
          </a:p>
        </p:txBody>
      </p:sp>
      <p:sp>
        <p:nvSpPr>
          <p:cNvPr id="87" name="Tijdelijke aanduiding voor afbeelding 8">
            <a:extLst>
              <a:ext uri="{FF2B5EF4-FFF2-40B4-BE49-F238E27FC236}">
                <a16:creationId xmlns:a16="http://schemas.microsoft.com/office/drawing/2014/main" id="{6442E857-2C5C-437F-8327-A76136628A4A}"/>
              </a:ext>
            </a:extLst>
          </p:cNvPr>
          <p:cNvSpPr>
            <a:spLocks noGrp="1"/>
          </p:cNvSpPr>
          <p:nvPr>
            <p:ph type="pic" sz="quarter" idx="14" hasCustomPrompt="1"/>
          </p:nvPr>
        </p:nvSpPr>
        <p:spPr>
          <a:xfrm>
            <a:off x="4381500" y="1433"/>
            <a:ext cx="7810500" cy="6137430"/>
          </a:xfrm>
          <a:prstGeom prst="rect">
            <a:avLst/>
          </a:prstGeom>
          <a:solidFill>
            <a:schemeClr val="bg1">
              <a:lumMod val="95000"/>
            </a:schemeClr>
          </a:solidFill>
        </p:spPr>
        <p:txBody>
          <a:bodyPr bIns="1620000" anchor="ctr"/>
          <a:lstStyle>
            <a:lvl1pPr marL="0" indent="0" algn="ctr">
              <a:lnSpc>
                <a:spcPct val="90000"/>
              </a:lnSpc>
              <a:spcBef>
                <a:spcPts val="0"/>
              </a:spcBef>
              <a:spcAft>
                <a:spcPts val="0"/>
              </a:spcAft>
              <a:buNone/>
              <a:defRPr sz="1500" i="1">
                <a:solidFill>
                  <a:schemeClr val="tx1">
                    <a:lumMod val="50000"/>
                    <a:lumOff val="50000"/>
                  </a:schemeClr>
                </a:solidFill>
              </a:defRPr>
            </a:lvl1pPr>
          </a:lstStyle>
          <a:p>
            <a:r>
              <a:rPr lang="nl-NL"/>
              <a:t>Klik op het onderstaand icoon </a:t>
            </a:r>
            <a:br>
              <a:rPr lang="nl-NL"/>
            </a:br>
            <a:r>
              <a:rPr lang="nl-NL"/>
              <a:t>om een foto in te voegen.</a:t>
            </a:r>
            <a:br>
              <a:rPr lang="nl-NL"/>
            </a:br>
            <a:br>
              <a:rPr lang="nl-NL"/>
            </a:br>
            <a:r>
              <a:rPr lang="nl-NL"/>
              <a:t>Meer hulp nodig? </a:t>
            </a:r>
            <a:br>
              <a:rPr lang="nl-NL"/>
            </a:br>
            <a:r>
              <a:rPr lang="nl-NL"/>
              <a:t>Aan de zijkanten van de dia's zijn instructies </a:t>
            </a:r>
            <a:br>
              <a:rPr lang="nl-NL"/>
            </a:br>
            <a:r>
              <a:rPr lang="nl-NL"/>
              <a:t>geplaatst voor verdere informatie.</a:t>
            </a:r>
          </a:p>
        </p:txBody>
      </p:sp>
      <p:grpSp>
        <p:nvGrpSpPr>
          <p:cNvPr id="88" name="Instructie">
            <a:extLst>
              <a:ext uri="{FF2B5EF4-FFF2-40B4-BE49-F238E27FC236}">
                <a16:creationId xmlns:a16="http://schemas.microsoft.com/office/drawing/2014/main" id="{7F621F24-ED44-4469-9DD2-52AEB15F9BF8}"/>
              </a:ext>
            </a:extLst>
          </p:cNvPr>
          <p:cNvGrpSpPr/>
          <p:nvPr userDrawn="1"/>
        </p:nvGrpSpPr>
        <p:grpSpPr>
          <a:xfrm>
            <a:off x="12441539" y="-99300"/>
            <a:ext cx="3391307" cy="7056601"/>
            <a:chOff x="12441539" y="-99300"/>
            <a:chExt cx="3391307" cy="7056601"/>
          </a:xfrm>
        </p:grpSpPr>
        <p:sp>
          <p:nvSpPr>
            <p:cNvPr id="89" name="Rechthoek 88">
              <a:extLst>
                <a:ext uri="{FF2B5EF4-FFF2-40B4-BE49-F238E27FC236}">
                  <a16:creationId xmlns:a16="http://schemas.microsoft.com/office/drawing/2014/main" id="{FCA65939-4874-4EF5-BF9F-1ABF090CEA2B}"/>
                </a:ext>
              </a:extLst>
            </p:cNvPr>
            <p:cNvSpPr/>
            <p:nvPr userDrawn="1"/>
          </p:nvSpPr>
          <p:spPr>
            <a:xfrm>
              <a:off x="12441539" y="-99300"/>
              <a:ext cx="3391307" cy="7056601"/>
            </a:xfrm>
            <a:prstGeom prst="rect">
              <a:avLst/>
            </a:prstGeom>
            <a:solidFill>
              <a:schemeClr val="bg1">
                <a:lumMod val="95000"/>
              </a:schemeClr>
            </a:solidFill>
            <a:ln w="317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108000" rIns="108000" bIns="108000" numCol="1" spcCol="0" rtlCol="0" fromWordArt="0" anchor="ctr" anchorCtr="0" forceAA="0" compatLnSpc="1">
              <a:prstTxWarp prst="textNoShape">
                <a:avLst/>
              </a:prstTxWarp>
              <a:noAutofit/>
            </a:bodyPr>
            <a:lstStyle/>
            <a:p>
              <a:pPr algn="l">
                <a:lnSpc>
                  <a:spcPct val="90000"/>
                </a:lnSpc>
                <a:spcBef>
                  <a:spcPts val="600"/>
                </a:spcBef>
                <a:spcAft>
                  <a:spcPts val="600"/>
                </a:spcAft>
              </a:pPr>
              <a:endParaRPr lang="nl-NL" sz="1400" b="0" cap="all" baseline="0">
                <a:solidFill>
                  <a:schemeClr val="bg1"/>
                </a:solidFill>
                <a:latin typeface="Calibri" panose="020F0502020204030204" pitchFamily="34" charset="0"/>
                <a:cs typeface="Calibri" panose="020F0502020204030204" pitchFamily="34" charset="0"/>
              </a:endParaRPr>
            </a:p>
          </p:txBody>
        </p:sp>
        <p:sp>
          <p:nvSpPr>
            <p:cNvPr id="90" name="Ovaal 89">
              <a:extLst>
                <a:ext uri="{FF2B5EF4-FFF2-40B4-BE49-F238E27FC236}">
                  <a16:creationId xmlns:a16="http://schemas.microsoft.com/office/drawing/2014/main" id="{EFAA9E93-BA92-4223-BE56-2BA753FB2017}"/>
                </a:ext>
              </a:extLst>
            </p:cNvPr>
            <p:cNvSpPr/>
            <p:nvPr userDrawn="1"/>
          </p:nvSpPr>
          <p:spPr>
            <a:xfrm>
              <a:off x="15501708" y="5972924"/>
              <a:ext cx="230835" cy="230835"/>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180000" rIns="180000" bIns="180000" numCol="1" spcCol="0" rtlCol="0" fromWordArt="0" anchor="ctr" anchorCtr="0" forceAA="0" compatLnSpc="1">
              <a:prstTxWarp prst="textNoShape">
                <a:avLst/>
              </a:prstTxWarp>
              <a:noAutofit/>
            </a:bodyPr>
            <a:lstStyle/>
            <a:p>
              <a:pPr algn="ctr">
                <a:lnSpc>
                  <a:spcPct val="90000"/>
                </a:lnSpc>
                <a:spcBef>
                  <a:spcPts val="600"/>
                </a:spcBef>
                <a:spcAft>
                  <a:spcPts val="600"/>
                </a:spcAft>
              </a:pPr>
              <a:endParaRPr lang="nl-NL" sz="1800" b="0" cap="all" baseline="0" err="1">
                <a:solidFill>
                  <a:srgbClr val="211F26"/>
                </a:solidFill>
                <a:latin typeface="Calibri" panose="020F0502020204030204" pitchFamily="34" charset="0"/>
                <a:cs typeface="Calibri" panose="020F0502020204030204" pitchFamily="34" charset="0"/>
              </a:endParaRPr>
            </a:p>
          </p:txBody>
        </p:sp>
        <p:sp>
          <p:nvSpPr>
            <p:cNvPr id="91" name="Graphic 163" descr="Informatie">
              <a:extLst>
                <a:ext uri="{FF2B5EF4-FFF2-40B4-BE49-F238E27FC236}">
                  <a16:creationId xmlns:a16="http://schemas.microsoft.com/office/drawing/2014/main" id="{8EAE2475-B257-47F2-82CD-920DD47F434E}"/>
                </a:ext>
              </a:extLst>
            </p:cNvPr>
            <p:cNvSpPr/>
            <p:nvPr userDrawn="1"/>
          </p:nvSpPr>
          <p:spPr>
            <a:xfrm>
              <a:off x="15483348" y="5954564"/>
              <a:ext cx="267555" cy="267555"/>
            </a:xfrm>
            <a:custGeom>
              <a:avLst/>
              <a:gdLst>
                <a:gd name="connsiteX0" fmla="*/ 145860 w 291719"/>
                <a:gd name="connsiteY0" fmla="*/ 0 h 291719"/>
                <a:gd name="connsiteX1" fmla="*/ 0 w 291719"/>
                <a:gd name="connsiteY1" fmla="*/ 145860 h 291719"/>
                <a:gd name="connsiteX2" fmla="*/ 145860 w 291719"/>
                <a:gd name="connsiteY2" fmla="*/ 291720 h 291719"/>
                <a:gd name="connsiteX3" fmla="*/ 291720 w 291719"/>
                <a:gd name="connsiteY3" fmla="*/ 145860 h 291719"/>
                <a:gd name="connsiteX4" fmla="*/ 145860 w 291719"/>
                <a:gd name="connsiteY4" fmla="*/ 0 h 291719"/>
                <a:gd name="connsiteX5" fmla="*/ 138183 w 291719"/>
                <a:gd name="connsiteY5" fmla="*/ 38384 h 291719"/>
                <a:gd name="connsiteX6" fmla="*/ 157375 w 291719"/>
                <a:gd name="connsiteY6" fmla="*/ 57576 h 291719"/>
                <a:gd name="connsiteX7" fmla="*/ 138183 w 291719"/>
                <a:gd name="connsiteY7" fmla="*/ 76768 h 291719"/>
                <a:gd name="connsiteX8" fmla="*/ 118991 w 291719"/>
                <a:gd name="connsiteY8" fmla="*/ 57576 h 291719"/>
                <a:gd name="connsiteX9" fmla="*/ 138183 w 291719"/>
                <a:gd name="connsiteY9" fmla="*/ 38384 h 291719"/>
                <a:gd name="connsiteX10" fmla="*/ 184244 w 291719"/>
                <a:gd name="connsiteY10" fmla="*/ 253336 h 291719"/>
                <a:gd name="connsiteX11" fmla="*/ 107476 w 291719"/>
                <a:gd name="connsiteY11" fmla="*/ 253336 h 291719"/>
                <a:gd name="connsiteX12" fmla="*/ 107476 w 291719"/>
                <a:gd name="connsiteY12" fmla="*/ 230305 h 291719"/>
                <a:gd name="connsiteX13" fmla="*/ 134345 w 291719"/>
                <a:gd name="connsiteY13" fmla="*/ 230305 h 291719"/>
                <a:gd name="connsiteX14" fmla="*/ 134345 w 291719"/>
                <a:gd name="connsiteY14" fmla="*/ 115153 h 291719"/>
                <a:gd name="connsiteX15" fmla="*/ 111314 w 291719"/>
                <a:gd name="connsiteY15" fmla="*/ 115153 h 291719"/>
                <a:gd name="connsiteX16" fmla="*/ 111314 w 291719"/>
                <a:gd name="connsiteY16" fmla="*/ 92122 h 291719"/>
                <a:gd name="connsiteX17" fmla="*/ 157375 w 291719"/>
                <a:gd name="connsiteY17" fmla="*/ 92122 h 291719"/>
                <a:gd name="connsiteX18" fmla="*/ 157375 w 291719"/>
                <a:gd name="connsiteY18" fmla="*/ 115153 h 291719"/>
                <a:gd name="connsiteX19" fmla="*/ 157375 w 291719"/>
                <a:gd name="connsiteY19" fmla="*/ 230305 h 291719"/>
                <a:gd name="connsiteX20" fmla="*/ 184244 w 291719"/>
                <a:gd name="connsiteY20" fmla="*/ 230305 h 291719"/>
                <a:gd name="connsiteX21" fmla="*/ 184244 w 291719"/>
                <a:gd name="connsiteY21" fmla="*/ 253336 h 2917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91719" h="291719">
                  <a:moveTo>
                    <a:pt x="145860" y="0"/>
                  </a:moveTo>
                  <a:cubicBezTo>
                    <a:pt x="65253" y="0"/>
                    <a:pt x="0" y="65253"/>
                    <a:pt x="0" y="145860"/>
                  </a:cubicBezTo>
                  <a:cubicBezTo>
                    <a:pt x="0" y="226467"/>
                    <a:pt x="65253" y="291720"/>
                    <a:pt x="145860" y="291720"/>
                  </a:cubicBezTo>
                  <a:cubicBezTo>
                    <a:pt x="226467" y="291720"/>
                    <a:pt x="291720" y="226467"/>
                    <a:pt x="291720" y="145860"/>
                  </a:cubicBezTo>
                  <a:cubicBezTo>
                    <a:pt x="291720" y="65253"/>
                    <a:pt x="226467" y="0"/>
                    <a:pt x="145860" y="0"/>
                  </a:cubicBezTo>
                  <a:close/>
                  <a:moveTo>
                    <a:pt x="138183" y="38384"/>
                  </a:moveTo>
                  <a:cubicBezTo>
                    <a:pt x="148931" y="38384"/>
                    <a:pt x="157375" y="46829"/>
                    <a:pt x="157375" y="57576"/>
                  </a:cubicBezTo>
                  <a:cubicBezTo>
                    <a:pt x="157375" y="68324"/>
                    <a:pt x="148931" y="76768"/>
                    <a:pt x="138183" y="76768"/>
                  </a:cubicBezTo>
                  <a:cubicBezTo>
                    <a:pt x="127435" y="76768"/>
                    <a:pt x="118991" y="68324"/>
                    <a:pt x="118991" y="57576"/>
                  </a:cubicBezTo>
                  <a:cubicBezTo>
                    <a:pt x="118991" y="46829"/>
                    <a:pt x="127435" y="38384"/>
                    <a:pt x="138183" y="38384"/>
                  </a:cubicBezTo>
                  <a:close/>
                  <a:moveTo>
                    <a:pt x="184244" y="253336"/>
                  </a:moveTo>
                  <a:lnTo>
                    <a:pt x="107476" y="253336"/>
                  </a:lnTo>
                  <a:lnTo>
                    <a:pt x="107476" y="230305"/>
                  </a:lnTo>
                  <a:lnTo>
                    <a:pt x="134345" y="230305"/>
                  </a:lnTo>
                  <a:lnTo>
                    <a:pt x="134345" y="115153"/>
                  </a:lnTo>
                  <a:lnTo>
                    <a:pt x="111314" y="115153"/>
                  </a:lnTo>
                  <a:lnTo>
                    <a:pt x="111314" y="92122"/>
                  </a:lnTo>
                  <a:lnTo>
                    <a:pt x="157375" y="92122"/>
                  </a:lnTo>
                  <a:lnTo>
                    <a:pt x="157375" y="115153"/>
                  </a:lnTo>
                  <a:lnTo>
                    <a:pt x="157375" y="230305"/>
                  </a:lnTo>
                  <a:lnTo>
                    <a:pt x="184244" y="230305"/>
                  </a:lnTo>
                  <a:lnTo>
                    <a:pt x="184244" y="253336"/>
                  </a:lnTo>
                  <a:close/>
                </a:path>
              </a:pathLst>
            </a:custGeom>
            <a:solidFill>
              <a:schemeClr val="tx1"/>
            </a:solidFill>
            <a:ln w="3770" cap="flat">
              <a:noFill/>
              <a:prstDash val="solid"/>
              <a:miter/>
            </a:ln>
          </p:spPr>
          <p:txBody>
            <a:bodyPr rtlCol="0" anchor="ctr"/>
            <a:lstStyle/>
            <a:p>
              <a:endParaRPr lang="nl-NL" sz="2000" b="0">
                <a:solidFill>
                  <a:srgbClr val="211F26"/>
                </a:solidFill>
                <a:latin typeface="Calibri" panose="020F0502020204030204" pitchFamily="34" charset="0"/>
                <a:cs typeface="Calibri" panose="020F0502020204030204" pitchFamily="34" charset="0"/>
              </a:endParaRPr>
            </a:p>
          </p:txBody>
        </p:sp>
        <p:sp>
          <p:nvSpPr>
            <p:cNvPr id="92" name="Rechthoek 91">
              <a:extLst>
                <a:ext uri="{FF2B5EF4-FFF2-40B4-BE49-F238E27FC236}">
                  <a16:creationId xmlns:a16="http://schemas.microsoft.com/office/drawing/2014/main" id="{F9F53A61-0440-4590-9775-ED4B75DC818E}"/>
                </a:ext>
              </a:extLst>
            </p:cNvPr>
            <p:cNvSpPr/>
            <p:nvPr userDrawn="1"/>
          </p:nvSpPr>
          <p:spPr>
            <a:xfrm>
              <a:off x="12556139" y="6175639"/>
              <a:ext cx="3194764" cy="682362"/>
            </a:xfrm>
            <a:prstGeom prst="rect">
              <a:avLst/>
            </a:prstGeom>
            <a:noFill/>
            <a:ln w="25400" cap="flat" cmpd="sng" algn="ctr">
              <a:noFill/>
              <a:prstDash val="solid"/>
            </a:ln>
            <a:effectLst/>
          </p:spPr>
          <p:txBody>
            <a:bodyPr lIns="0" tIns="0" rIns="0" bIns="0" rtlCol="0" anchor="t"/>
            <a:lstStyle/>
            <a:p>
              <a:pPr marL="0" marR="0" lvl="0" indent="0" algn="l" defTabSz="914400" rtl="0" eaLnBrk="1" fontAlgn="auto" latinLnBrk="0" hangingPunct="1">
                <a:lnSpc>
                  <a:spcPct val="90000"/>
                </a:lnSpc>
                <a:spcBef>
                  <a:spcPts val="600"/>
                </a:spcBef>
                <a:spcAft>
                  <a:spcPts val="600"/>
                </a:spcAft>
                <a:buClrTx/>
                <a:buSzTx/>
                <a:buFontTx/>
                <a:buNone/>
                <a:tabLst/>
                <a:defRPr/>
              </a:pPr>
              <a:r>
                <a:rPr kumimoji="0" lang="nl-NL" sz="1200" b="1" i="0" u="none" strike="noStrike" kern="0" cap="none" spc="0" normalizeH="0" baseline="0" noProof="0">
                  <a:ln>
                    <a:noFill/>
                  </a:ln>
                  <a:solidFill>
                    <a:srgbClr val="211F26"/>
                  </a:solidFill>
                  <a:effectLst/>
                  <a:uLnTx/>
                  <a:uFillTx/>
                  <a:latin typeface="Calibri" panose="020F0502020204030204" pitchFamily="34" charset="0"/>
                  <a:ea typeface="+mn-ea"/>
                  <a:cs typeface="Calibri" panose="020F0502020204030204" pitchFamily="34" charset="0"/>
                </a:rPr>
                <a:t>MEER WETEN?</a:t>
              </a:r>
              <a:br>
                <a:rPr kumimoji="0" lang="nl-NL" sz="1200" b="0" i="0" u="none" strike="noStrike" kern="0" cap="none" spc="0" normalizeH="0" baseline="0" noProof="0">
                  <a:ln>
                    <a:noFill/>
                  </a:ln>
                  <a:solidFill>
                    <a:srgbClr val="211F26"/>
                  </a:solidFill>
                  <a:effectLst/>
                  <a:uLnTx/>
                  <a:uFillTx/>
                  <a:latin typeface="Calibri" panose="020F0502020204030204" pitchFamily="34" charset="0"/>
                  <a:ea typeface="+mn-ea"/>
                  <a:cs typeface="Calibri" panose="020F0502020204030204" pitchFamily="34" charset="0"/>
                </a:rPr>
              </a:br>
              <a:r>
                <a:rPr kumimoji="0" lang="nl-NL" sz="1200" b="0" i="0" u="none" strike="noStrike" kern="0" cap="none" spc="0" normalizeH="0" baseline="0" noProof="0">
                  <a:ln>
                    <a:noFill/>
                  </a:ln>
                  <a:solidFill>
                    <a:srgbClr val="211F26"/>
                  </a:solidFill>
                  <a:effectLst/>
                  <a:uLnTx/>
                  <a:uFillTx/>
                  <a:latin typeface="Calibri" panose="020F0502020204030204" pitchFamily="34" charset="0"/>
                  <a:ea typeface="+mn-ea"/>
                  <a:cs typeface="Calibri" panose="020F0502020204030204" pitchFamily="34" charset="0"/>
                </a:rPr>
                <a:t>Ga naar de instructie dia ‘</a:t>
              </a:r>
              <a:r>
                <a:rPr kumimoji="0" lang="nl-NL" sz="1200" b="1" i="0" u="none" strike="noStrike" kern="0" cap="none" spc="0" normalizeH="0" baseline="0" noProof="0">
                  <a:ln>
                    <a:noFill/>
                  </a:ln>
                  <a:solidFill>
                    <a:srgbClr val="211F26"/>
                  </a:solidFill>
                  <a:effectLst/>
                  <a:uLnTx/>
                  <a:uFillTx/>
                  <a:latin typeface="Calibri" panose="020F0502020204030204" pitchFamily="34" charset="0"/>
                  <a:ea typeface="+mn-ea"/>
                  <a:cs typeface="Calibri" panose="020F0502020204030204" pitchFamily="34" charset="0"/>
                </a:rPr>
                <a:t>YouTube links</a:t>
              </a:r>
              <a:r>
                <a:rPr kumimoji="0" lang="nl-NL" sz="1200" b="0" i="0" u="none" strike="noStrike" kern="0" cap="none" spc="0" normalizeH="0" baseline="0" noProof="0">
                  <a:ln>
                    <a:noFill/>
                  </a:ln>
                  <a:solidFill>
                    <a:srgbClr val="211F26"/>
                  </a:solidFill>
                  <a:effectLst/>
                  <a:uLnTx/>
                  <a:uFillTx/>
                  <a:latin typeface="Calibri" panose="020F0502020204030204" pitchFamily="34" charset="0"/>
                  <a:ea typeface="+mn-ea"/>
                  <a:cs typeface="Calibri" panose="020F0502020204030204" pitchFamily="34" charset="0"/>
                </a:rPr>
                <a:t>’, open deze in de ‘</a:t>
              </a:r>
              <a:r>
                <a:rPr kumimoji="0" lang="nl-NL" sz="1200" b="1" i="0" u="none" strike="noStrike" kern="0" cap="none" spc="0" normalizeH="0" baseline="0" noProof="0">
                  <a:ln>
                    <a:noFill/>
                  </a:ln>
                  <a:solidFill>
                    <a:srgbClr val="211F26"/>
                  </a:solidFill>
                  <a:effectLst/>
                  <a:uLnTx/>
                  <a:uFillTx/>
                  <a:latin typeface="Calibri" panose="020F0502020204030204" pitchFamily="34" charset="0"/>
                  <a:ea typeface="+mn-ea"/>
                  <a:cs typeface="Calibri" panose="020F0502020204030204" pitchFamily="34" charset="0"/>
                </a:rPr>
                <a:t>Diavoorstelling</a:t>
              </a:r>
              <a:r>
                <a:rPr kumimoji="0" lang="nl-NL" sz="1200" b="0" i="0" u="none" strike="noStrike" kern="0" cap="none" spc="0" normalizeH="0" baseline="0" noProof="0">
                  <a:ln>
                    <a:noFill/>
                  </a:ln>
                  <a:solidFill>
                    <a:srgbClr val="211F26"/>
                  </a:solidFill>
                  <a:effectLst/>
                  <a:uLnTx/>
                  <a:uFillTx/>
                  <a:latin typeface="Calibri" panose="020F0502020204030204" pitchFamily="34" charset="0"/>
                  <a:ea typeface="+mn-ea"/>
                  <a:cs typeface="Calibri" panose="020F0502020204030204" pitchFamily="34" charset="0"/>
                </a:rPr>
                <a:t>’ (shift F5) en klik op de gewenste video link.</a:t>
              </a:r>
            </a:p>
          </p:txBody>
        </p:sp>
        <p:grpSp>
          <p:nvGrpSpPr>
            <p:cNvPr id="93" name="INSTRUCTIE">
              <a:extLst>
                <a:ext uri="{FF2B5EF4-FFF2-40B4-BE49-F238E27FC236}">
                  <a16:creationId xmlns:a16="http://schemas.microsoft.com/office/drawing/2014/main" id="{2FAA386D-425B-40DF-8C3C-A48D3DB0AB03}"/>
                </a:ext>
              </a:extLst>
            </p:cNvPr>
            <p:cNvGrpSpPr/>
            <p:nvPr userDrawn="1"/>
          </p:nvGrpSpPr>
          <p:grpSpPr>
            <a:xfrm>
              <a:off x="12556437" y="0"/>
              <a:ext cx="3194765" cy="3863595"/>
              <a:chOff x="12556437" y="0"/>
              <a:chExt cx="3194765" cy="3863595"/>
            </a:xfrm>
          </p:grpSpPr>
          <p:sp>
            <p:nvSpPr>
              <p:cNvPr id="94" name="Rechthoek 93">
                <a:extLst>
                  <a:ext uri="{FF2B5EF4-FFF2-40B4-BE49-F238E27FC236}">
                    <a16:creationId xmlns:a16="http://schemas.microsoft.com/office/drawing/2014/main" id="{D496F576-4273-4A6C-8807-D63AB04D7EA9}"/>
                  </a:ext>
                </a:extLst>
              </p:cNvPr>
              <p:cNvSpPr/>
              <p:nvPr userDrawn="1"/>
            </p:nvSpPr>
            <p:spPr>
              <a:xfrm>
                <a:off x="12556438" y="0"/>
                <a:ext cx="3194764" cy="252000"/>
              </a:xfrm>
              <a:prstGeom prst="rect">
                <a:avLst/>
              </a:prstGeom>
              <a:solidFill>
                <a:srgbClr val="211F2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108000" rIns="108000" bIns="108000" numCol="1" spcCol="0" rtlCol="0" fromWordArt="0" anchor="ctr" anchorCtr="0" forceAA="0" compatLnSpc="1">
                <a:prstTxWarp prst="textNoShape">
                  <a:avLst/>
                </a:prstTxWarp>
                <a:noAutofit/>
              </a:bodyPr>
              <a:lstStyle/>
              <a:p>
                <a:pPr algn="l">
                  <a:lnSpc>
                    <a:spcPct val="90000"/>
                  </a:lnSpc>
                  <a:spcBef>
                    <a:spcPts val="600"/>
                  </a:spcBef>
                  <a:spcAft>
                    <a:spcPts val="600"/>
                  </a:spcAft>
                </a:pPr>
                <a:r>
                  <a:rPr lang="nl-NL" sz="1400" b="1" cap="all" baseline="0">
                    <a:solidFill>
                      <a:schemeClr val="bg1"/>
                    </a:solidFill>
                    <a:latin typeface="Calibri" panose="020F0502020204030204" pitchFamily="34" charset="0"/>
                    <a:cs typeface="Calibri" panose="020F0502020204030204" pitchFamily="34" charset="0"/>
                  </a:rPr>
                  <a:t>Afbeelding invoegen/veranderen</a:t>
                </a:r>
              </a:p>
            </p:txBody>
          </p:sp>
          <p:sp>
            <p:nvSpPr>
              <p:cNvPr id="95" name="Ovaal 94">
                <a:extLst>
                  <a:ext uri="{FF2B5EF4-FFF2-40B4-BE49-F238E27FC236}">
                    <a16:creationId xmlns:a16="http://schemas.microsoft.com/office/drawing/2014/main" id="{936234BB-20CB-4008-A356-EEB7DF3AD8E5}"/>
                  </a:ext>
                </a:extLst>
              </p:cNvPr>
              <p:cNvSpPr/>
              <p:nvPr userDrawn="1"/>
            </p:nvSpPr>
            <p:spPr>
              <a:xfrm>
                <a:off x="12556437" y="394204"/>
                <a:ext cx="260914" cy="259683"/>
              </a:xfrm>
              <a:prstGeom prst="ellipse">
                <a:avLst/>
              </a:prstGeom>
              <a:solidFill>
                <a:srgbClr val="211F26"/>
              </a:solidFill>
              <a:ln w="25400" cap="flat" cmpd="sng" algn="ctr">
                <a:noFill/>
                <a:prstDash val="solid"/>
              </a:ln>
              <a:effectLst/>
            </p:spPr>
            <p:txBody>
              <a:bodyPr rtlCol="0" anchor="ctr"/>
              <a:lstStyle/>
              <a:p>
                <a:pPr marR="0" lvl="0" indent="0" algn="ctr" fontAlgn="auto">
                  <a:lnSpc>
                    <a:spcPct val="100000"/>
                  </a:lnSpc>
                  <a:spcBef>
                    <a:spcPts val="0"/>
                  </a:spcBef>
                  <a:spcAft>
                    <a:spcPts val="0"/>
                  </a:spcAft>
                  <a:buClrTx/>
                  <a:buSzTx/>
                  <a:buFontTx/>
                  <a:buNone/>
                  <a:tabLst/>
                </a:pPr>
                <a:r>
                  <a:rPr kumimoji="0" lang="nl-NL" sz="1200" b="1" i="0" u="none" strike="noStrike" kern="0" cap="none" spc="0" normalizeH="0" baseline="0" noProof="0">
                    <a:ln>
                      <a:noFill/>
                    </a:ln>
                    <a:solidFill>
                      <a:schemeClr val="bg1"/>
                    </a:solidFill>
                    <a:effectLst/>
                    <a:uLnTx/>
                    <a:uFillTx/>
                    <a:latin typeface="Calibri" panose="020F0502020204030204" pitchFamily="34" charset="0"/>
                    <a:cs typeface="Calibri" panose="020F0502020204030204" pitchFamily="34" charset="0"/>
                  </a:rPr>
                  <a:t>1</a:t>
                </a:r>
              </a:p>
            </p:txBody>
          </p:sp>
          <p:sp>
            <p:nvSpPr>
              <p:cNvPr id="96" name="Rechthoek 95">
                <a:extLst>
                  <a:ext uri="{FF2B5EF4-FFF2-40B4-BE49-F238E27FC236}">
                    <a16:creationId xmlns:a16="http://schemas.microsoft.com/office/drawing/2014/main" id="{DD32A5C0-076D-4775-873B-9E9F3D34D253}"/>
                  </a:ext>
                </a:extLst>
              </p:cNvPr>
              <p:cNvSpPr/>
              <p:nvPr userDrawn="1"/>
            </p:nvSpPr>
            <p:spPr>
              <a:xfrm>
                <a:off x="12922118" y="393161"/>
                <a:ext cx="2829084" cy="578569"/>
              </a:xfrm>
              <a:prstGeom prst="rect">
                <a:avLst/>
              </a:prstGeom>
              <a:noFill/>
              <a:ln w="25400" cap="flat" cmpd="sng" algn="ctr">
                <a:noFill/>
                <a:prstDash val="solid"/>
              </a:ln>
              <a:effectLst/>
            </p:spPr>
            <p:txBody>
              <a:bodyPr lIns="0" tIns="0" rIns="0" bIns="0" rtlCol="0" anchor="t"/>
              <a:lstStyle/>
              <a:p>
                <a:pPr marL="0" marR="0" lvl="0" indent="0" defTabSz="914400" eaLnBrk="1" fontAlgn="auto" latinLnBrk="0" hangingPunct="1">
                  <a:lnSpc>
                    <a:spcPct val="90000"/>
                  </a:lnSpc>
                  <a:spcBef>
                    <a:spcPts val="600"/>
                  </a:spcBef>
                  <a:spcAft>
                    <a:spcPts val="600"/>
                  </a:spcAft>
                  <a:buClr>
                    <a:schemeClr val="accent1"/>
                  </a:buClr>
                  <a:buSzTx/>
                  <a:buFont typeface="Arial" panose="020B0604020202020204" pitchFamily="34" charset="0"/>
                  <a:buNone/>
                  <a:tabLst/>
                  <a:defRPr/>
                </a:pPr>
                <a:r>
                  <a:rPr kumimoji="0" lang="nl-NL" sz="1100" b="0" i="0" u="none" strike="noStrike" kern="0" cap="none" spc="0" normalizeH="0" baseline="0" noProof="0">
                    <a:ln>
                      <a:noFill/>
                    </a:ln>
                    <a:solidFill>
                      <a:srgbClr val="211F26"/>
                    </a:solidFill>
                    <a:effectLst/>
                    <a:uLnTx/>
                    <a:uFillTx/>
                    <a:latin typeface="Calibri" panose="020F0502020204030204" pitchFamily="34" charset="0"/>
                    <a:cs typeface="Calibri" panose="020F0502020204030204" pitchFamily="34" charset="0"/>
                  </a:rPr>
                  <a:t>Wanneer nodig, verwijder de bestaande afbeelding d.m.v. de </a:t>
                </a:r>
                <a:r>
                  <a:rPr kumimoji="0" lang="nl-NL" sz="1100" b="1" i="0" u="none" strike="noStrike" kern="0" cap="none" spc="0" normalizeH="0" baseline="0" noProof="0">
                    <a:ln>
                      <a:noFill/>
                    </a:ln>
                    <a:solidFill>
                      <a:srgbClr val="211F26"/>
                    </a:solidFill>
                    <a:effectLst/>
                    <a:uLnTx/>
                    <a:uFillTx/>
                    <a:latin typeface="Calibri" panose="020F0502020204030204" pitchFamily="34" charset="0"/>
                    <a:cs typeface="Calibri" panose="020F0502020204030204" pitchFamily="34" charset="0"/>
                  </a:rPr>
                  <a:t>‘Delete’-knop</a:t>
                </a:r>
                <a:r>
                  <a:rPr kumimoji="0" lang="nl-NL" sz="1100" b="0" i="0" u="none" strike="noStrike" kern="0" cap="none" spc="0" normalizeH="0" baseline="0" noProof="0">
                    <a:ln>
                      <a:noFill/>
                    </a:ln>
                    <a:solidFill>
                      <a:srgbClr val="211F26"/>
                    </a:solidFill>
                    <a:effectLst/>
                    <a:uLnTx/>
                    <a:uFillTx/>
                    <a:latin typeface="Calibri" panose="020F0502020204030204" pitchFamily="34" charset="0"/>
                    <a:cs typeface="Calibri" panose="020F0502020204030204" pitchFamily="34" charset="0"/>
                  </a:rPr>
                  <a:t>. Klik op het pictogram om een nieuwe afbeelding in te voegen. </a:t>
                </a:r>
                <a:r>
                  <a:rPr kumimoji="0" lang="nl-NL" sz="1100" b="0" i="1" u="none" strike="noStrike" kern="0" cap="none" spc="0" normalizeH="0" baseline="0" noProof="0">
                    <a:ln>
                      <a:noFill/>
                    </a:ln>
                    <a:solidFill>
                      <a:srgbClr val="211F26"/>
                    </a:solidFill>
                    <a:effectLst/>
                    <a:uLnTx/>
                    <a:uFillTx/>
                    <a:latin typeface="Calibri" panose="020F0502020204030204" pitchFamily="34" charset="0"/>
                    <a:cs typeface="Calibri" panose="020F0502020204030204" pitchFamily="34" charset="0"/>
                  </a:rPr>
                  <a:t>(zie onderstaand voorbeeld).</a:t>
                </a:r>
                <a:endParaRPr kumimoji="0" lang="nl-NL" sz="1100" b="0" i="0" u="none" strike="noStrike" kern="0" cap="none" spc="0" normalizeH="0" baseline="0" noProof="0">
                  <a:ln>
                    <a:noFill/>
                  </a:ln>
                  <a:solidFill>
                    <a:srgbClr val="211F26"/>
                  </a:solidFill>
                  <a:effectLst/>
                  <a:uLnTx/>
                  <a:uFillTx/>
                  <a:latin typeface="Calibri" panose="020F0502020204030204" pitchFamily="34" charset="0"/>
                  <a:cs typeface="Calibri" panose="020F0502020204030204" pitchFamily="34" charset="0"/>
                </a:endParaRPr>
              </a:p>
            </p:txBody>
          </p:sp>
          <p:sp>
            <p:nvSpPr>
              <p:cNvPr id="97" name="Ovaal 96">
                <a:extLst>
                  <a:ext uri="{FF2B5EF4-FFF2-40B4-BE49-F238E27FC236}">
                    <a16:creationId xmlns:a16="http://schemas.microsoft.com/office/drawing/2014/main" id="{ED73C410-4D27-444D-967D-21EFBDAE7E86}"/>
                  </a:ext>
                </a:extLst>
              </p:cNvPr>
              <p:cNvSpPr/>
              <p:nvPr userDrawn="1"/>
            </p:nvSpPr>
            <p:spPr>
              <a:xfrm>
                <a:off x="12556437" y="1573600"/>
                <a:ext cx="260914" cy="259683"/>
              </a:xfrm>
              <a:prstGeom prst="ellipse">
                <a:avLst/>
              </a:prstGeom>
              <a:solidFill>
                <a:srgbClr val="211F26"/>
              </a:solidFill>
              <a:ln w="25400" cap="flat" cmpd="sng" algn="ctr">
                <a:noFill/>
                <a:prstDash val="solid"/>
              </a:ln>
              <a:effectLst/>
            </p:spPr>
            <p:txBody>
              <a:bodyPr rtlCol="0" anchor="ctr"/>
              <a:lstStyle/>
              <a:p>
                <a:pPr marR="0" lvl="0" indent="0" algn="ctr" fontAlgn="auto">
                  <a:lnSpc>
                    <a:spcPct val="100000"/>
                  </a:lnSpc>
                  <a:spcBef>
                    <a:spcPts val="0"/>
                  </a:spcBef>
                  <a:spcAft>
                    <a:spcPts val="0"/>
                  </a:spcAft>
                  <a:buClrTx/>
                  <a:buSzTx/>
                  <a:buFontTx/>
                  <a:buNone/>
                  <a:tabLst/>
                </a:pPr>
                <a:r>
                  <a:rPr kumimoji="0" lang="nl-NL" sz="1200" b="1" i="0" u="none" strike="noStrike" kern="0" cap="none" spc="0" normalizeH="0" baseline="0" noProof="0">
                    <a:ln>
                      <a:noFill/>
                    </a:ln>
                    <a:solidFill>
                      <a:schemeClr val="bg1"/>
                    </a:solidFill>
                    <a:effectLst/>
                    <a:uLnTx/>
                    <a:uFillTx/>
                    <a:latin typeface="Calibri" panose="020F0502020204030204" pitchFamily="34" charset="0"/>
                    <a:cs typeface="Calibri" panose="020F0502020204030204" pitchFamily="34" charset="0"/>
                  </a:rPr>
                  <a:t>2</a:t>
                </a:r>
              </a:p>
            </p:txBody>
          </p:sp>
          <p:sp>
            <p:nvSpPr>
              <p:cNvPr id="120" name="Rechthoek 119">
                <a:extLst>
                  <a:ext uri="{FF2B5EF4-FFF2-40B4-BE49-F238E27FC236}">
                    <a16:creationId xmlns:a16="http://schemas.microsoft.com/office/drawing/2014/main" id="{86CA1AA6-CFD9-4F86-9C2C-9C65B46918D7}"/>
                  </a:ext>
                </a:extLst>
              </p:cNvPr>
              <p:cNvSpPr/>
              <p:nvPr userDrawn="1"/>
            </p:nvSpPr>
            <p:spPr>
              <a:xfrm>
                <a:off x="12922118" y="1573600"/>
                <a:ext cx="2829084" cy="288730"/>
              </a:xfrm>
              <a:prstGeom prst="rect">
                <a:avLst/>
              </a:prstGeom>
              <a:noFill/>
              <a:ln w="25400" cap="flat" cmpd="sng" algn="ctr">
                <a:noFill/>
                <a:prstDash val="solid"/>
              </a:ln>
              <a:effectLst/>
            </p:spPr>
            <p:txBody>
              <a:bodyPr lIns="0" tIns="0" rIns="0" bIns="0" rtlCol="0" anchor="t"/>
              <a:lstStyle/>
              <a:p>
                <a:pPr marL="0" marR="0" lvl="0" indent="0" defTabSz="914400" eaLnBrk="1" fontAlgn="auto" latinLnBrk="0" hangingPunct="1">
                  <a:lnSpc>
                    <a:spcPct val="90000"/>
                  </a:lnSpc>
                  <a:spcBef>
                    <a:spcPts val="600"/>
                  </a:spcBef>
                  <a:spcAft>
                    <a:spcPts val="600"/>
                  </a:spcAft>
                  <a:buClr>
                    <a:schemeClr val="accent1"/>
                  </a:buClr>
                  <a:buSzTx/>
                  <a:buFont typeface="Arial" panose="020B0604020202020204" pitchFamily="34" charset="0"/>
                  <a:buNone/>
                  <a:tabLst/>
                  <a:defRPr/>
                </a:pPr>
                <a:r>
                  <a:rPr kumimoji="0" lang="nl-NL" sz="1100" b="0" i="0" u="none" strike="noStrike" kern="0" cap="none" spc="0" normalizeH="0" baseline="0" noProof="0">
                    <a:ln>
                      <a:noFill/>
                    </a:ln>
                    <a:solidFill>
                      <a:srgbClr val="211F26"/>
                    </a:solidFill>
                    <a:effectLst/>
                    <a:uLnTx/>
                    <a:uFillTx/>
                    <a:latin typeface="Calibri" panose="020F0502020204030204" pitchFamily="34" charset="0"/>
                    <a:cs typeface="Calibri" panose="020F0502020204030204" pitchFamily="34" charset="0"/>
                  </a:rPr>
                  <a:t>Selecteer de gewenste afbeelding</a:t>
                </a:r>
                <a:br>
                  <a:rPr kumimoji="0" lang="nl-NL" sz="1100" b="0" i="0" u="none" strike="noStrike" kern="0" cap="none" spc="0" normalizeH="0" baseline="0" noProof="0">
                    <a:ln>
                      <a:noFill/>
                    </a:ln>
                    <a:solidFill>
                      <a:srgbClr val="211F26"/>
                    </a:solidFill>
                    <a:effectLst/>
                    <a:uLnTx/>
                    <a:uFillTx/>
                    <a:latin typeface="Calibri" panose="020F0502020204030204" pitchFamily="34" charset="0"/>
                    <a:cs typeface="Calibri" panose="020F0502020204030204" pitchFamily="34" charset="0"/>
                  </a:rPr>
                </a:br>
                <a:r>
                  <a:rPr kumimoji="0" lang="nl-NL" sz="1100" b="0" i="0" u="none" strike="noStrike" kern="0" cap="none" spc="0" normalizeH="0" baseline="0" noProof="0">
                    <a:ln>
                      <a:noFill/>
                    </a:ln>
                    <a:solidFill>
                      <a:srgbClr val="211F26"/>
                    </a:solidFill>
                    <a:effectLst/>
                    <a:uLnTx/>
                    <a:uFillTx/>
                    <a:latin typeface="Calibri" panose="020F0502020204030204" pitchFamily="34" charset="0"/>
                    <a:cs typeface="Calibri" panose="020F0502020204030204" pitchFamily="34" charset="0"/>
                  </a:rPr>
                  <a:t>en klik op </a:t>
                </a:r>
                <a:r>
                  <a:rPr kumimoji="0" lang="nl-NL" sz="1100" b="1" i="0" u="none" strike="noStrike" kern="0" cap="none" spc="0" normalizeH="0" baseline="0" noProof="0">
                    <a:ln>
                      <a:noFill/>
                    </a:ln>
                    <a:solidFill>
                      <a:srgbClr val="211F26"/>
                    </a:solidFill>
                    <a:effectLst/>
                    <a:uLnTx/>
                    <a:uFillTx/>
                    <a:latin typeface="Calibri" panose="020F0502020204030204" pitchFamily="34" charset="0"/>
                    <a:cs typeface="Calibri" panose="020F0502020204030204" pitchFamily="34" charset="0"/>
                  </a:rPr>
                  <a:t>‘Invoegen’</a:t>
                </a:r>
                <a:r>
                  <a:rPr kumimoji="0" lang="nl-NL" sz="1100" b="0" i="0" u="none" strike="noStrike" kern="0" cap="none" spc="0" normalizeH="0" baseline="0" noProof="0">
                    <a:ln>
                      <a:noFill/>
                    </a:ln>
                    <a:solidFill>
                      <a:srgbClr val="211F26"/>
                    </a:solidFill>
                    <a:effectLst/>
                    <a:uLnTx/>
                    <a:uFillTx/>
                    <a:latin typeface="Calibri" panose="020F0502020204030204" pitchFamily="34" charset="0"/>
                    <a:cs typeface="Calibri" panose="020F0502020204030204" pitchFamily="34" charset="0"/>
                  </a:rPr>
                  <a:t>.</a:t>
                </a:r>
                <a:endParaRPr kumimoji="0" lang="nl-NL" sz="1100" b="1" i="0" u="none" strike="noStrike" kern="0" cap="none" spc="0" normalizeH="0" baseline="0" noProof="0">
                  <a:ln>
                    <a:noFill/>
                  </a:ln>
                  <a:solidFill>
                    <a:srgbClr val="211F26"/>
                  </a:solidFill>
                  <a:effectLst/>
                  <a:uLnTx/>
                  <a:uFillTx/>
                  <a:latin typeface="Calibri" panose="020F0502020204030204" pitchFamily="34" charset="0"/>
                  <a:cs typeface="Calibri" panose="020F0502020204030204" pitchFamily="34" charset="0"/>
                </a:endParaRPr>
              </a:p>
            </p:txBody>
          </p:sp>
          <p:grpSp>
            <p:nvGrpSpPr>
              <p:cNvPr id="129" name="Groep 128">
                <a:extLst>
                  <a:ext uri="{FF2B5EF4-FFF2-40B4-BE49-F238E27FC236}">
                    <a16:creationId xmlns:a16="http://schemas.microsoft.com/office/drawing/2014/main" id="{0121A806-141C-4789-8BA1-75D7AE5C242A}"/>
                  </a:ext>
                </a:extLst>
              </p:cNvPr>
              <p:cNvGrpSpPr/>
              <p:nvPr userDrawn="1"/>
            </p:nvGrpSpPr>
            <p:grpSpPr>
              <a:xfrm>
                <a:off x="12922118" y="2014408"/>
                <a:ext cx="825500" cy="209550"/>
                <a:chOff x="13504624" y="2482850"/>
                <a:chExt cx="825500" cy="209550"/>
              </a:xfrm>
            </p:grpSpPr>
            <p:sp>
              <p:nvSpPr>
                <p:cNvPr id="204" name="Rechthoek 203">
                  <a:extLst>
                    <a:ext uri="{FF2B5EF4-FFF2-40B4-BE49-F238E27FC236}">
                      <a16:creationId xmlns:a16="http://schemas.microsoft.com/office/drawing/2014/main" id="{ED15ED54-EC92-4BDF-91B2-A8E67643D64F}"/>
                    </a:ext>
                  </a:extLst>
                </p:cNvPr>
                <p:cNvSpPr/>
                <p:nvPr userDrawn="1"/>
              </p:nvSpPr>
              <p:spPr>
                <a:xfrm>
                  <a:off x="13504624" y="2482850"/>
                  <a:ext cx="825500" cy="209550"/>
                </a:xfrm>
                <a:prstGeom prst="rect">
                  <a:avLst/>
                </a:prstGeom>
                <a:solidFill>
                  <a:srgbClr val="E5F1FB"/>
                </a:solidFill>
                <a:ln w="12700">
                  <a:solidFill>
                    <a:srgbClr val="0B7ED9"/>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108000" tIns="0" rIns="0" bIns="0" numCol="1" spcCol="0" rtlCol="0" fromWordArt="0" anchor="ctr" anchorCtr="0" forceAA="0" compatLnSpc="1">
                  <a:prstTxWarp prst="textNoShape">
                    <a:avLst/>
                  </a:prstTxWarp>
                  <a:noAutofit/>
                </a:bodyPr>
                <a:lstStyle/>
                <a:p>
                  <a:pPr algn="l">
                    <a:lnSpc>
                      <a:spcPct val="90000"/>
                    </a:lnSpc>
                    <a:spcBef>
                      <a:spcPts val="600"/>
                    </a:spcBef>
                    <a:spcAft>
                      <a:spcPts val="600"/>
                    </a:spcAft>
                  </a:pPr>
                  <a:r>
                    <a:rPr lang="nl-NL" sz="800" b="0" noProof="0">
                      <a:solidFill>
                        <a:srgbClr val="211F26"/>
                      </a:solidFill>
                      <a:latin typeface="Calibri" panose="020F0502020204030204" pitchFamily="34" charset="0"/>
                      <a:cs typeface="Calibri" panose="020F0502020204030204" pitchFamily="34" charset="0"/>
                    </a:rPr>
                    <a:t>Invoegen</a:t>
                  </a:r>
                </a:p>
              </p:txBody>
            </p:sp>
            <p:cxnSp>
              <p:nvCxnSpPr>
                <p:cNvPr id="205" name="Rechte verbindingslijn 204">
                  <a:extLst>
                    <a:ext uri="{FF2B5EF4-FFF2-40B4-BE49-F238E27FC236}">
                      <a16:creationId xmlns:a16="http://schemas.microsoft.com/office/drawing/2014/main" id="{6BBE914D-F6EE-4EB0-82EA-917778D8587D}"/>
                    </a:ext>
                  </a:extLst>
                </p:cNvPr>
                <p:cNvCxnSpPr/>
                <p:nvPr userDrawn="1"/>
              </p:nvCxnSpPr>
              <p:spPr>
                <a:xfrm>
                  <a:off x="14155269" y="2515250"/>
                  <a:ext cx="0" cy="142717"/>
                </a:xfrm>
                <a:prstGeom prst="line">
                  <a:avLst/>
                </a:prstGeom>
                <a:noFill/>
                <a:ln w="3175" cap="flat" cmpd="sng" algn="ctr">
                  <a:solidFill>
                    <a:srgbClr val="44546A"/>
                  </a:solidFill>
                  <a:prstDash val="solid"/>
                </a:ln>
                <a:effectLst/>
              </p:spPr>
            </p:cxnSp>
            <p:sp>
              <p:nvSpPr>
                <p:cNvPr id="206" name="Gelijkbenige driehoek 205">
                  <a:extLst>
                    <a:ext uri="{FF2B5EF4-FFF2-40B4-BE49-F238E27FC236}">
                      <a16:creationId xmlns:a16="http://schemas.microsoft.com/office/drawing/2014/main" id="{0C6C2827-5D9C-4A00-9BAA-9F70D36B4176}"/>
                    </a:ext>
                  </a:extLst>
                </p:cNvPr>
                <p:cNvSpPr/>
                <p:nvPr userDrawn="1"/>
              </p:nvSpPr>
              <p:spPr>
                <a:xfrm rot="10800000">
                  <a:off x="14196089" y="2566904"/>
                  <a:ext cx="86866" cy="51147"/>
                </a:xfrm>
                <a:prstGeom prst="triangle">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rgbClr val="211F26"/>
                    </a:solidFill>
                    <a:latin typeface="Calibri" panose="020F0502020204030204" pitchFamily="34" charset="0"/>
                    <a:cs typeface="Calibri" panose="020F0502020204030204" pitchFamily="34" charset="0"/>
                  </a:endParaRPr>
                </a:p>
              </p:txBody>
            </p:sp>
          </p:grpSp>
          <p:grpSp>
            <p:nvGrpSpPr>
              <p:cNvPr id="173" name="Groep 172">
                <a:extLst>
                  <a:ext uri="{FF2B5EF4-FFF2-40B4-BE49-F238E27FC236}">
                    <a16:creationId xmlns:a16="http://schemas.microsoft.com/office/drawing/2014/main" id="{353747D1-4516-4648-A709-B14A3DFC821A}"/>
                  </a:ext>
                </a:extLst>
              </p:cNvPr>
              <p:cNvGrpSpPr/>
              <p:nvPr userDrawn="1"/>
            </p:nvGrpSpPr>
            <p:grpSpPr>
              <a:xfrm>
                <a:off x="12922118" y="1108029"/>
                <a:ext cx="294789" cy="318834"/>
                <a:chOff x="14466489" y="1001522"/>
                <a:chExt cx="290627" cy="314333"/>
              </a:xfrm>
            </p:grpSpPr>
            <p:sp>
              <p:nvSpPr>
                <p:cNvPr id="198" name="Rechthoek 197">
                  <a:extLst>
                    <a:ext uri="{FF2B5EF4-FFF2-40B4-BE49-F238E27FC236}">
                      <a16:creationId xmlns:a16="http://schemas.microsoft.com/office/drawing/2014/main" id="{11965B52-497A-462D-978F-B8A40D4731AD}"/>
                    </a:ext>
                  </a:extLst>
                </p:cNvPr>
                <p:cNvSpPr/>
                <p:nvPr userDrawn="1"/>
              </p:nvSpPr>
              <p:spPr>
                <a:xfrm>
                  <a:off x="14466489" y="1001522"/>
                  <a:ext cx="257935" cy="254168"/>
                </a:xfrm>
                <a:prstGeom prst="rect">
                  <a:avLst/>
                </a:prstGeom>
                <a:solidFill>
                  <a:schemeClr val="bg1"/>
                </a:solidFill>
                <a:ln w="12700">
                  <a:solidFill>
                    <a:srgbClr val="C0C0C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0" rIns="0" bIns="0" numCol="1" spcCol="0" rtlCol="0" fromWordArt="0" anchor="ctr" anchorCtr="0" forceAA="0" compatLnSpc="1">
                  <a:prstTxWarp prst="textNoShape">
                    <a:avLst/>
                  </a:prstTxWarp>
                  <a:noAutofit/>
                </a:bodyPr>
                <a:lstStyle/>
                <a:p>
                  <a:pPr lvl="0">
                    <a:lnSpc>
                      <a:spcPct val="90000"/>
                    </a:lnSpc>
                    <a:spcBef>
                      <a:spcPts val="600"/>
                    </a:spcBef>
                    <a:spcAft>
                      <a:spcPts val="600"/>
                    </a:spcAft>
                  </a:pPr>
                  <a:endParaRPr lang="nl-NL" sz="800" b="0" noProof="0">
                    <a:solidFill>
                      <a:srgbClr val="211F26"/>
                    </a:solidFill>
                    <a:latin typeface="Calibri" panose="020F0502020204030204" pitchFamily="34" charset="0"/>
                    <a:cs typeface="Calibri" panose="020F0502020204030204" pitchFamily="34" charset="0"/>
                  </a:endParaRPr>
                </a:p>
              </p:txBody>
            </p:sp>
            <p:sp>
              <p:nvSpPr>
                <p:cNvPr id="199" name="Ovaal 198">
                  <a:extLst>
                    <a:ext uri="{FF2B5EF4-FFF2-40B4-BE49-F238E27FC236}">
                      <a16:creationId xmlns:a16="http://schemas.microsoft.com/office/drawing/2014/main" id="{4DDDCDA2-C30E-4C25-93A4-795F794F34BB}"/>
                    </a:ext>
                  </a:extLst>
                </p:cNvPr>
                <p:cNvSpPr/>
                <p:nvPr userDrawn="1"/>
              </p:nvSpPr>
              <p:spPr>
                <a:xfrm>
                  <a:off x="14623626" y="1033630"/>
                  <a:ext cx="71169" cy="71169"/>
                </a:xfrm>
                <a:prstGeom prst="ellipse">
                  <a:avLst/>
                </a:prstGeom>
                <a:solidFill>
                  <a:srgbClr val="F1D8A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rgbClr val="211F26"/>
                    </a:solidFill>
                    <a:latin typeface="Calibri" panose="020F0502020204030204" pitchFamily="34" charset="0"/>
                    <a:cs typeface="Calibri" panose="020F0502020204030204" pitchFamily="34" charset="0"/>
                  </a:endParaRPr>
                </a:p>
              </p:txBody>
            </p:sp>
            <p:sp>
              <p:nvSpPr>
                <p:cNvPr id="200" name="Vrije vorm: vorm 199">
                  <a:extLst>
                    <a:ext uri="{FF2B5EF4-FFF2-40B4-BE49-F238E27FC236}">
                      <a16:creationId xmlns:a16="http://schemas.microsoft.com/office/drawing/2014/main" id="{6D1808A4-4CBF-4CE8-8A61-F1E2D9AFA14A}"/>
                    </a:ext>
                  </a:extLst>
                </p:cNvPr>
                <p:cNvSpPr/>
                <p:nvPr userDrawn="1"/>
              </p:nvSpPr>
              <p:spPr>
                <a:xfrm rot="2700000">
                  <a:off x="14498877" y="1157846"/>
                  <a:ext cx="168558" cy="147459"/>
                </a:xfrm>
                <a:custGeom>
                  <a:avLst/>
                  <a:gdLst>
                    <a:gd name="connsiteX0" fmla="*/ 12837 w 168558"/>
                    <a:gd name="connsiteY0" fmla="*/ 12836 h 147459"/>
                    <a:gd name="connsiteX1" fmla="*/ 43826 w 168558"/>
                    <a:gd name="connsiteY1" fmla="*/ 0 h 147459"/>
                    <a:gd name="connsiteX2" fmla="*/ 168558 w 168558"/>
                    <a:gd name="connsiteY2" fmla="*/ 0 h 147459"/>
                    <a:gd name="connsiteX3" fmla="*/ 21099 w 168558"/>
                    <a:gd name="connsiteY3" fmla="*/ 147459 h 147459"/>
                    <a:gd name="connsiteX4" fmla="*/ 0 w 168558"/>
                    <a:gd name="connsiteY4" fmla="*/ 126361 h 147459"/>
                    <a:gd name="connsiteX5" fmla="*/ 0 w 168558"/>
                    <a:gd name="connsiteY5" fmla="*/ 43826 h 147459"/>
                    <a:gd name="connsiteX6" fmla="*/ 12837 w 168558"/>
                    <a:gd name="connsiteY6" fmla="*/ 12836 h 1474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68558" h="147459">
                      <a:moveTo>
                        <a:pt x="12837" y="12836"/>
                      </a:moveTo>
                      <a:cubicBezTo>
                        <a:pt x="20768" y="4905"/>
                        <a:pt x="31724" y="0"/>
                        <a:pt x="43826" y="0"/>
                      </a:cubicBezTo>
                      <a:lnTo>
                        <a:pt x="168558" y="0"/>
                      </a:lnTo>
                      <a:lnTo>
                        <a:pt x="21099" y="147459"/>
                      </a:lnTo>
                      <a:lnTo>
                        <a:pt x="0" y="126361"/>
                      </a:lnTo>
                      <a:lnTo>
                        <a:pt x="0" y="43826"/>
                      </a:lnTo>
                      <a:cubicBezTo>
                        <a:pt x="1" y="31723"/>
                        <a:pt x="4906" y="20767"/>
                        <a:pt x="12837" y="12836"/>
                      </a:cubicBezTo>
                      <a:close/>
                    </a:path>
                  </a:pathLst>
                </a:custGeom>
                <a:solidFill>
                  <a:srgbClr val="C9D8E9"/>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rgbClr val="211F26"/>
                    </a:solidFill>
                    <a:latin typeface="Calibri" panose="020F0502020204030204" pitchFamily="34" charset="0"/>
                    <a:cs typeface="Calibri" panose="020F0502020204030204" pitchFamily="34" charset="0"/>
                  </a:endParaRPr>
                </a:p>
              </p:txBody>
            </p:sp>
            <p:sp>
              <p:nvSpPr>
                <p:cNvPr id="201" name="Rechthoek: afgeronde hoeken 200">
                  <a:extLst>
                    <a:ext uri="{FF2B5EF4-FFF2-40B4-BE49-F238E27FC236}">
                      <a16:creationId xmlns:a16="http://schemas.microsoft.com/office/drawing/2014/main" id="{2AACC4CF-B181-41BB-8EBD-FEAF10A02DDB}"/>
                    </a:ext>
                  </a:extLst>
                </p:cNvPr>
                <p:cNvSpPr/>
                <p:nvPr userDrawn="1"/>
              </p:nvSpPr>
              <p:spPr>
                <a:xfrm>
                  <a:off x="14601150" y="1145314"/>
                  <a:ext cx="155966" cy="116816"/>
                </a:xfrm>
                <a:prstGeom prst="roundRect">
                  <a:avLst/>
                </a:prstGeom>
                <a:solidFill>
                  <a:schemeClr val="bg1"/>
                </a:solidFill>
                <a:ln w="19050">
                  <a:solidFill>
                    <a:srgbClr val="8AADD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0" rIns="0" bIns="0" numCol="1" spcCol="0" rtlCol="0" fromWordArt="0" anchor="ctr" anchorCtr="0" forceAA="0" compatLnSpc="1">
                  <a:prstTxWarp prst="textNoShape">
                    <a:avLst/>
                  </a:prstTxWarp>
                  <a:noAutofit/>
                </a:bodyPr>
                <a:lstStyle/>
                <a:p>
                  <a:pPr lvl="0">
                    <a:lnSpc>
                      <a:spcPct val="90000"/>
                    </a:lnSpc>
                    <a:spcBef>
                      <a:spcPts val="600"/>
                    </a:spcBef>
                    <a:spcAft>
                      <a:spcPts val="600"/>
                    </a:spcAft>
                  </a:pPr>
                  <a:endParaRPr lang="nl-NL" sz="800" b="0" noProof="0">
                    <a:solidFill>
                      <a:srgbClr val="211F26"/>
                    </a:solidFill>
                    <a:latin typeface="Calibri" panose="020F0502020204030204" pitchFamily="34" charset="0"/>
                    <a:cs typeface="Calibri" panose="020F0502020204030204" pitchFamily="34" charset="0"/>
                  </a:endParaRPr>
                </a:p>
              </p:txBody>
            </p:sp>
            <p:cxnSp>
              <p:nvCxnSpPr>
                <p:cNvPr id="202" name="Rechte verbindingslijn 201">
                  <a:extLst>
                    <a:ext uri="{FF2B5EF4-FFF2-40B4-BE49-F238E27FC236}">
                      <a16:creationId xmlns:a16="http://schemas.microsoft.com/office/drawing/2014/main" id="{846DE433-8554-4F6A-A482-B26CD21E6172}"/>
                    </a:ext>
                  </a:extLst>
                </p:cNvPr>
                <p:cNvCxnSpPr>
                  <a:cxnSpLocks/>
                </p:cNvCxnSpPr>
                <p:nvPr userDrawn="1"/>
              </p:nvCxnSpPr>
              <p:spPr>
                <a:xfrm>
                  <a:off x="14637490" y="1308665"/>
                  <a:ext cx="83286" cy="0"/>
                </a:xfrm>
                <a:prstGeom prst="line">
                  <a:avLst/>
                </a:prstGeom>
                <a:solidFill>
                  <a:schemeClr val="bg1"/>
                </a:solidFill>
                <a:ln w="19050">
                  <a:solidFill>
                    <a:srgbClr val="8AADD0"/>
                  </a:solidFill>
                </a:ln>
              </p:spPr>
              <p:style>
                <a:lnRef idx="2">
                  <a:schemeClr val="accent1">
                    <a:shade val="50000"/>
                  </a:schemeClr>
                </a:lnRef>
                <a:fillRef idx="1">
                  <a:schemeClr val="accent1"/>
                </a:fillRef>
                <a:effectRef idx="0">
                  <a:schemeClr val="accent1"/>
                </a:effectRef>
                <a:fontRef idx="minor">
                  <a:schemeClr val="lt1"/>
                </a:fontRef>
              </p:style>
            </p:cxnSp>
            <p:cxnSp>
              <p:nvCxnSpPr>
                <p:cNvPr id="203" name="Rechte verbindingslijn 202">
                  <a:extLst>
                    <a:ext uri="{FF2B5EF4-FFF2-40B4-BE49-F238E27FC236}">
                      <a16:creationId xmlns:a16="http://schemas.microsoft.com/office/drawing/2014/main" id="{9098E4B1-C57D-472D-ADF5-D547E7F57284}"/>
                    </a:ext>
                  </a:extLst>
                </p:cNvPr>
                <p:cNvCxnSpPr>
                  <a:cxnSpLocks/>
                  <a:stCxn id="201" idx="2"/>
                </p:cNvCxnSpPr>
                <p:nvPr userDrawn="1"/>
              </p:nvCxnSpPr>
              <p:spPr>
                <a:xfrm flipH="1">
                  <a:off x="14678717" y="1262130"/>
                  <a:ext cx="416" cy="43573"/>
                </a:xfrm>
                <a:prstGeom prst="line">
                  <a:avLst/>
                </a:prstGeom>
                <a:solidFill>
                  <a:schemeClr val="bg1"/>
                </a:solidFill>
                <a:ln w="19050">
                  <a:solidFill>
                    <a:srgbClr val="8AADD0"/>
                  </a:solidFill>
                </a:ln>
              </p:spPr>
              <p:style>
                <a:lnRef idx="2">
                  <a:schemeClr val="accent1">
                    <a:shade val="50000"/>
                  </a:schemeClr>
                </a:lnRef>
                <a:fillRef idx="1">
                  <a:schemeClr val="accent1"/>
                </a:fillRef>
                <a:effectRef idx="0">
                  <a:schemeClr val="accent1"/>
                </a:effectRef>
                <a:fontRef idx="minor">
                  <a:schemeClr val="lt1"/>
                </a:fontRef>
              </p:style>
            </p:cxnSp>
          </p:grpSp>
          <p:sp>
            <p:nvSpPr>
              <p:cNvPr id="174" name="Ovaal 173">
                <a:extLst>
                  <a:ext uri="{FF2B5EF4-FFF2-40B4-BE49-F238E27FC236}">
                    <a16:creationId xmlns:a16="http://schemas.microsoft.com/office/drawing/2014/main" id="{EE347EC0-7270-4FD3-9101-19239981FE66}"/>
                  </a:ext>
                </a:extLst>
              </p:cNvPr>
              <p:cNvSpPr/>
              <p:nvPr userDrawn="1"/>
            </p:nvSpPr>
            <p:spPr>
              <a:xfrm>
                <a:off x="12556437" y="2376853"/>
                <a:ext cx="260914" cy="259683"/>
              </a:xfrm>
              <a:prstGeom prst="ellipse">
                <a:avLst/>
              </a:prstGeom>
              <a:solidFill>
                <a:srgbClr val="211F26"/>
              </a:solidFill>
              <a:ln w="25400" cap="flat" cmpd="sng" algn="ctr">
                <a:noFill/>
                <a:prstDash val="solid"/>
              </a:ln>
              <a:effectLst/>
            </p:spPr>
            <p:txBody>
              <a:bodyPr rtlCol="0" anchor="ctr"/>
              <a:lstStyle/>
              <a:p>
                <a:pPr marR="0" lvl="0" indent="0" algn="ctr" fontAlgn="auto">
                  <a:lnSpc>
                    <a:spcPct val="100000"/>
                  </a:lnSpc>
                  <a:spcBef>
                    <a:spcPts val="0"/>
                  </a:spcBef>
                  <a:spcAft>
                    <a:spcPts val="0"/>
                  </a:spcAft>
                  <a:buClrTx/>
                  <a:buSzTx/>
                  <a:buFontTx/>
                  <a:buNone/>
                  <a:tabLst/>
                </a:pPr>
                <a:r>
                  <a:rPr kumimoji="0" lang="nl-NL" sz="1200" b="1" i="0" u="none" strike="noStrike" kern="0" cap="none" spc="0" normalizeH="0" baseline="0" noProof="0">
                    <a:ln>
                      <a:noFill/>
                    </a:ln>
                    <a:solidFill>
                      <a:schemeClr val="bg1"/>
                    </a:solidFill>
                    <a:effectLst/>
                    <a:uLnTx/>
                    <a:uFillTx/>
                    <a:latin typeface="Calibri" panose="020F0502020204030204" pitchFamily="34" charset="0"/>
                    <a:cs typeface="Calibri" panose="020F0502020204030204" pitchFamily="34" charset="0"/>
                  </a:rPr>
                  <a:t>3</a:t>
                </a:r>
              </a:p>
            </p:txBody>
          </p:sp>
          <p:sp>
            <p:nvSpPr>
              <p:cNvPr id="175" name="Rechthoek 174">
                <a:extLst>
                  <a:ext uri="{FF2B5EF4-FFF2-40B4-BE49-F238E27FC236}">
                    <a16:creationId xmlns:a16="http://schemas.microsoft.com/office/drawing/2014/main" id="{45313598-AA13-439A-AB01-DEC24CB98F78}"/>
                  </a:ext>
                </a:extLst>
              </p:cNvPr>
              <p:cNvSpPr/>
              <p:nvPr userDrawn="1"/>
            </p:nvSpPr>
            <p:spPr>
              <a:xfrm>
                <a:off x="12922118" y="2376853"/>
                <a:ext cx="2829083" cy="730807"/>
              </a:xfrm>
              <a:prstGeom prst="rect">
                <a:avLst/>
              </a:prstGeom>
              <a:noFill/>
              <a:ln w="25400" cap="flat" cmpd="sng" algn="ctr">
                <a:noFill/>
                <a:prstDash val="solid"/>
              </a:ln>
              <a:effectLst/>
            </p:spPr>
            <p:txBody>
              <a:bodyPr lIns="0" tIns="0" rIns="0" bIns="0" rtlCol="0" anchor="t"/>
              <a:lstStyle/>
              <a:p>
                <a:pPr marL="0" marR="0" lvl="0" indent="0" defTabSz="914400" eaLnBrk="1" fontAlgn="auto" latinLnBrk="0" hangingPunct="1">
                  <a:lnSpc>
                    <a:spcPct val="90000"/>
                  </a:lnSpc>
                  <a:spcBef>
                    <a:spcPts val="600"/>
                  </a:spcBef>
                  <a:spcAft>
                    <a:spcPts val="600"/>
                  </a:spcAft>
                  <a:buClr>
                    <a:schemeClr val="accent1"/>
                  </a:buClr>
                  <a:buSzTx/>
                  <a:buFont typeface="Arial" panose="020B0604020202020204" pitchFamily="34" charset="0"/>
                  <a:buNone/>
                  <a:tabLst/>
                  <a:defRPr/>
                </a:pPr>
                <a:r>
                  <a:rPr kumimoji="0" lang="nl-NL" sz="1100" b="0" i="0" u="none" strike="noStrike" kern="0" cap="none" spc="0" normalizeH="0" baseline="0" noProof="0">
                    <a:ln>
                      <a:noFill/>
                    </a:ln>
                    <a:solidFill>
                      <a:srgbClr val="211F26"/>
                    </a:solidFill>
                    <a:effectLst/>
                    <a:uLnTx/>
                    <a:uFillTx/>
                    <a:latin typeface="Calibri" panose="020F0502020204030204" pitchFamily="34" charset="0"/>
                    <a:cs typeface="Calibri" panose="020F0502020204030204" pitchFamily="34" charset="0"/>
                  </a:rPr>
                  <a:t>Om de afbeelding te schalen of bij te snijden, ga naar de tab </a:t>
                </a:r>
                <a:r>
                  <a:rPr kumimoji="0" lang="nl-NL" sz="1100" b="1" i="0" u="none" strike="noStrike" kern="0" cap="none" spc="0" normalizeH="0" baseline="0" noProof="0">
                    <a:ln>
                      <a:noFill/>
                    </a:ln>
                    <a:solidFill>
                      <a:srgbClr val="211F26"/>
                    </a:solidFill>
                    <a:effectLst/>
                    <a:uLnTx/>
                    <a:uFillTx/>
                    <a:latin typeface="Calibri" panose="020F0502020204030204" pitchFamily="34" charset="0"/>
                    <a:cs typeface="Calibri" panose="020F0502020204030204" pitchFamily="34" charset="0"/>
                  </a:rPr>
                  <a:t>‘Hulpmiddelen voor afbeeldingen - Opmaak’</a:t>
                </a:r>
                <a:r>
                  <a:rPr kumimoji="0" lang="nl-NL" sz="1100" b="0" i="0" u="none" strike="noStrike" kern="0" cap="none" spc="0" normalizeH="0" baseline="0" noProof="0">
                    <a:ln>
                      <a:noFill/>
                    </a:ln>
                    <a:solidFill>
                      <a:srgbClr val="211F26"/>
                    </a:solidFill>
                    <a:effectLst/>
                    <a:uLnTx/>
                    <a:uFillTx/>
                    <a:latin typeface="Calibri" panose="020F0502020204030204" pitchFamily="34" charset="0"/>
                    <a:cs typeface="Calibri" panose="020F0502020204030204" pitchFamily="34" charset="0"/>
                  </a:rPr>
                  <a:t> en klik op de knop </a:t>
                </a:r>
                <a:r>
                  <a:rPr kumimoji="0" lang="nl-NL" sz="1100" b="1" i="0" u="none" strike="noStrike" kern="0" cap="none" spc="0" normalizeH="0" baseline="0" noProof="0">
                    <a:ln>
                      <a:noFill/>
                    </a:ln>
                    <a:solidFill>
                      <a:srgbClr val="211F26"/>
                    </a:solidFill>
                    <a:effectLst/>
                    <a:uLnTx/>
                    <a:uFillTx/>
                    <a:latin typeface="Calibri" panose="020F0502020204030204" pitchFamily="34" charset="0"/>
                    <a:cs typeface="Calibri" panose="020F0502020204030204" pitchFamily="34" charset="0"/>
                  </a:rPr>
                  <a:t>‘Bijsnijden’</a:t>
                </a:r>
                <a:r>
                  <a:rPr kumimoji="0" lang="nl-NL" sz="1100" b="0" i="0" u="none" strike="noStrike" kern="0" cap="none" spc="0" normalizeH="0" baseline="0" noProof="0">
                    <a:ln>
                      <a:noFill/>
                    </a:ln>
                    <a:solidFill>
                      <a:srgbClr val="211F26"/>
                    </a:solidFill>
                    <a:effectLst/>
                    <a:uLnTx/>
                    <a:uFillTx/>
                    <a:latin typeface="Calibri" panose="020F0502020204030204" pitchFamily="34" charset="0"/>
                    <a:cs typeface="Calibri" panose="020F0502020204030204" pitchFamily="34" charset="0"/>
                  </a:rPr>
                  <a:t>. Schaal met de bolletjes de afbeelding en met de hoekjes het afbeeldingskader.</a:t>
                </a:r>
                <a:endParaRPr kumimoji="0" lang="nl-NL" sz="1100" b="1" i="0" u="none" strike="noStrike" kern="0" cap="none" spc="0" normalizeH="0" baseline="0" noProof="0">
                  <a:ln>
                    <a:noFill/>
                  </a:ln>
                  <a:solidFill>
                    <a:srgbClr val="211F26"/>
                  </a:solidFill>
                  <a:effectLst/>
                  <a:uLnTx/>
                  <a:uFillTx/>
                  <a:latin typeface="Calibri" panose="020F0502020204030204" pitchFamily="34" charset="0"/>
                  <a:cs typeface="Calibri" panose="020F0502020204030204" pitchFamily="34" charset="0"/>
                </a:endParaRPr>
              </a:p>
            </p:txBody>
          </p:sp>
          <p:grpSp>
            <p:nvGrpSpPr>
              <p:cNvPr id="176" name="Groep 175">
                <a:extLst>
                  <a:ext uri="{FF2B5EF4-FFF2-40B4-BE49-F238E27FC236}">
                    <a16:creationId xmlns:a16="http://schemas.microsoft.com/office/drawing/2014/main" id="{E96F17F8-8288-4D9F-8289-4BCEC24F462A}"/>
                  </a:ext>
                </a:extLst>
              </p:cNvPr>
              <p:cNvGrpSpPr/>
              <p:nvPr userDrawn="1"/>
            </p:nvGrpSpPr>
            <p:grpSpPr>
              <a:xfrm>
                <a:off x="12776234" y="3250677"/>
                <a:ext cx="684511" cy="612918"/>
                <a:chOff x="12579993" y="3403241"/>
                <a:chExt cx="828259" cy="741632"/>
              </a:xfrm>
            </p:grpSpPr>
            <p:grpSp>
              <p:nvGrpSpPr>
                <p:cNvPr id="177" name="Groep 176">
                  <a:extLst>
                    <a:ext uri="{FF2B5EF4-FFF2-40B4-BE49-F238E27FC236}">
                      <a16:creationId xmlns:a16="http://schemas.microsoft.com/office/drawing/2014/main" id="{BE0E371B-D652-4F38-A973-11CB22118A8D}"/>
                    </a:ext>
                  </a:extLst>
                </p:cNvPr>
                <p:cNvGrpSpPr/>
                <p:nvPr userDrawn="1"/>
              </p:nvGrpSpPr>
              <p:grpSpPr>
                <a:xfrm>
                  <a:off x="12771568" y="3403241"/>
                  <a:ext cx="467138" cy="448489"/>
                  <a:chOff x="12782195" y="3403241"/>
                  <a:chExt cx="467138" cy="448489"/>
                </a:xfrm>
              </p:grpSpPr>
              <p:grpSp>
                <p:nvGrpSpPr>
                  <p:cNvPr id="180" name="Groep 179">
                    <a:extLst>
                      <a:ext uri="{FF2B5EF4-FFF2-40B4-BE49-F238E27FC236}">
                        <a16:creationId xmlns:a16="http://schemas.microsoft.com/office/drawing/2014/main" id="{52B83C7F-4A9F-4BE6-86D3-F5F104E5D832}"/>
                      </a:ext>
                    </a:extLst>
                  </p:cNvPr>
                  <p:cNvGrpSpPr/>
                  <p:nvPr userDrawn="1"/>
                </p:nvGrpSpPr>
                <p:grpSpPr>
                  <a:xfrm>
                    <a:off x="12782195" y="3403241"/>
                    <a:ext cx="412967" cy="393907"/>
                    <a:chOff x="13554906" y="3320109"/>
                    <a:chExt cx="443906" cy="423419"/>
                  </a:xfrm>
                </p:grpSpPr>
                <p:grpSp>
                  <p:nvGrpSpPr>
                    <p:cNvPr id="192" name="Groep 191">
                      <a:extLst>
                        <a:ext uri="{FF2B5EF4-FFF2-40B4-BE49-F238E27FC236}">
                          <a16:creationId xmlns:a16="http://schemas.microsoft.com/office/drawing/2014/main" id="{FD7F7479-EBAA-4A06-81A0-A18ECF4C9BE0}"/>
                        </a:ext>
                      </a:extLst>
                    </p:cNvPr>
                    <p:cNvGrpSpPr/>
                    <p:nvPr userDrawn="1"/>
                  </p:nvGrpSpPr>
                  <p:grpSpPr>
                    <a:xfrm>
                      <a:off x="13554906" y="3320109"/>
                      <a:ext cx="443906" cy="423419"/>
                      <a:chOff x="12909684" y="1276143"/>
                      <a:chExt cx="443906" cy="423419"/>
                    </a:xfrm>
                  </p:grpSpPr>
                  <p:sp>
                    <p:nvSpPr>
                      <p:cNvPr id="195" name="Rechthoek 194">
                        <a:extLst>
                          <a:ext uri="{FF2B5EF4-FFF2-40B4-BE49-F238E27FC236}">
                            <a16:creationId xmlns:a16="http://schemas.microsoft.com/office/drawing/2014/main" id="{EDF882E1-EDA1-4116-89A5-70A2BDE83081}"/>
                          </a:ext>
                        </a:extLst>
                      </p:cNvPr>
                      <p:cNvSpPr/>
                      <p:nvPr userDrawn="1"/>
                    </p:nvSpPr>
                    <p:spPr>
                      <a:xfrm>
                        <a:off x="12918700" y="1285262"/>
                        <a:ext cx="434890" cy="414300"/>
                      </a:xfrm>
                      <a:prstGeom prst="rect">
                        <a:avLst/>
                      </a:prstGeom>
                      <a:noFill/>
                      <a:ln w="12700">
                        <a:solidFill>
                          <a:srgbClr val="818181"/>
                        </a:solidFill>
                        <a:prstDash val="dash"/>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0" rIns="0" bIns="0" numCol="1" spcCol="0" rtlCol="0" fromWordArt="0" anchor="ctr" anchorCtr="0" forceAA="0" compatLnSpc="1">
                        <a:prstTxWarp prst="textNoShape">
                          <a:avLst/>
                        </a:prstTxWarp>
                        <a:noAutofit/>
                      </a:bodyPr>
                      <a:lstStyle/>
                      <a:p>
                        <a:pPr lvl="0">
                          <a:lnSpc>
                            <a:spcPct val="90000"/>
                          </a:lnSpc>
                          <a:spcBef>
                            <a:spcPts val="600"/>
                          </a:spcBef>
                          <a:spcAft>
                            <a:spcPts val="600"/>
                          </a:spcAft>
                        </a:pPr>
                        <a:endParaRPr lang="nl-NL" sz="800" b="0" noProof="0">
                          <a:solidFill>
                            <a:srgbClr val="211F26"/>
                          </a:solidFill>
                          <a:latin typeface="Calibri" panose="020F0502020204030204" pitchFamily="34" charset="0"/>
                          <a:cs typeface="Calibri" panose="020F0502020204030204" pitchFamily="34" charset="0"/>
                        </a:endParaRPr>
                      </a:p>
                    </p:txBody>
                  </p:sp>
                  <p:sp>
                    <p:nvSpPr>
                      <p:cNvPr id="196" name="Rechthoek 195">
                        <a:extLst>
                          <a:ext uri="{FF2B5EF4-FFF2-40B4-BE49-F238E27FC236}">
                            <a16:creationId xmlns:a16="http://schemas.microsoft.com/office/drawing/2014/main" id="{A481302D-2DED-4D60-83D1-0259E9944A19}"/>
                          </a:ext>
                        </a:extLst>
                      </p:cNvPr>
                      <p:cNvSpPr/>
                      <p:nvPr userDrawn="1"/>
                    </p:nvSpPr>
                    <p:spPr>
                      <a:xfrm>
                        <a:off x="12909684" y="1276143"/>
                        <a:ext cx="261629" cy="257807"/>
                      </a:xfrm>
                      <a:prstGeom prst="rect">
                        <a:avLst/>
                      </a:prstGeom>
                      <a:solidFill>
                        <a:schemeClr val="bg1"/>
                      </a:solidFill>
                      <a:ln w="12700">
                        <a:solidFill>
                          <a:srgbClr val="81818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0" rIns="0" bIns="0" numCol="1" spcCol="0" rtlCol="0" fromWordArt="0" anchor="ctr" anchorCtr="0" forceAA="0" compatLnSpc="1">
                        <a:prstTxWarp prst="textNoShape">
                          <a:avLst/>
                        </a:prstTxWarp>
                        <a:noAutofit/>
                      </a:bodyPr>
                      <a:lstStyle/>
                      <a:p>
                        <a:pPr lvl="0">
                          <a:lnSpc>
                            <a:spcPct val="90000"/>
                          </a:lnSpc>
                          <a:spcBef>
                            <a:spcPts val="600"/>
                          </a:spcBef>
                          <a:spcAft>
                            <a:spcPts val="600"/>
                          </a:spcAft>
                        </a:pPr>
                        <a:endParaRPr lang="nl-NL" sz="800" b="0" noProof="0">
                          <a:solidFill>
                            <a:srgbClr val="211F26"/>
                          </a:solidFill>
                          <a:latin typeface="Calibri" panose="020F0502020204030204" pitchFamily="34" charset="0"/>
                          <a:cs typeface="Calibri" panose="020F0502020204030204" pitchFamily="34" charset="0"/>
                        </a:endParaRPr>
                      </a:p>
                    </p:txBody>
                  </p:sp>
                  <p:sp>
                    <p:nvSpPr>
                      <p:cNvPr id="197" name="Ovaal 196">
                        <a:extLst>
                          <a:ext uri="{FF2B5EF4-FFF2-40B4-BE49-F238E27FC236}">
                            <a16:creationId xmlns:a16="http://schemas.microsoft.com/office/drawing/2014/main" id="{AD7C7A21-9DA7-4066-B43C-0D6711EEC5E6}"/>
                          </a:ext>
                        </a:extLst>
                      </p:cNvPr>
                      <p:cNvSpPr/>
                      <p:nvPr userDrawn="1"/>
                    </p:nvSpPr>
                    <p:spPr>
                      <a:xfrm>
                        <a:off x="13069071" y="1308711"/>
                        <a:ext cx="72188" cy="72188"/>
                      </a:xfrm>
                      <a:prstGeom prst="ellipse">
                        <a:avLst/>
                      </a:prstGeom>
                      <a:solidFill>
                        <a:srgbClr val="ECC679"/>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rgbClr val="211F26"/>
                          </a:solidFill>
                          <a:latin typeface="Calibri" panose="020F0502020204030204" pitchFamily="34" charset="0"/>
                          <a:cs typeface="Calibri" panose="020F0502020204030204" pitchFamily="34" charset="0"/>
                        </a:endParaRPr>
                      </a:p>
                    </p:txBody>
                  </p:sp>
                </p:grpSp>
                <p:pic>
                  <p:nvPicPr>
                    <p:cNvPr id="193" name="Afbeelding 192">
                      <a:extLst>
                        <a:ext uri="{FF2B5EF4-FFF2-40B4-BE49-F238E27FC236}">
                          <a16:creationId xmlns:a16="http://schemas.microsoft.com/office/drawing/2014/main" id="{7F0FC341-8242-42A3-9ABA-1F2B1DAEC311}"/>
                        </a:ext>
                      </a:extLst>
                    </p:cNvPr>
                    <p:cNvPicPr>
                      <a:picLocks noChangeAspect="1"/>
                    </p:cNvPicPr>
                    <p:nvPr userDrawn="1"/>
                  </p:nvPicPr>
                  <p:blipFill>
                    <a:blip r:embed="rId2" cstate="screen">
                      <a:duotone>
                        <a:prstClr val="black"/>
                        <a:srgbClr val="4D82B8">
                          <a:tint val="45000"/>
                          <a:satMod val="400000"/>
                        </a:srgbClr>
                      </a:duotone>
                      <a:extLst>
                        <a:ext uri="{BEBA8EAE-BF5A-486C-A8C5-ECC9F3942E4B}">
                          <a14:imgProps xmlns:a14="http://schemas.microsoft.com/office/drawing/2010/main">
                            <a14:imgLayer r:embed="rId3">
                              <a14:imgEffect>
                                <a14:brightnessContrast contrast="-40000"/>
                              </a14:imgEffect>
                            </a14:imgLayer>
                          </a14:imgProps>
                        </a:ext>
                        <a:ext uri="{28A0092B-C50C-407E-A947-70E740481C1C}">
                          <a14:useLocalDpi xmlns:a14="http://schemas.microsoft.com/office/drawing/2010/main"/>
                        </a:ext>
                      </a:extLst>
                    </a:blip>
                    <a:stretch>
                      <a:fillRect/>
                    </a:stretch>
                  </p:blipFill>
                  <p:spPr>
                    <a:xfrm>
                      <a:off x="13567296" y="3424991"/>
                      <a:ext cx="173367" cy="140220"/>
                    </a:xfrm>
                    <a:prstGeom prst="rect">
                      <a:avLst/>
                    </a:prstGeom>
                  </p:spPr>
                </p:pic>
                <p:pic>
                  <p:nvPicPr>
                    <p:cNvPr id="194" name="Afbeelding 193">
                      <a:extLst>
                        <a:ext uri="{FF2B5EF4-FFF2-40B4-BE49-F238E27FC236}">
                          <a16:creationId xmlns:a16="http://schemas.microsoft.com/office/drawing/2014/main" id="{0137EF85-BCD0-4520-AA38-B9EA6E694DAD}"/>
                        </a:ext>
                      </a:extLst>
                    </p:cNvPr>
                    <p:cNvPicPr>
                      <a:picLocks noChangeAspect="1"/>
                    </p:cNvPicPr>
                    <p:nvPr userDrawn="1"/>
                  </p:nvPicPr>
                  <p:blipFill>
                    <a:blip r:embed="rId4" cstate="screen">
                      <a:duotone>
                        <a:prstClr val="black"/>
                        <a:srgbClr val="4D82B8">
                          <a:tint val="45000"/>
                          <a:satMod val="400000"/>
                        </a:srgbClr>
                      </a:duotone>
                      <a:extLst>
                        <a:ext uri="{BEBA8EAE-BF5A-486C-A8C5-ECC9F3942E4B}">
                          <a14:imgProps xmlns:a14="http://schemas.microsoft.com/office/drawing/2010/main">
                            <a14:imgLayer r:embed="rId5">
                              <a14:imgEffect>
                                <a14:brightnessContrast contrast="-40000"/>
                              </a14:imgEffect>
                            </a14:imgLayer>
                          </a14:imgProps>
                        </a:ext>
                        <a:ext uri="{28A0092B-C50C-407E-A947-70E740481C1C}">
                          <a14:useLocalDpi xmlns:a14="http://schemas.microsoft.com/office/drawing/2010/main"/>
                        </a:ext>
                      </a:extLst>
                    </a:blip>
                    <a:stretch>
                      <a:fillRect/>
                    </a:stretch>
                  </p:blipFill>
                  <p:spPr>
                    <a:xfrm flipH="1">
                      <a:off x="13635598" y="3454369"/>
                      <a:ext cx="173367" cy="111423"/>
                    </a:xfrm>
                    <a:prstGeom prst="rect">
                      <a:avLst/>
                    </a:prstGeom>
                  </p:spPr>
                </p:pic>
              </p:grpSp>
              <p:grpSp>
                <p:nvGrpSpPr>
                  <p:cNvPr id="181" name="Groep 180">
                    <a:extLst>
                      <a:ext uri="{FF2B5EF4-FFF2-40B4-BE49-F238E27FC236}">
                        <a16:creationId xmlns:a16="http://schemas.microsoft.com/office/drawing/2014/main" id="{8127956D-B50A-4C04-A670-8D916D19F75C}"/>
                      </a:ext>
                    </a:extLst>
                  </p:cNvPr>
                  <p:cNvGrpSpPr/>
                  <p:nvPr userDrawn="1"/>
                </p:nvGrpSpPr>
                <p:grpSpPr>
                  <a:xfrm>
                    <a:off x="13103513" y="3705268"/>
                    <a:ext cx="145820" cy="146462"/>
                    <a:chOff x="13096169" y="3602278"/>
                    <a:chExt cx="145820" cy="146462"/>
                  </a:xfrm>
                </p:grpSpPr>
                <p:sp>
                  <p:nvSpPr>
                    <p:cNvPr id="185" name="Rechthoek 184">
                      <a:extLst>
                        <a:ext uri="{FF2B5EF4-FFF2-40B4-BE49-F238E27FC236}">
                          <a16:creationId xmlns:a16="http://schemas.microsoft.com/office/drawing/2014/main" id="{A8B839AA-9AAD-456D-8EC6-D4B7A4866F97}"/>
                        </a:ext>
                      </a:extLst>
                    </p:cNvPr>
                    <p:cNvSpPr/>
                    <p:nvPr userDrawn="1"/>
                  </p:nvSpPr>
                  <p:spPr>
                    <a:xfrm>
                      <a:off x="13096169" y="3602278"/>
                      <a:ext cx="145820" cy="28388"/>
                    </a:xfrm>
                    <a:prstGeom prst="rect">
                      <a:avLst/>
                    </a:prstGeom>
                    <a:solidFill>
                      <a:srgbClr val="81818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rgbClr val="211F26"/>
                        </a:solidFill>
                        <a:latin typeface="Calibri" panose="020F0502020204030204" pitchFamily="34" charset="0"/>
                        <a:cs typeface="Calibri" panose="020F0502020204030204" pitchFamily="34" charset="0"/>
                      </a:endParaRPr>
                    </a:p>
                  </p:txBody>
                </p:sp>
                <p:sp>
                  <p:nvSpPr>
                    <p:cNvPr id="189" name="Rechthoek 188">
                      <a:extLst>
                        <a:ext uri="{FF2B5EF4-FFF2-40B4-BE49-F238E27FC236}">
                          <a16:creationId xmlns:a16="http://schemas.microsoft.com/office/drawing/2014/main" id="{97A95377-C9FE-4E0E-8D89-5E46F94BCB10}"/>
                        </a:ext>
                      </a:extLst>
                    </p:cNvPr>
                    <p:cNvSpPr/>
                    <p:nvPr userDrawn="1"/>
                  </p:nvSpPr>
                  <p:spPr>
                    <a:xfrm rot="5400000">
                      <a:off x="13037453" y="3661636"/>
                      <a:ext cx="145820" cy="28388"/>
                    </a:xfrm>
                    <a:prstGeom prst="rect">
                      <a:avLst/>
                    </a:prstGeom>
                    <a:solidFill>
                      <a:srgbClr val="81818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rgbClr val="211F26"/>
                        </a:solidFill>
                        <a:latin typeface="Calibri" panose="020F0502020204030204" pitchFamily="34" charset="0"/>
                        <a:cs typeface="Calibri" panose="020F0502020204030204" pitchFamily="34" charset="0"/>
                      </a:endParaRPr>
                    </a:p>
                  </p:txBody>
                </p:sp>
              </p:grpSp>
              <p:grpSp>
                <p:nvGrpSpPr>
                  <p:cNvPr id="182" name="Groep 181">
                    <a:extLst>
                      <a:ext uri="{FF2B5EF4-FFF2-40B4-BE49-F238E27FC236}">
                        <a16:creationId xmlns:a16="http://schemas.microsoft.com/office/drawing/2014/main" id="{572A2406-B383-4F24-AEC0-83BD48433192}"/>
                      </a:ext>
                    </a:extLst>
                  </p:cNvPr>
                  <p:cNvGrpSpPr/>
                  <p:nvPr userDrawn="1"/>
                </p:nvGrpSpPr>
                <p:grpSpPr>
                  <a:xfrm rot="10800000">
                    <a:off x="13061402" y="3665637"/>
                    <a:ext cx="145820" cy="146462"/>
                    <a:chOff x="13096169" y="3602278"/>
                    <a:chExt cx="145820" cy="146462"/>
                  </a:xfrm>
                </p:grpSpPr>
                <p:sp>
                  <p:nvSpPr>
                    <p:cNvPr id="183" name="Rechthoek 182">
                      <a:extLst>
                        <a:ext uri="{FF2B5EF4-FFF2-40B4-BE49-F238E27FC236}">
                          <a16:creationId xmlns:a16="http://schemas.microsoft.com/office/drawing/2014/main" id="{CB69D99A-283D-447A-97CC-C572D546F8D0}"/>
                        </a:ext>
                      </a:extLst>
                    </p:cNvPr>
                    <p:cNvSpPr/>
                    <p:nvPr userDrawn="1"/>
                  </p:nvSpPr>
                  <p:spPr>
                    <a:xfrm>
                      <a:off x="13096169" y="3602278"/>
                      <a:ext cx="145820" cy="28388"/>
                    </a:xfrm>
                    <a:prstGeom prst="rect">
                      <a:avLst/>
                    </a:prstGeom>
                    <a:solidFill>
                      <a:srgbClr val="81818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rgbClr val="211F26"/>
                        </a:solidFill>
                        <a:latin typeface="Calibri" panose="020F0502020204030204" pitchFamily="34" charset="0"/>
                        <a:cs typeface="Calibri" panose="020F0502020204030204" pitchFamily="34" charset="0"/>
                      </a:endParaRPr>
                    </a:p>
                  </p:txBody>
                </p:sp>
                <p:sp>
                  <p:nvSpPr>
                    <p:cNvPr id="184" name="Rechthoek 183">
                      <a:extLst>
                        <a:ext uri="{FF2B5EF4-FFF2-40B4-BE49-F238E27FC236}">
                          <a16:creationId xmlns:a16="http://schemas.microsoft.com/office/drawing/2014/main" id="{2EF47935-0346-4BE9-804B-8FC3D0A6A069}"/>
                        </a:ext>
                      </a:extLst>
                    </p:cNvPr>
                    <p:cNvSpPr/>
                    <p:nvPr userDrawn="1"/>
                  </p:nvSpPr>
                  <p:spPr>
                    <a:xfrm rot="5400000">
                      <a:off x="13037453" y="3661636"/>
                      <a:ext cx="145820" cy="28388"/>
                    </a:xfrm>
                    <a:prstGeom prst="rect">
                      <a:avLst/>
                    </a:prstGeom>
                    <a:solidFill>
                      <a:srgbClr val="81818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rgbClr val="211F26"/>
                        </a:solidFill>
                        <a:latin typeface="Calibri" panose="020F0502020204030204" pitchFamily="34" charset="0"/>
                        <a:cs typeface="Calibri" panose="020F0502020204030204" pitchFamily="34" charset="0"/>
                      </a:endParaRPr>
                    </a:p>
                  </p:txBody>
                </p:sp>
              </p:grpSp>
            </p:grpSp>
            <p:sp>
              <p:nvSpPr>
                <p:cNvPr id="178" name="Rechthoek 177">
                  <a:extLst>
                    <a:ext uri="{FF2B5EF4-FFF2-40B4-BE49-F238E27FC236}">
                      <a16:creationId xmlns:a16="http://schemas.microsoft.com/office/drawing/2014/main" id="{123C02AD-E0A4-41F7-9323-A121522ACC41}"/>
                    </a:ext>
                  </a:extLst>
                </p:cNvPr>
                <p:cNvSpPr/>
                <p:nvPr userDrawn="1"/>
              </p:nvSpPr>
              <p:spPr>
                <a:xfrm>
                  <a:off x="12579993" y="3889890"/>
                  <a:ext cx="828259" cy="161170"/>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ctr">
                    <a:lnSpc>
                      <a:spcPct val="90000"/>
                    </a:lnSpc>
                    <a:spcBef>
                      <a:spcPts val="600"/>
                    </a:spcBef>
                    <a:spcAft>
                      <a:spcPts val="600"/>
                    </a:spcAft>
                  </a:pPr>
                  <a:r>
                    <a:rPr lang="nl-NL" sz="900" b="0" noProof="0">
                      <a:solidFill>
                        <a:srgbClr val="211F26"/>
                      </a:solidFill>
                      <a:latin typeface="Calibri" panose="020F0502020204030204" pitchFamily="34" charset="0"/>
                      <a:cs typeface="Calibri" panose="020F0502020204030204" pitchFamily="34" charset="0"/>
                    </a:rPr>
                    <a:t>Bijsnijden</a:t>
                  </a:r>
                </a:p>
              </p:txBody>
            </p:sp>
            <p:sp>
              <p:nvSpPr>
                <p:cNvPr id="179" name="Gelijkbenige driehoek 178">
                  <a:extLst>
                    <a:ext uri="{FF2B5EF4-FFF2-40B4-BE49-F238E27FC236}">
                      <a16:creationId xmlns:a16="http://schemas.microsoft.com/office/drawing/2014/main" id="{95D64BB1-4917-4BB8-AE4A-BC8E88005DDB}"/>
                    </a:ext>
                  </a:extLst>
                </p:cNvPr>
                <p:cNvSpPr/>
                <p:nvPr userDrawn="1"/>
              </p:nvSpPr>
              <p:spPr>
                <a:xfrm rot="10800000">
                  <a:off x="12950688" y="4093726"/>
                  <a:ext cx="86866" cy="51147"/>
                </a:xfrm>
                <a:prstGeom prst="triangle">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rgbClr val="211F26"/>
                    </a:solidFill>
                    <a:latin typeface="Calibri" panose="020F0502020204030204" pitchFamily="34" charset="0"/>
                    <a:cs typeface="Calibri" panose="020F0502020204030204" pitchFamily="34" charset="0"/>
                  </a:endParaRPr>
                </a:p>
              </p:txBody>
            </p:sp>
          </p:grpSp>
        </p:grpSp>
      </p:grpSp>
      <p:grpSp>
        <p:nvGrpSpPr>
          <p:cNvPr id="207" name="Instructie">
            <a:extLst>
              <a:ext uri="{FF2B5EF4-FFF2-40B4-BE49-F238E27FC236}">
                <a16:creationId xmlns:a16="http://schemas.microsoft.com/office/drawing/2014/main" id="{503D3B46-3B3D-4589-8866-147EAFBC19FE}"/>
              </a:ext>
            </a:extLst>
          </p:cNvPr>
          <p:cNvGrpSpPr/>
          <p:nvPr userDrawn="1"/>
        </p:nvGrpSpPr>
        <p:grpSpPr>
          <a:xfrm>
            <a:off x="-3666328" y="-99300"/>
            <a:ext cx="3391307" cy="7056601"/>
            <a:chOff x="-3666328" y="-99300"/>
            <a:chExt cx="3391307" cy="7056601"/>
          </a:xfrm>
        </p:grpSpPr>
        <p:sp>
          <p:nvSpPr>
            <p:cNvPr id="208" name="Rechthoek 207">
              <a:extLst>
                <a:ext uri="{FF2B5EF4-FFF2-40B4-BE49-F238E27FC236}">
                  <a16:creationId xmlns:a16="http://schemas.microsoft.com/office/drawing/2014/main" id="{D2286207-82F1-4042-8C22-82AA2BD653F2}"/>
                </a:ext>
              </a:extLst>
            </p:cNvPr>
            <p:cNvSpPr/>
            <p:nvPr userDrawn="1"/>
          </p:nvSpPr>
          <p:spPr>
            <a:xfrm>
              <a:off x="-3666328" y="-99300"/>
              <a:ext cx="3391307" cy="7056601"/>
            </a:xfrm>
            <a:prstGeom prst="rect">
              <a:avLst/>
            </a:prstGeom>
            <a:solidFill>
              <a:schemeClr val="bg1">
                <a:lumMod val="95000"/>
              </a:schemeClr>
            </a:solidFill>
            <a:ln w="317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108000" rIns="108000" bIns="108000" numCol="1" spcCol="0" rtlCol="0" fromWordArt="0" anchor="ctr" anchorCtr="0" forceAA="0" compatLnSpc="1">
              <a:prstTxWarp prst="textNoShape">
                <a:avLst/>
              </a:prstTxWarp>
              <a:noAutofit/>
            </a:bodyPr>
            <a:lstStyle/>
            <a:p>
              <a:pPr algn="l">
                <a:lnSpc>
                  <a:spcPct val="90000"/>
                </a:lnSpc>
                <a:spcBef>
                  <a:spcPts val="600"/>
                </a:spcBef>
                <a:spcAft>
                  <a:spcPts val="600"/>
                </a:spcAft>
              </a:pPr>
              <a:endParaRPr lang="nl-NL" sz="1400" b="1" cap="all" baseline="0">
                <a:solidFill>
                  <a:schemeClr val="bg1"/>
                </a:solidFill>
                <a:latin typeface="Calibri" panose="020F0502020204030204" pitchFamily="34" charset="0"/>
                <a:cs typeface="Calibri" panose="020F0502020204030204" pitchFamily="34" charset="0"/>
              </a:endParaRPr>
            </a:p>
          </p:txBody>
        </p:sp>
        <p:sp>
          <p:nvSpPr>
            <p:cNvPr id="209" name="Rechthoek 208">
              <a:extLst>
                <a:ext uri="{FF2B5EF4-FFF2-40B4-BE49-F238E27FC236}">
                  <a16:creationId xmlns:a16="http://schemas.microsoft.com/office/drawing/2014/main" id="{34DBC0F3-A8FB-49F4-B54F-988F3804AA28}"/>
                </a:ext>
              </a:extLst>
            </p:cNvPr>
            <p:cNvSpPr/>
            <p:nvPr userDrawn="1"/>
          </p:nvSpPr>
          <p:spPr>
            <a:xfrm>
              <a:off x="-3459892" y="1706891"/>
              <a:ext cx="3086600" cy="414841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108000" rIns="108000" bIns="108000" numCol="1" spcCol="0" rtlCol="0" fromWordArt="0" anchor="ctr" anchorCtr="0" forceAA="0" compatLnSpc="1">
              <a:prstTxWarp prst="textNoShape">
                <a:avLst/>
              </a:prstTxWarp>
              <a:noAutofit/>
            </a:bodyPr>
            <a:lstStyle/>
            <a:p>
              <a:pPr algn="l">
                <a:lnSpc>
                  <a:spcPct val="90000"/>
                </a:lnSpc>
                <a:spcBef>
                  <a:spcPts val="600"/>
                </a:spcBef>
                <a:spcAft>
                  <a:spcPts val="600"/>
                </a:spcAft>
              </a:pPr>
              <a:endParaRPr lang="nl-NL" sz="1400" b="1" cap="all" baseline="0">
                <a:solidFill>
                  <a:schemeClr val="bg1"/>
                </a:solidFill>
                <a:latin typeface="Calibri" panose="020F0502020204030204" pitchFamily="34" charset="0"/>
                <a:cs typeface="Calibri" panose="020F0502020204030204" pitchFamily="34" charset="0"/>
              </a:endParaRPr>
            </a:p>
          </p:txBody>
        </p:sp>
        <p:sp>
          <p:nvSpPr>
            <p:cNvPr id="210" name="Rechthoek 209">
              <a:extLst>
                <a:ext uri="{FF2B5EF4-FFF2-40B4-BE49-F238E27FC236}">
                  <a16:creationId xmlns:a16="http://schemas.microsoft.com/office/drawing/2014/main" id="{56A7E096-33DB-406A-823C-DDCA14A16F36}"/>
                </a:ext>
              </a:extLst>
            </p:cNvPr>
            <p:cNvSpPr/>
            <p:nvPr userDrawn="1"/>
          </p:nvSpPr>
          <p:spPr>
            <a:xfrm>
              <a:off x="-3569165" y="390844"/>
              <a:ext cx="393459" cy="184058"/>
            </a:xfrm>
            <a:prstGeom prst="rect">
              <a:avLst/>
            </a:prstGeom>
            <a:solidFill>
              <a:srgbClr val="F8F8F8"/>
            </a:solidFill>
            <a:ln w="635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ctr"/>
              <a:r>
                <a:rPr lang="nl-NL" sz="800" b="0" noProof="0">
                  <a:solidFill>
                    <a:srgbClr val="211F26"/>
                  </a:solidFill>
                  <a:latin typeface="Calibri" panose="020F0502020204030204" pitchFamily="34" charset="0"/>
                  <a:cs typeface="Calibri" panose="020F0502020204030204" pitchFamily="34" charset="0"/>
                </a:rPr>
                <a:t>Start</a:t>
              </a:r>
            </a:p>
          </p:txBody>
        </p:sp>
        <p:sp>
          <p:nvSpPr>
            <p:cNvPr id="211" name="Rechthoek 210">
              <a:extLst>
                <a:ext uri="{FF2B5EF4-FFF2-40B4-BE49-F238E27FC236}">
                  <a16:creationId xmlns:a16="http://schemas.microsoft.com/office/drawing/2014/main" id="{7A0796C5-A6C7-4B99-9A98-B49D01646435}"/>
                </a:ext>
              </a:extLst>
            </p:cNvPr>
            <p:cNvSpPr/>
            <p:nvPr userDrawn="1"/>
          </p:nvSpPr>
          <p:spPr>
            <a:xfrm>
              <a:off x="-3564166" y="553515"/>
              <a:ext cx="383782" cy="27171"/>
            </a:xfrm>
            <a:prstGeom prst="rect">
              <a:avLst/>
            </a:prstGeom>
            <a:solidFill>
              <a:srgbClr val="B74629"/>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rgbClr val="211F26"/>
                </a:solidFill>
                <a:latin typeface="Calibri" panose="020F0502020204030204" pitchFamily="34" charset="0"/>
                <a:cs typeface="Calibri" panose="020F0502020204030204" pitchFamily="34" charset="0"/>
              </a:endParaRPr>
            </a:p>
          </p:txBody>
        </p:sp>
        <p:grpSp>
          <p:nvGrpSpPr>
            <p:cNvPr id="212" name="Groep 211">
              <a:extLst>
                <a:ext uri="{FF2B5EF4-FFF2-40B4-BE49-F238E27FC236}">
                  <a16:creationId xmlns:a16="http://schemas.microsoft.com/office/drawing/2014/main" id="{F69D13FE-8E54-4B6A-95E7-80AE2B05AD12}"/>
                </a:ext>
              </a:extLst>
            </p:cNvPr>
            <p:cNvGrpSpPr/>
            <p:nvPr userDrawn="1"/>
          </p:nvGrpSpPr>
          <p:grpSpPr>
            <a:xfrm>
              <a:off x="-3315852" y="655360"/>
              <a:ext cx="137189" cy="108008"/>
              <a:chOff x="-3310843" y="700986"/>
              <a:chExt cx="182598" cy="143759"/>
            </a:xfrm>
          </p:grpSpPr>
          <p:grpSp>
            <p:nvGrpSpPr>
              <p:cNvPr id="276" name="Groep 275">
                <a:extLst>
                  <a:ext uri="{FF2B5EF4-FFF2-40B4-BE49-F238E27FC236}">
                    <a16:creationId xmlns:a16="http://schemas.microsoft.com/office/drawing/2014/main" id="{0E734486-46E8-4807-A180-B6C8E11E5731}"/>
                  </a:ext>
                </a:extLst>
              </p:cNvPr>
              <p:cNvGrpSpPr/>
              <p:nvPr userDrawn="1"/>
            </p:nvGrpSpPr>
            <p:grpSpPr>
              <a:xfrm>
                <a:off x="-3310843" y="700986"/>
                <a:ext cx="182598" cy="143759"/>
                <a:chOff x="-3310843" y="700986"/>
                <a:chExt cx="182598" cy="143759"/>
              </a:xfrm>
            </p:grpSpPr>
            <p:cxnSp>
              <p:nvCxnSpPr>
                <p:cNvPr id="280" name="Rechte verbindingslijn 279">
                  <a:extLst>
                    <a:ext uri="{FF2B5EF4-FFF2-40B4-BE49-F238E27FC236}">
                      <a16:creationId xmlns:a16="http://schemas.microsoft.com/office/drawing/2014/main" id="{0FDF7B70-D59C-470B-9D73-87C714BE60E5}"/>
                    </a:ext>
                  </a:extLst>
                </p:cNvPr>
                <p:cNvCxnSpPr/>
                <p:nvPr userDrawn="1"/>
              </p:nvCxnSpPr>
              <p:spPr>
                <a:xfrm>
                  <a:off x="-3310843" y="700986"/>
                  <a:ext cx="182598" cy="0"/>
                </a:xfrm>
                <a:prstGeom prst="line">
                  <a:avLst/>
                </a:prstGeom>
                <a:noFill/>
                <a:ln w="9525" cap="flat" cmpd="sng" algn="ctr">
                  <a:solidFill>
                    <a:srgbClr val="292929"/>
                  </a:solidFill>
                  <a:prstDash val="solid"/>
                </a:ln>
                <a:effectLst/>
              </p:spPr>
            </p:cxnSp>
            <p:cxnSp>
              <p:nvCxnSpPr>
                <p:cNvPr id="281" name="Rechte verbindingslijn 280">
                  <a:extLst>
                    <a:ext uri="{FF2B5EF4-FFF2-40B4-BE49-F238E27FC236}">
                      <a16:creationId xmlns:a16="http://schemas.microsoft.com/office/drawing/2014/main" id="{E65E15B4-E14F-4BC3-ABC8-E0EDB78CBBF8}"/>
                    </a:ext>
                  </a:extLst>
                </p:cNvPr>
                <p:cNvCxnSpPr/>
                <p:nvPr userDrawn="1"/>
              </p:nvCxnSpPr>
              <p:spPr>
                <a:xfrm>
                  <a:off x="-3310843" y="844745"/>
                  <a:ext cx="182598" cy="0"/>
                </a:xfrm>
                <a:prstGeom prst="line">
                  <a:avLst/>
                </a:prstGeom>
                <a:noFill/>
                <a:ln w="9525" cap="flat" cmpd="sng" algn="ctr">
                  <a:solidFill>
                    <a:srgbClr val="292929"/>
                  </a:solidFill>
                  <a:prstDash val="solid"/>
                </a:ln>
                <a:effectLst/>
              </p:spPr>
            </p:cxnSp>
            <p:cxnSp>
              <p:nvCxnSpPr>
                <p:cNvPr id="282" name="Rechte verbindingslijn 281">
                  <a:extLst>
                    <a:ext uri="{FF2B5EF4-FFF2-40B4-BE49-F238E27FC236}">
                      <a16:creationId xmlns:a16="http://schemas.microsoft.com/office/drawing/2014/main" id="{B6F896C0-D2B7-4815-BBBF-DA2B508AE2D6}"/>
                    </a:ext>
                  </a:extLst>
                </p:cNvPr>
                <p:cNvCxnSpPr/>
                <p:nvPr userDrawn="1"/>
              </p:nvCxnSpPr>
              <p:spPr>
                <a:xfrm>
                  <a:off x="-3213196" y="808806"/>
                  <a:ext cx="82203" cy="0"/>
                </a:xfrm>
                <a:prstGeom prst="line">
                  <a:avLst/>
                </a:prstGeom>
                <a:noFill/>
                <a:ln w="9525" cap="flat" cmpd="sng" algn="ctr">
                  <a:solidFill>
                    <a:srgbClr val="292929"/>
                  </a:solidFill>
                  <a:prstDash val="solid"/>
                </a:ln>
                <a:effectLst/>
              </p:spPr>
            </p:cxnSp>
            <p:cxnSp>
              <p:nvCxnSpPr>
                <p:cNvPr id="283" name="Rechte verbindingslijn 282">
                  <a:extLst>
                    <a:ext uri="{FF2B5EF4-FFF2-40B4-BE49-F238E27FC236}">
                      <a16:creationId xmlns:a16="http://schemas.microsoft.com/office/drawing/2014/main" id="{4D4F93C0-C143-4E77-B770-CB8BBD5C3C29}"/>
                    </a:ext>
                  </a:extLst>
                </p:cNvPr>
                <p:cNvCxnSpPr/>
                <p:nvPr userDrawn="1"/>
              </p:nvCxnSpPr>
              <p:spPr>
                <a:xfrm>
                  <a:off x="-3213196" y="772866"/>
                  <a:ext cx="82203" cy="0"/>
                </a:xfrm>
                <a:prstGeom prst="line">
                  <a:avLst/>
                </a:prstGeom>
                <a:noFill/>
                <a:ln w="9525" cap="flat" cmpd="sng" algn="ctr">
                  <a:solidFill>
                    <a:srgbClr val="292929"/>
                  </a:solidFill>
                  <a:prstDash val="solid"/>
                </a:ln>
                <a:effectLst/>
              </p:spPr>
            </p:cxnSp>
            <p:cxnSp>
              <p:nvCxnSpPr>
                <p:cNvPr id="284" name="Rechte verbindingslijn 283">
                  <a:extLst>
                    <a:ext uri="{FF2B5EF4-FFF2-40B4-BE49-F238E27FC236}">
                      <a16:creationId xmlns:a16="http://schemas.microsoft.com/office/drawing/2014/main" id="{5D9B4E49-CBC3-4710-9EDB-D85A0ABDED6F}"/>
                    </a:ext>
                  </a:extLst>
                </p:cNvPr>
                <p:cNvCxnSpPr/>
                <p:nvPr userDrawn="1"/>
              </p:nvCxnSpPr>
              <p:spPr>
                <a:xfrm>
                  <a:off x="-3213196" y="736926"/>
                  <a:ext cx="82203" cy="0"/>
                </a:xfrm>
                <a:prstGeom prst="line">
                  <a:avLst/>
                </a:prstGeom>
                <a:noFill/>
                <a:ln w="9525" cap="flat" cmpd="sng" algn="ctr">
                  <a:solidFill>
                    <a:srgbClr val="292929"/>
                  </a:solidFill>
                  <a:prstDash val="solid"/>
                </a:ln>
                <a:effectLst/>
              </p:spPr>
            </p:cxnSp>
          </p:grpSp>
          <p:grpSp>
            <p:nvGrpSpPr>
              <p:cNvPr id="277" name="Groep 276">
                <a:extLst>
                  <a:ext uri="{FF2B5EF4-FFF2-40B4-BE49-F238E27FC236}">
                    <a16:creationId xmlns:a16="http://schemas.microsoft.com/office/drawing/2014/main" id="{3CE2F43B-8B89-443B-9C2E-D926C5663A45}"/>
                  </a:ext>
                </a:extLst>
              </p:cNvPr>
              <p:cNvGrpSpPr/>
              <p:nvPr userDrawn="1"/>
            </p:nvGrpSpPr>
            <p:grpSpPr>
              <a:xfrm flipH="1">
                <a:off x="-3310774" y="735854"/>
                <a:ext cx="88801" cy="72568"/>
                <a:chOff x="-2091059" y="1395403"/>
                <a:chExt cx="157316" cy="128558"/>
              </a:xfrm>
            </p:grpSpPr>
            <p:sp>
              <p:nvSpPr>
                <p:cNvPr id="278" name="Rechthoek 277">
                  <a:extLst>
                    <a:ext uri="{FF2B5EF4-FFF2-40B4-BE49-F238E27FC236}">
                      <a16:creationId xmlns:a16="http://schemas.microsoft.com/office/drawing/2014/main" id="{5681C588-B90D-47BC-B936-CA449A84A893}"/>
                    </a:ext>
                  </a:extLst>
                </p:cNvPr>
                <p:cNvSpPr/>
                <p:nvPr userDrawn="1"/>
              </p:nvSpPr>
              <p:spPr>
                <a:xfrm>
                  <a:off x="-2051585" y="1436824"/>
                  <a:ext cx="117842" cy="45718"/>
                </a:xfrm>
                <a:prstGeom prst="rect">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rgbClr val="211F26"/>
                    </a:solidFill>
                    <a:latin typeface="Calibri" panose="020F0502020204030204" pitchFamily="34" charset="0"/>
                    <a:cs typeface="Calibri" panose="020F0502020204030204" pitchFamily="34" charset="0"/>
                  </a:endParaRPr>
                </a:p>
              </p:txBody>
            </p:sp>
            <p:sp>
              <p:nvSpPr>
                <p:cNvPr id="279" name="Pijl: punthaak 278">
                  <a:extLst>
                    <a:ext uri="{FF2B5EF4-FFF2-40B4-BE49-F238E27FC236}">
                      <a16:creationId xmlns:a16="http://schemas.microsoft.com/office/drawing/2014/main" id="{7F762D58-CE3B-4203-95BD-D3BFF74F8749}"/>
                    </a:ext>
                  </a:extLst>
                </p:cNvPr>
                <p:cNvSpPr/>
                <p:nvPr userDrawn="1"/>
              </p:nvSpPr>
              <p:spPr>
                <a:xfrm flipH="1">
                  <a:off x="-2091059" y="1395403"/>
                  <a:ext cx="128558" cy="128558"/>
                </a:xfrm>
                <a:prstGeom prst="chevron">
                  <a:avLst>
                    <a:gd name="adj" fmla="val 47962"/>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rgbClr val="211F26"/>
                    </a:solidFill>
                    <a:latin typeface="Calibri" panose="020F0502020204030204" pitchFamily="34" charset="0"/>
                    <a:cs typeface="Calibri" panose="020F0502020204030204" pitchFamily="34" charset="0"/>
                  </a:endParaRPr>
                </a:p>
              </p:txBody>
            </p:sp>
          </p:grpSp>
        </p:grpSp>
        <p:grpSp>
          <p:nvGrpSpPr>
            <p:cNvPr id="213" name="Groep 212">
              <a:extLst>
                <a:ext uri="{FF2B5EF4-FFF2-40B4-BE49-F238E27FC236}">
                  <a16:creationId xmlns:a16="http://schemas.microsoft.com/office/drawing/2014/main" id="{DC05F275-8BC6-402F-A1CC-A2A592BA26FF}"/>
                </a:ext>
              </a:extLst>
            </p:cNvPr>
            <p:cNvGrpSpPr/>
            <p:nvPr userDrawn="1"/>
          </p:nvGrpSpPr>
          <p:grpSpPr>
            <a:xfrm>
              <a:off x="-3558732" y="655360"/>
              <a:ext cx="137189" cy="108008"/>
              <a:chOff x="-3634116" y="700986"/>
              <a:chExt cx="182598" cy="143759"/>
            </a:xfrm>
          </p:grpSpPr>
          <p:grpSp>
            <p:nvGrpSpPr>
              <p:cNvPr id="267" name="Groep 266">
                <a:extLst>
                  <a:ext uri="{FF2B5EF4-FFF2-40B4-BE49-F238E27FC236}">
                    <a16:creationId xmlns:a16="http://schemas.microsoft.com/office/drawing/2014/main" id="{1AEAE666-D1E7-4F3E-B552-DB3A4659A789}"/>
                  </a:ext>
                </a:extLst>
              </p:cNvPr>
              <p:cNvGrpSpPr/>
              <p:nvPr userDrawn="1"/>
            </p:nvGrpSpPr>
            <p:grpSpPr>
              <a:xfrm>
                <a:off x="-3634116" y="700986"/>
                <a:ext cx="182598" cy="143759"/>
                <a:chOff x="-3634116" y="700986"/>
                <a:chExt cx="182598" cy="143759"/>
              </a:xfrm>
            </p:grpSpPr>
            <p:cxnSp>
              <p:nvCxnSpPr>
                <p:cNvPr id="271" name="Rechte verbindingslijn 270">
                  <a:extLst>
                    <a:ext uri="{FF2B5EF4-FFF2-40B4-BE49-F238E27FC236}">
                      <a16:creationId xmlns:a16="http://schemas.microsoft.com/office/drawing/2014/main" id="{868718AB-3190-42CC-AE89-543CF698016E}"/>
                    </a:ext>
                  </a:extLst>
                </p:cNvPr>
                <p:cNvCxnSpPr/>
                <p:nvPr userDrawn="1"/>
              </p:nvCxnSpPr>
              <p:spPr>
                <a:xfrm>
                  <a:off x="-3634116" y="700986"/>
                  <a:ext cx="182598" cy="0"/>
                </a:xfrm>
                <a:prstGeom prst="line">
                  <a:avLst/>
                </a:prstGeom>
                <a:noFill/>
                <a:ln w="9525" cap="flat" cmpd="sng" algn="ctr">
                  <a:solidFill>
                    <a:srgbClr val="292929"/>
                  </a:solidFill>
                  <a:prstDash val="solid"/>
                </a:ln>
                <a:effectLst/>
              </p:spPr>
            </p:cxnSp>
            <p:cxnSp>
              <p:nvCxnSpPr>
                <p:cNvPr id="272" name="Rechte verbindingslijn 271">
                  <a:extLst>
                    <a:ext uri="{FF2B5EF4-FFF2-40B4-BE49-F238E27FC236}">
                      <a16:creationId xmlns:a16="http://schemas.microsoft.com/office/drawing/2014/main" id="{2579A158-38FF-4F8D-89FE-03CA2E71A0D2}"/>
                    </a:ext>
                  </a:extLst>
                </p:cNvPr>
                <p:cNvCxnSpPr/>
                <p:nvPr userDrawn="1"/>
              </p:nvCxnSpPr>
              <p:spPr>
                <a:xfrm>
                  <a:off x="-3634116" y="844745"/>
                  <a:ext cx="182598" cy="0"/>
                </a:xfrm>
                <a:prstGeom prst="line">
                  <a:avLst/>
                </a:prstGeom>
                <a:noFill/>
                <a:ln w="9525" cap="flat" cmpd="sng" algn="ctr">
                  <a:solidFill>
                    <a:srgbClr val="292929"/>
                  </a:solidFill>
                  <a:prstDash val="solid"/>
                </a:ln>
                <a:effectLst/>
              </p:spPr>
            </p:cxnSp>
            <p:cxnSp>
              <p:nvCxnSpPr>
                <p:cNvPr id="273" name="Rechte verbindingslijn 272">
                  <a:extLst>
                    <a:ext uri="{FF2B5EF4-FFF2-40B4-BE49-F238E27FC236}">
                      <a16:creationId xmlns:a16="http://schemas.microsoft.com/office/drawing/2014/main" id="{9A3C53D3-3259-4971-A62F-0798E2D8FDB9}"/>
                    </a:ext>
                  </a:extLst>
                </p:cNvPr>
                <p:cNvCxnSpPr/>
                <p:nvPr userDrawn="1"/>
              </p:nvCxnSpPr>
              <p:spPr>
                <a:xfrm>
                  <a:off x="-3536469" y="808806"/>
                  <a:ext cx="82203" cy="0"/>
                </a:xfrm>
                <a:prstGeom prst="line">
                  <a:avLst/>
                </a:prstGeom>
                <a:noFill/>
                <a:ln w="9525" cap="flat" cmpd="sng" algn="ctr">
                  <a:solidFill>
                    <a:srgbClr val="292929"/>
                  </a:solidFill>
                  <a:prstDash val="solid"/>
                </a:ln>
                <a:effectLst/>
              </p:spPr>
            </p:cxnSp>
            <p:cxnSp>
              <p:nvCxnSpPr>
                <p:cNvPr id="274" name="Rechte verbindingslijn 273">
                  <a:extLst>
                    <a:ext uri="{FF2B5EF4-FFF2-40B4-BE49-F238E27FC236}">
                      <a16:creationId xmlns:a16="http://schemas.microsoft.com/office/drawing/2014/main" id="{7EAB4BC1-1507-41C4-82F8-30847D375D4D}"/>
                    </a:ext>
                  </a:extLst>
                </p:cNvPr>
                <p:cNvCxnSpPr/>
                <p:nvPr userDrawn="1"/>
              </p:nvCxnSpPr>
              <p:spPr>
                <a:xfrm>
                  <a:off x="-3536469" y="772866"/>
                  <a:ext cx="82203" cy="0"/>
                </a:xfrm>
                <a:prstGeom prst="line">
                  <a:avLst/>
                </a:prstGeom>
                <a:noFill/>
                <a:ln w="9525" cap="flat" cmpd="sng" algn="ctr">
                  <a:solidFill>
                    <a:srgbClr val="292929"/>
                  </a:solidFill>
                  <a:prstDash val="solid"/>
                </a:ln>
                <a:effectLst/>
              </p:spPr>
            </p:cxnSp>
            <p:cxnSp>
              <p:nvCxnSpPr>
                <p:cNvPr id="275" name="Rechte verbindingslijn 274">
                  <a:extLst>
                    <a:ext uri="{FF2B5EF4-FFF2-40B4-BE49-F238E27FC236}">
                      <a16:creationId xmlns:a16="http://schemas.microsoft.com/office/drawing/2014/main" id="{395DAF29-4E4A-4060-A356-9ED206D6E1A3}"/>
                    </a:ext>
                  </a:extLst>
                </p:cNvPr>
                <p:cNvCxnSpPr/>
                <p:nvPr userDrawn="1"/>
              </p:nvCxnSpPr>
              <p:spPr>
                <a:xfrm>
                  <a:off x="-3536469" y="736926"/>
                  <a:ext cx="82203" cy="0"/>
                </a:xfrm>
                <a:prstGeom prst="line">
                  <a:avLst/>
                </a:prstGeom>
                <a:noFill/>
                <a:ln w="9525" cap="flat" cmpd="sng" algn="ctr">
                  <a:solidFill>
                    <a:srgbClr val="292929"/>
                  </a:solidFill>
                  <a:prstDash val="solid"/>
                </a:ln>
                <a:effectLst/>
              </p:spPr>
            </p:cxnSp>
          </p:grpSp>
          <p:grpSp>
            <p:nvGrpSpPr>
              <p:cNvPr id="268" name="Groep 267">
                <a:extLst>
                  <a:ext uri="{FF2B5EF4-FFF2-40B4-BE49-F238E27FC236}">
                    <a16:creationId xmlns:a16="http://schemas.microsoft.com/office/drawing/2014/main" id="{74FFCD0B-321F-461F-ABE1-1F06ACC617CA}"/>
                  </a:ext>
                </a:extLst>
              </p:cNvPr>
              <p:cNvGrpSpPr/>
              <p:nvPr userDrawn="1"/>
            </p:nvGrpSpPr>
            <p:grpSpPr>
              <a:xfrm>
                <a:off x="-3634047" y="735854"/>
                <a:ext cx="88801" cy="72568"/>
                <a:chOff x="-2091059" y="1395403"/>
                <a:chExt cx="157316" cy="128558"/>
              </a:xfrm>
            </p:grpSpPr>
            <p:sp>
              <p:nvSpPr>
                <p:cNvPr id="269" name="Rechthoek 268">
                  <a:extLst>
                    <a:ext uri="{FF2B5EF4-FFF2-40B4-BE49-F238E27FC236}">
                      <a16:creationId xmlns:a16="http://schemas.microsoft.com/office/drawing/2014/main" id="{F44E1D27-207B-4D7D-8184-ACC4D013DD6A}"/>
                    </a:ext>
                  </a:extLst>
                </p:cNvPr>
                <p:cNvSpPr/>
                <p:nvPr userDrawn="1"/>
              </p:nvSpPr>
              <p:spPr>
                <a:xfrm>
                  <a:off x="-2051585" y="1436824"/>
                  <a:ext cx="117842" cy="45718"/>
                </a:xfrm>
                <a:prstGeom prst="rect">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rgbClr val="211F26"/>
                    </a:solidFill>
                    <a:latin typeface="Calibri" panose="020F0502020204030204" pitchFamily="34" charset="0"/>
                    <a:cs typeface="Calibri" panose="020F0502020204030204" pitchFamily="34" charset="0"/>
                  </a:endParaRPr>
                </a:p>
              </p:txBody>
            </p:sp>
            <p:sp>
              <p:nvSpPr>
                <p:cNvPr id="270" name="Pijl: punthaak 269">
                  <a:extLst>
                    <a:ext uri="{FF2B5EF4-FFF2-40B4-BE49-F238E27FC236}">
                      <a16:creationId xmlns:a16="http://schemas.microsoft.com/office/drawing/2014/main" id="{E4373473-C5FB-4F2C-B803-58DC9642CC3D}"/>
                    </a:ext>
                  </a:extLst>
                </p:cNvPr>
                <p:cNvSpPr/>
                <p:nvPr userDrawn="1"/>
              </p:nvSpPr>
              <p:spPr>
                <a:xfrm flipH="1">
                  <a:off x="-2091059" y="1395403"/>
                  <a:ext cx="128558" cy="128558"/>
                </a:xfrm>
                <a:prstGeom prst="chevron">
                  <a:avLst>
                    <a:gd name="adj" fmla="val 47962"/>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rgbClr val="211F26"/>
                    </a:solidFill>
                    <a:latin typeface="Calibri" panose="020F0502020204030204" pitchFamily="34" charset="0"/>
                    <a:cs typeface="Calibri" panose="020F0502020204030204" pitchFamily="34" charset="0"/>
                  </a:endParaRPr>
                </a:p>
              </p:txBody>
            </p:sp>
          </p:grpSp>
        </p:grpSp>
        <p:cxnSp>
          <p:nvCxnSpPr>
            <p:cNvPr id="214" name="Rechte verbindingslijn 213">
              <a:extLst>
                <a:ext uri="{FF2B5EF4-FFF2-40B4-BE49-F238E27FC236}">
                  <a16:creationId xmlns:a16="http://schemas.microsoft.com/office/drawing/2014/main" id="{01DF3429-03B7-4BF3-B70C-647B02A12012}"/>
                </a:ext>
              </a:extLst>
            </p:cNvPr>
            <p:cNvCxnSpPr>
              <a:cxnSpLocks/>
            </p:cNvCxnSpPr>
            <p:nvPr userDrawn="1"/>
          </p:nvCxnSpPr>
          <p:spPr>
            <a:xfrm flipV="1">
              <a:off x="-3416243" y="507591"/>
              <a:ext cx="541275" cy="141564"/>
            </a:xfrm>
            <a:prstGeom prst="line">
              <a:avLst/>
            </a:prstGeom>
            <a:noFill/>
            <a:ln w="19050" cap="rnd" cmpd="sng" algn="ctr">
              <a:solidFill>
                <a:srgbClr val="0070C0"/>
              </a:solidFill>
              <a:prstDash val="solid"/>
              <a:headEnd type="oval"/>
            </a:ln>
            <a:effectLst/>
          </p:spPr>
        </p:cxnSp>
        <p:cxnSp>
          <p:nvCxnSpPr>
            <p:cNvPr id="215" name="Rechte verbindingslijn 214">
              <a:extLst>
                <a:ext uri="{FF2B5EF4-FFF2-40B4-BE49-F238E27FC236}">
                  <a16:creationId xmlns:a16="http://schemas.microsoft.com/office/drawing/2014/main" id="{6240A4C9-E2C1-46A6-ADC0-D7A09455977F}"/>
                </a:ext>
              </a:extLst>
            </p:cNvPr>
            <p:cNvCxnSpPr>
              <a:cxnSpLocks/>
            </p:cNvCxnSpPr>
            <p:nvPr userDrawn="1"/>
          </p:nvCxnSpPr>
          <p:spPr>
            <a:xfrm>
              <a:off x="-3178915" y="649155"/>
              <a:ext cx="299783" cy="179037"/>
            </a:xfrm>
            <a:prstGeom prst="line">
              <a:avLst/>
            </a:prstGeom>
            <a:noFill/>
            <a:ln w="19050" cap="rnd" cmpd="sng" algn="ctr">
              <a:solidFill>
                <a:srgbClr val="0070C0"/>
              </a:solidFill>
              <a:prstDash val="solid"/>
              <a:headEnd type="oval"/>
            </a:ln>
            <a:effectLst/>
          </p:spPr>
        </p:cxnSp>
        <p:grpSp>
          <p:nvGrpSpPr>
            <p:cNvPr id="216" name="Groep 215">
              <a:extLst>
                <a:ext uri="{FF2B5EF4-FFF2-40B4-BE49-F238E27FC236}">
                  <a16:creationId xmlns:a16="http://schemas.microsoft.com/office/drawing/2014/main" id="{0AB6C2F9-7ED4-4565-8378-0B5E61A6DA88}"/>
                </a:ext>
              </a:extLst>
            </p:cNvPr>
            <p:cNvGrpSpPr/>
            <p:nvPr userDrawn="1"/>
          </p:nvGrpSpPr>
          <p:grpSpPr>
            <a:xfrm>
              <a:off x="-2881745" y="392342"/>
              <a:ext cx="268738" cy="248381"/>
              <a:chOff x="-2721817" y="347336"/>
              <a:chExt cx="432805" cy="400021"/>
            </a:xfrm>
          </p:grpSpPr>
          <p:sp>
            <p:nvSpPr>
              <p:cNvPr id="256" name="Rechthoek 255">
                <a:extLst>
                  <a:ext uri="{FF2B5EF4-FFF2-40B4-BE49-F238E27FC236}">
                    <a16:creationId xmlns:a16="http://schemas.microsoft.com/office/drawing/2014/main" id="{913605C6-4582-4DFB-AEE5-9F9DD3DAEFFB}"/>
                  </a:ext>
                </a:extLst>
              </p:cNvPr>
              <p:cNvSpPr/>
              <p:nvPr userDrawn="1"/>
            </p:nvSpPr>
            <p:spPr>
              <a:xfrm>
                <a:off x="-2721817" y="347336"/>
                <a:ext cx="432805" cy="400021"/>
              </a:xfrm>
              <a:prstGeom prst="rect">
                <a:avLst/>
              </a:prstGeom>
              <a:solidFill>
                <a:schemeClr val="bg1"/>
              </a:solidFill>
              <a:ln w="317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ctr"/>
                <a:endParaRPr lang="nl-NL" sz="1050" b="0" noProof="0">
                  <a:solidFill>
                    <a:srgbClr val="211F26"/>
                  </a:solidFill>
                  <a:latin typeface="Calibri" panose="020F0502020204030204" pitchFamily="34" charset="0"/>
                  <a:cs typeface="Calibri" panose="020F0502020204030204" pitchFamily="34" charset="0"/>
                </a:endParaRPr>
              </a:p>
            </p:txBody>
          </p:sp>
          <p:grpSp>
            <p:nvGrpSpPr>
              <p:cNvPr id="257" name="Groep 256">
                <a:extLst>
                  <a:ext uri="{FF2B5EF4-FFF2-40B4-BE49-F238E27FC236}">
                    <a16:creationId xmlns:a16="http://schemas.microsoft.com/office/drawing/2014/main" id="{9A0907CA-AE38-4FE8-ADD0-D84FB65B7418}"/>
                  </a:ext>
                </a:extLst>
              </p:cNvPr>
              <p:cNvGrpSpPr/>
              <p:nvPr userDrawn="1"/>
            </p:nvGrpSpPr>
            <p:grpSpPr>
              <a:xfrm>
                <a:off x="-2652453" y="431583"/>
                <a:ext cx="294076" cy="231526"/>
                <a:chOff x="-3634116" y="700986"/>
                <a:chExt cx="182598" cy="143759"/>
              </a:xfrm>
            </p:grpSpPr>
            <p:grpSp>
              <p:nvGrpSpPr>
                <p:cNvPr id="258" name="Groep 257">
                  <a:extLst>
                    <a:ext uri="{FF2B5EF4-FFF2-40B4-BE49-F238E27FC236}">
                      <a16:creationId xmlns:a16="http://schemas.microsoft.com/office/drawing/2014/main" id="{3B7197E8-0E67-40C8-845B-F3C414716ABE}"/>
                    </a:ext>
                  </a:extLst>
                </p:cNvPr>
                <p:cNvGrpSpPr/>
                <p:nvPr userDrawn="1"/>
              </p:nvGrpSpPr>
              <p:grpSpPr>
                <a:xfrm>
                  <a:off x="-3634116" y="700986"/>
                  <a:ext cx="182598" cy="143759"/>
                  <a:chOff x="-3634116" y="700986"/>
                  <a:chExt cx="182598" cy="143759"/>
                </a:xfrm>
              </p:grpSpPr>
              <p:cxnSp>
                <p:nvCxnSpPr>
                  <p:cNvPr id="262" name="Rechte verbindingslijn 261">
                    <a:extLst>
                      <a:ext uri="{FF2B5EF4-FFF2-40B4-BE49-F238E27FC236}">
                        <a16:creationId xmlns:a16="http://schemas.microsoft.com/office/drawing/2014/main" id="{09F5225C-1BB7-4C32-A8B1-2D34364BF307}"/>
                      </a:ext>
                    </a:extLst>
                  </p:cNvPr>
                  <p:cNvCxnSpPr/>
                  <p:nvPr userDrawn="1"/>
                </p:nvCxnSpPr>
                <p:spPr>
                  <a:xfrm>
                    <a:off x="-3634116" y="700986"/>
                    <a:ext cx="182598" cy="0"/>
                  </a:xfrm>
                  <a:prstGeom prst="line">
                    <a:avLst/>
                  </a:prstGeom>
                  <a:noFill/>
                  <a:ln w="19050" cap="flat" cmpd="sng" algn="ctr">
                    <a:solidFill>
                      <a:srgbClr val="292929"/>
                    </a:solidFill>
                    <a:prstDash val="solid"/>
                  </a:ln>
                  <a:effectLst/>
                </p:spPr>
              </p:cxnSp>
              <p:cxnSp>
                <p:nvCxnSpPr>
                  <p:cNvPr id="263" name="Rechte verbindingslijn 262">
                    <a:extLst>
                      <a:ext uri="{FF2B5EF4-FFF2-40B4-BE49-F238E27FC236}">
                        <a16:creationId xmlns:a16="http://schemas.microsoft.com/office/drawing/2014/main" id="{A6847718-8007-4234-BBF7-FEC0CFBCEF5B}"/>
                      </a:ext>
                    </a:extLst>
                  </p:cNvPr>
                  <p:cNvCxnSpPr/>
                  <p:nvPr userDrawn="1"/>
                </p:nvCxnSpPr>
                <p:spPr>
                  <a:xfrm>
                    <a:off x="-3634116" y="844745"/>
                    <a:ext cx="182598" cy="0"/>
                  </a:xfrm>
                  <a:prstGeom prst="line">
                    <a:avLst/>
                  </a:prstGeom>
                  <a:noFill/>
                  <a:ln w="19050" cap="flat" cmpd="sng" algn="ctr">
                    <a:solidFill>
                      <a:srgbClr val="292929"/>
                    </a:solidFill>
                    <a:prstDash val="solid"/>
                  </a:ln>
                  <a:effectLst/>
                </p:spPr>
              </p:cxnSp>
              <p:cxnSp>
                <p:nvCxnSpPr>
                  <p:cNvPr id="264" name="Rechte verbindingslijn 263">
                    <a:extLst>
                      <a:ext uri="{FF2B5EF4-FFF2-40B4-BE49-F238E27FC236}">
                        <a16:creationId xmlns:a16="http://schemas.microsoft.com/office/drawing/2014/main" id="{1D2E38BF-D38D-4C0B-B8C7-BC9BF6244A09}"/>
                      </a:ext>
                    </a:extLst>
                  </p:cNvPr>
                  <p:cNvCxnSpPr/>
                  <p:nvPr userDrawn="1"/>
                </p:nvCxnSpPr>
                <p:spPr>
                  <a:xfrm>
                    <a:off x="-3536469" y="808806"/>
                    <a:ext cx="82203" cy="0"/>
                  </a:xfrm>
                  <a:prstGeom prst="line">
                    <a:avLst/>
                  </a:prstGeom>
                  <a:noFill/>
                  <a:ln w="19050" cap="flat" cmpd="sng" algn="ctr">
                    <a:solidFill>
                      <a:srgbClr val="292929"/>
                    </a:solidFill>
                    <a:prstDash val="solid"/>
                  </a:ln>
                  <a:effectLst/>
                </p:spPr>
              </p:cxnSp>
              <p:cxnSp>
                <p:nvCxnSpPr>
                  <p:cNvPr id="265" name="Rechte verbindingslijn 264">
                    <a:extLst>
                      <a:ext uri="{FF2B5EF4-FFF2-40B4-BE49-F238E27FC236}">
                        <a16:creationId xmlns:a16="http://schemas.microsoft.com/office/drawing/2014/main" id="{F1E47682-3479-497D-B16A-B146E8A89994}"/>
                      </a:ext>
                    </a:extLst>
                  </p:cNvPr>
                  <p:cNvCxnSpPr/>
                  <p:nvPr userDrawn="1"/>
                </p:nvCxnSpPr>
                <p:spPr>
                  <a:xfrm>
                    <a:off x="-3536469" y="772866"/>
                    <a:ext cx="82203" cy="0"/>
                  </a:xfrm>
                  <a:prstGeom prst="line">
                    <a:avLst/>
                  </a:prstGeom>
                  <a:noFill/>
                  <a:ln w="19050" cap="flat" cmpd="sng" algn="ctr">
                    <a:solidFill>
                      <a:srgbClr val="292929"/>
                    </a:solidFill>
                    <a:prstDash val="solid"/>
                  </a:ln>
                  <a:effectLst/>
                </p:spPr>
              </p:cxnSp>
              <p:cxnSp>
                <p:nvCxnSpPr>
                  <p:cNvPr id="266" name="Rechte verbindingslijn 265">
                    <a:extLst>
                      <a:ext uri="{FF2B5EF4-FFF2-40B4-BE49-F238E27FC236}">
                        <a16:creationId xmlns:a16="http://schemas.microsoft.com/office/drawing/2014/main" id="{D60C4550-D13D-4407-BE00-395C82C2E1C7}"/>
                      </a:ext>
                    </a:extLst>
                  </p:cNvPr>
                  <p:cNvCxnSpPr/>
                  <p:nvPr userDrawn="1"/>
                </p:nvCxnSpPr>
                <p:spPr>
                  <a:xfrm>
                    <a:off x="-3536469" y="736926"/>
                    <a:ext cx="82203" cy="0"/>
                  </a:xfrm>
                  <a:prstGeom prst="line">
                    <a:avLst/>
                  </a:prstGeom>
                  <a:noFill/>
                  <a:ln w="19050" cap="flat" cmpd="sng" algn="ctr">
                    <a:solidFill>
                      <a:srgbClr val="292929"/>
                    </a:solidFill>
                    <a:prstDash val="solid"/>
                  </a:ln>
                  <a:effectLst/>
                </p:spPr>
              </p:cxnSp>
            </p:grpSp>
            <p:grpSp>
              <p:nvGrpSpPr>
                <p:cNvPr id="259" name="Groep 258">
                  <a:extLst>
                    <a:ext uri="{FF2B5EF4-FFF2-40B4-BE49-F238E27FC236}">
                      <a16:creationId xmlns:a16="http://schemas.microsoft.com/office/drawing/2014/main" id="{21FEA8B6-098C-4293-9CE3-F94EB566B1FB}"/>
                    </a:ext>
                  </a:extLst>
                </p:cNvPr>
                <p:cNvGrpSpPr/>
                <p:nvPr userDrawn="1"/>
              </p:nvGrpSpPr>
              <p:grpSpPr>
                <a:xfrm>
                  <a:off x="-3634047" y="735854"/>
                  <a:ext cx="88801" cy="72568"/>
                  <a:chOff x="-2091059" y="1395403"/>
                  <a:chExt cx="157316" cy="128558"/>
                </a:xfrm>
              </p:grpSpPr>
              <p:sp>
                <p:nvSpPr>
                  <p:cNvPr id="260" name="Rechthoek 259">
                    <a:extLst>
                      <a:ext uri="{FF2B5EF4-FFF2-40B4-BE49-F238E27FC236}">
                        <a16:creationId xmlns:a16="http://schemas.microsoft.com/office/drawing/2014/main" id="{71999194-B48D-4420-BD14-ABB90DF07938}"/>
                      </a:ext>
                    </a:extLst>
                  </p:cNvPr>
                  <p:cNvSpPr/>
                  <p:nvPr userDrawn="1"/>
                </p:nvSpPr>
                <p:spPr>
                  <a:xfrm>
                    <a:off x="-2051585" y="1436824"/>
                    <a:ext cx="117842" cy="45718"/>
                  </a:xfrm>
                  <a:prstGeom prst="rect">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rgbClr val="211F26"/>
                      </a:solidFill>
                      <a:latin typeface="Calibri" panose="020F0502020204030204" pitchFamily="34" charset="0"/>
                      <a:cs typeface="Calibri" panose="020F0502020204030204" pitchFamily="34" charset="0"/>
                    </a:endParaRPr>
                  </a:p>
                </p:txBody>
              </p:sp>
              <p:sp>
                <p:nvSpPr>
                  <p:cNvPr id="261" name="Pijl: punthaak 260">
                    <a:extLst>
                      <a:ext uri="{FF2B5EF4-FFF2-40B4-BE49-F238E27FC236}">
                        <a16:creationId xmlns:a16="http://schemas.microsoft.com/office/drawing/2014/main" id="{4726FF35-DBBB-4F9B-BF1D-730B267F73D2}"/>
                      </a:ext>
                    </a:extLst>
                  </p:cNvPr>
                  <p:cNvSpPr/>
                  <p:nvPr userDrawn="1"/>
                </p:nvSpPr>
                <p:spPr>
                  <a:xfrm flipH="1">
                    <a:off x="-2091059" y="1395403"/>
                    <a:ext cx="128558" cy="128558"/>
                  </a:xfrm>
                  <a:prstGeom prst="chevron">
                    <a:avLst>
                      <a:gd name="adj" fmla="val 47962"/>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rgbClr val="211F26"/>
                      </a:solidFill>
                      <a:latin typeface="Calibri" panose="020F0502020204030204" pitchFamily="34" charset="0"/>
                      <a:cs typeface="Calibri" panose="020F0502020204030204" pitchFamily="34" charset="0"/>
                    </a:endParaRPr>
                  </a:p>
                </p:txBody>
              </p:sp>
            </p:grpSp>
          </p:grpSp>
        </p:grpSp>
        <p:grpSp>
          <p:nvGrpSpPr>
            <p:cNvPr id="217" name="Groep 216">
              <a:extLst>
                <a:ext uri="{FF2B5EF4-FFF2-40B4-BE49-F238E27FC236}">
                  <a16:creationId xmlns:a16="http://schemas.microsoft.com/office/drawing/2014/main" id="{E22CD369-F841-4DAA-A2E4-B12DFFCFF94F}"/>
                </a:ext>
              </a:extLst>
            </p:cNvPr>
            <p:cNvGrpSpPr/>
            <p:nvPr userDrawn="1"/>
          </p:nvGrpSpPr>
          <p:grpSpPr>
            <a:xfrm>
              <a:off x="-2881745" y="701339"/>
              <a:ext cx="268738" cy="248381"/>
              <a:chOff x="-2721817" y="782525"/>
              <a:chExt cx="432805" cy="400021"/>
            </a:xfrm>
          </p:grpSpPr>
          <p:sp>
            <p:nvSpPr>
              <p:cNvPr id="245" name="Rechthoek 244">
                <a:extLst>
                  <a:ext uri="{FF2B5EF4-FFF2-40B4-BE49-F238E27FC236}">
                    <a16:creationId xmlns:a16="http://schemas.microsoft.com/office/drawing/2014/main" id="{D6694413-C89E-45C5-A6DC-3ADE2153B46A}"/>
                  </a:ext>
                </a:extLst>
              </p:cNvPr>
              <p:cNvSpPr/>
              <p:nvPr userDrawn="1"/>
            </p:nvSpPr>
            <p:spPr>
              <a:xfrm>
                <a:off x="-2721817" y="782525"/>
                <a:ext cx="432805" cy="400021"/>
              </a:xfrm>
              <a:prstGeom prst="rect">
                <a:avLst/>
              </a:prstGeom>
              <a:solidFill>
                <a:schemeClr val="bg1"/>
              </a:solidFill>
              <a:ln w="317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ctr"/>
                <a:endParaRPr lang="nl-NL" sz="1050" b="0" noProof="0">
                  <a:solidFill>
                    <a:srgbClr val="211F26"/>
                  </a:solidFill>
                  <a:latin typeface="Calibri" panose="020F0502020204030204" pitchFamily="34" charset="0"/>
                  <a:cs typeface="Calibri" panose="020F0502020204030204" pitchFamily="34" charset="0"/>
                </a:endParaRPr>
              </a:p>
            </p:txBody>
          </p:sp>
          <p:grpSp>
            <p:nvGrpSpPr>
              <p:cNvPr id="246" name="Groep 245">
                <a:extLst>
                  <a:ext uri="{FF2B5EF4-FFF2-40B4-BE49-F238E27FC236}">
                    <a16:creationId xmlns:a16="http://schemas.microsoft.com/office/drawing/2014/main" id="{95668B62-483E-42C4-B870-4E02C6B6182D}"/>
                  </a:ext>
                </a:extLst>
              </p:cNvPr>
              <p:cNvGrpSpPr/>
              <p:nvPr userDrawn="1"/>
            </p:nvGrpSpPr>
            <p:grpSpPr>
              <a:xfrm>
                <a:off x="-2652453" y="866772"/>
                <a:ext cx="294076" cy="231526"/>
                <a:chOff x="-3310843" y="700986"/>
                <a:chExt cx="182598" cy="143759"/>
              </a:xfrm>
            </p:grpSpPr>
            <p:grpSp>
              <p:nvGrpSpPr>
                <p:cNvPr id="247" name="Groep 246">
                  <a:extLst>
                    <a:ext uri="{FF2B5EF4-FFF2-40B4-BE49-F238E27FC236}">
                      <a16:creationId xmlns:a16="http://schemas.microsoft.com/office/drawing/2014/main" id="{824CC2D5-EAA3-4972-85A0-899E5AE749F9}"/>
                    </a:ext>
                  </a:extLst>
                </p:cNvPr>
                <p:cNvGrpSpPr/>
                <p:nvPr userDrawn="1"/>
              </p:nvGrpSpPr>
              <p:grpSpPr>
                <a:xfrm>
                  <a:off x="-3310843" y="700986"/>
                  <a:ext cx="182598" cy="143759"/>
                  <a:chOff x="-3310843" y="700986"/>
                  <a:chExt cx="182598" cy="143759"/>
                </a:xfrm>
              </p:grpSpPr>
              <p:cxnSp>
                <p:nvCxnSpPr>
                  <p:cNvPr id="251" name="Rechte verbindingslijn 250">
                    <a:extLst>
                      <a:ext uri="{FF2B5EF4-FFF2-40B4-BE49-F238E27FC236}">
                        <a16:creationId xmlns:a16="http://schemas.microsoft.com/office/drawing/2014/main" id="{3BBEFE1A-A2E9-4305-B692-1BA918C7A4DA}"/>
                      </a:ext>
                    </a:extLst>
                  </p:cNvPr>
                  <p:cNvCxnSpPr/>
                  <p:nvPr userDrawn="1"/>
                </p:nvCxnSpPr>
                <p:spPr>
                  <a:xfrm>
                    <a:off x="-3310843" y="700986"/>
                    <a:ext cx="182598" cy="0"/>
                  </a:xfrm>
                  <a:prstGeom prst="line">
                    <a:avLst/>
                  </a:prstGeom>
                  <a:noFill/>
                  <a:ln w="19050" cap="flat" cmpd="sng" algn="ctr">
                    <a:solidFill>
                      <a:srgbClr val="292929"/>
                    </a:solidFill>
                    <a:prstDash val="solid"/>
                  </a:ln>
                  <a:effectLst/>
                </p:spPr>
              </p:cxnSp>
              <p:cxnSp>
                <p:nvCxnSpPr>
                  <p:cNvPr id="252" name="Rechte verbindingslijn 251">
                    <a:extLst>
                      <a:ext uri="{FF2B5EF4-FFF2-40B4-BE49-F238E27FC236}">
                        <a16:creationId xmlns:a16="http://schemas.microsoft.com/office/drawing/2014/main" id="{685CC79C-F56B-4A1F-840F-F7CEB148F724}"/>
                      </a:ext>
                    </a:extLst>
                  </p:cNvPr>
                  <p:cNvCxnSpPr/>
                  <p:nvPr userDrawn="1"/>
                </p:nvCxnSpPr>
                <p:spPr>
                  <a:xfrm>
                    <a:off x="-3310843" y="844745"/>
                    <a:ext cx="182598" cy="0"/>
                  </a:xfrm>
                  <a:prstGeom prst="line">
                    <a:avLst/>
                  </a:prstGeom>
                  <a:noFill/>
                  <a:ln w="19050" cap="flat" cmpd="sng" algn="ctr">
                    <a:solidFill>
                      <a:srgbClr val="292929"/>
                    </a:solidFill>
                    <a:prstDash val="solid"/>
                  </a:ln>
                  <a:effectLst/>
                </p:spPr>
              </p:cxnSp>
              <p:cxnSp>
                <p:nvCxnSpPr>
                  <p:cNvPr id="253" name="Rechte verbindingslijn 252">
                    <a:extLst>
                      <a:ext uri="{FF2B5EF4-FFF2-40B4-BE49-F238E27FC236}">
                        <a16:creationId xmlns:a16="http://schemas.microsoft.com/office/drawing/2014/main" id="{9E6C4F6E-E546-4B31-98E4-3B66D355B6B4}"/>
                      </a:ext>
                    </a:extLst>
                  </p:cNvPr>
                  <p:cNvCxnSpPr/>
                  <p:nvPr userDrawn="1"/>
                </p:nvCxnSpPr>
                <p:spPr>
                  <a:xfrm>
                    <a:off x="-3213196" y="808806"/>
                    <a:ext cx="82203" cy="0"/>
                  </a:xfrm>
                  <a:prstGeom prst="line">
                    <a:avLst/>
                  </a:prstGeom>
                  <a:noFill/>
                  <a:ln w="19050" cap="flat" cmpd="sng" algn="ctr">
                    <a:solidFill>
                      <a:srgbClr val="292929"/>
                    </a:solidFill>
                    <a:prstDash val="solid"/>
                  </a:ln>
                  <a:effectLst/>
                </p:spPr>
              </p:cxnSp>
              <p:cxnSp>
                <p:nvCxnSpPr>
                  <p:cNvPr id="254" name="Rechte verbindingslijn 253">
                    <a:extLst>
                      <a:ext uri="{FF2B5EF4-FFF2-40B4-BE49-F238E27FC236}">
                        <a16:creationId xmlns:a16="http://schemas.microsoft.com/office/drawing/2014/main" id="{3E8E40AF-560E-4946-B1C2-F5AB1CC80B3A}"/>
                      </a:ext>
                    </a:extLst>
                  </p:cNvPr>
                  <p:cNvCxnSpPr/>
                  <p:nvPr userDrawn="1"/>
                </p:nvCxnSpPr>
                <p:spPr>
                  <a:xfrm>
                    <a:off x="-3213196" y="772866"/>
                    <a:ext cx="82203" cy="0"/>
                  </a:xfrm>
                  <a:prstGeom prst="line">
                    <a:avLst/>
                  </a:prstGeom>
                  <a:noFill/>
                  <a:ln w="19050" cap="flat" cmpd="sng" algn="ctr">
                    <a:solidFill>
                      <a:srgbClr val="292929"/>
                    </a:solidFill>
                    <a:prstDash val="solid"/>
                  </a:ln>
                  <a:effectLst/>
                </p:spPr>
              </p:cxnSp>
              <p:cxnSp>
                <p:nvCxnSpPr>
                  <p:cNvPr id="255" name="Rechte verbindingslijn 254">
                    <a:extLst>
                      <a:ext uri="{FF2B5EF4-FFF2-40B4-BE49-F238E27FC236}">
                        <a16:creationId xmlns:a16="http://schemas.microsoft.com/office/drawing/2014/main" id="{40D6EF95-830A-413F-BA94-89444E298154}"/>
                      </a:ext>
                    </a:extLst>
                  </p:cNvPr>
                  <p:cNvCxnSpPr/>
                  <p:nvPr userDrawn="1"/>
                </p:nvCxnSpPr>
                <p:spPr>
                  <a:xfrm>
                    <a:off x="-3213196" y="736926"/>
                    <a:ext cx="82203" cy="0"/>
                  </a:xfrm>
                  <a:prstGeom prst="line">
                    <a:avLst/>
                  </a:prstGeom>
                  <a:noFill/>
                  <a:ln w="19050" cap="flat" cmpd="sng" algn="ctr">
                    <a:solidFill>
                      <a:srgbClr val="292929"/>
                    </a:solidFill>
                    <a:prstDash val="solid"/>
                  </a:ln>
                  <a:effectLst/>
                </p:spPr>
              </p:cxnSp>
            </p:grpSp>
            <p:grpSp>
              <p:nvGrpSpPr>
                <p:cNvPr id="248" name="Groep 247">
                  <a:extLst>
                    <a:ext uri="{FF2B5EF4-FFF2-40B4-BE49-F238E27FC236}">
                      <a16:creationId xmlns:a16="http://schemas.microsoft.com/office/drawing/2014/main" id="{27102753-CAF3-4854-A530-95AA8332D041}"/>
                    </a:ext>
                  </a:extLst>
                </p:cNvPr>
                <p:cNvGrpSpPr/>
                <p:nvPr userDrawn="1"/>
              </p:nvGrpSpPr>
              <p:grpSpPr>
                <a:xfrm flipH="1">
                  <a:off x="-3310774" y="735854"/>
                  <a:ext cx="88801" cy="72568"/>
                  <a:chOff x="-2091059" y="1395403"/>
                  <a:chExt cx="157316" cy="128558"/>
                </a:xfrm>
              </p:grpSpPr>
              <p:sp>
                <p:nvSpPr>
                  <p:cNvPr id="249" name="Rechthoek 248">
                    <a:extLst>
                      <a:ext uri="{FF2B5EF4-FFF2-40B4-BE49-F238E27FC236}">
                        <a16:creationId xmlns:a16="http://schemas.microsoft.com/office/drawing/2014/main" id="{7169F1ED-790F-4BFF-9689-581A4E236332}"/>
                      </a:ext>
                    </a:extLst>
                  </p:cNvPr>
                  <p:cNvSpPr/>
                  <p:nvPr userDrawn="1"/>
                </p:nvSpPr>
                <p:spPr>
                  <a:xfrm>
                    <a:off x="-2051585" y="1436824"/>
                    <a:ext cx="117842" cy="45718"/>
                  </a:xfrm>
                  <a:prstGeom prst="rect">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rgbClr val="211F26"/>
                      </a:solidFill>
                      <a:latin typeface="Calibri" panose="020F0502020204030204" pitchFamily="34" charset="0"/>
                      <a:cs typeface="Calibri" panose="020F0502020204030204" pitchFamily="34" charset="0"/>
                    </a:endParaRPr>
                  </a:p>
                </p:txBody>
              </p:sp>
              <p:sp>
                <p:nvSpPr>
                  <p:cNvPr id="250" name="Pijl: punthaak 249">
                    <a:extLst>
                      <a:ext uri="{FF2B5EF4-FFF2-40B4-BE49-F238E27FC236}">
                        <a16:creationId xmlns:a16="http://schemas.microsoft.com/office/drawing/2014/main" id="{C35F6C48-D16A-422A-B4BE-899DC6CE2C3B}"/>
                      </a:ext>
                    </a:extLst>
                  </p:cNvPr>
                  <p:cNvSpPr/>
                  <p:nvPr userDrawn="1"/>
                </p:nvSpPr>
                <p:spPr>
                  <a:xfrm flipH="1">
                    <a:off x="-2091059" y="1395403"/>
                    <a:ext cx="128558" cy="128558"/>
                  </a:xfrm>
                  <a:prstGeom prst="chevron">
                    <a:avLst>
                      <a:gd name="adj" fmla="val 47962"/>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rgbClr val="211F26"/>
                      </a:solidFill>
                      <a:latin typeface="Calibri" panose="020F0502020204030204" pitchFamily="34" charset="0"/>
                      <a:cs typeface="Calibri" panose="020F0502020204030204" pitchFamily="34" charset="0"/>
                    </a:endParaRPr>
                  </a:p>
                </p:txBody>
              </p:sp>
            </p:grpSp>
          </p:grpSp>
        </p:grpSp>
        <p:sp>
          <p:nvSpPr>
            <p:cNvPr id="218" name="Rechthoek 217">
              <a:extLst>
                <a:ext uri="{FF2B5EF4-FFF2-40B4-BE49-F238E27FC236}">
                  <a16:creationId xmlns:a16="http://schemas.microsoft.com/office/drawing/2014/main" id="{01DC6AF8-350E-4338-B17A-CEED87ACE440}"/>
                </a:ext>
              </a:extLst>
            </p:cNvPr>
            <p:cNvSpPr/>
            <p:nvPr userDrawn="1"/>
          </p:nvSpPr>
          <p:spPr>
            <a:xfrm>
              <a:off x="-2524885" y="444350"/>
              <a:ext cx="2052000" cy="148810"/>
            </a:xfrm>
            <a:prstGeom prst="rect">
              <a:avLst/>
            </a:prstGeom>
            <a:noFill/>
            <a:ln w="25400" cap="flat" cmpd="sng" algn="ctr">
              <a:noFill/>
              <a:prstDash val="solid"/>
            </a:ln>
            <a:effectLst/>
          </p:spPr>
          <p:txBody>
            <a:bodyPr lIns="0" tIns="0" rIns="0" bIns="0" rtlCol="0" anchor="ctr"/>
            <a:lstStyle/>
            <a:p>
              <a:pPr marL="0" marR="0" lvl="0" indent="0" defTabSz="914400" eaLnBrk="1" fontAlgn="auto" latinLnBrk="0" hangingPunct="1">
                <a:lnSpc>
                  <a:spcPct val="90000"/>
                </a:lnSpc>
                <a:spcBef>
                  <a:spcPts val="600"/>
                </a:spcBef>
                <a:spcAft>
                  <a:spcPts val="600"/>
                </a:spcAft>
                <a:buClrTx/>
                <a:buSzTx/>
                <a:buFontTx/>
                <a:buNone/>
                <a:tabLst/>
                <a:defRPr/>
              </a:pPr>
              <a:r>
                <a:rPr kumimoji="0" lang="nl-NL" sz="1200" b="0" i="0" u="none" strike="noStrike" kern="0" cap="none" spc="0" normalizeH="0" baseline="0" noProof="0">
                  <a:ln>
                    <a:noFill/>
                  </a:ln>
                  <a:solidFill>
                    <a:srgbClr val="211F26"/>
                  </a:solidFill>
                  <a:effectLst/>
                  <a:uLnTx/>
                  <a:uFillTx/>
                  <a:latin typeface="Calibri" panose="020F0502020204030204" pitchFamily="34" charset="0"/>
                  <a:cs typeface="Calibri" panose="020F0502020204030204" pitchFamily="34" charset="0"/>
                </a:rPr>
                <a:t>Inspringniveau verkleinen</a:t>
              </a:r>
            </a:p>
          </p:txBody>
        </p:sp>
        <p:sp>
          <p:nvSpPr>
            <p:cNvPr id="219" name="Rechthoek 218">
              <a:extLst>
                <a:ext uri="{FF2B5EF4-FFF2-40B4-BE49-F238E27FC236}">
                  <a16:creationId xmlns:a16="http://schemas.microsoft.com/office/drawing/2014/main" id="{9C35A931-5350-4DA2-B197-CF660A99B7AE}"/>
                </a:ext>
              </a:extLst>
            </p:cNvPr>
            <p:cNvSpPr/>
            <p:nvPr userDrawn="1"/>
          </p:nvSpPr>
          <p:spPr>
            <a:xfrm>
              <a:off x="-2524885" y="751733"/>
              <a:ext cx="2052000" cy="140063"/>
            </a:xfrm>
            <a:prstGeom prst="rect">
              <a:avLst/>
            </a:prstGeom>
            <a:noFill/>
            <a:ln w="25400" cap="flat" cmpd="sng" algn="ctr">
              <a:noFill/>
              <a:prstDash val="solid"/>
            </a:ln>
            <a:effectLst/>
          </p:spPr>
          <p:txBody>
            <a:bodyPr lIns="0" tIns="0" rIns="0" bIns="0" rtlCol="0" anchor="ctr"/>
            <a:lstStyle/>
            <a:p>
              <a:pPr marL="0" marR="0" lvl="0" indent="0" defTabSz="914400" eaLnBrk="1" fontAlgn="auto" latinLnBrk="0" hangingPunct="1">
                <a:lnSpc>
                  <a:spcPct val="90000"/>
                </a:lnSpc>
                <a:spcBef>
                  <a:spcPts val="600"/>
                </a:spcBef>
                <a:spcAft>
                  <a:spcPts val="600"/>
                </a:spcAft>
                <a:buClrTx/>
                <a:buSzTx/>
                <a:buFontTx/>
                <a:buNone/>
                <a:tabLst/>
                <a:defRPr/>
              </a:pPr>
              <a:r>
                <a:rPr kumimoji="0" lang="nl-NL" sz="1200" b="0" i="0" u="none" strike="noStrike" kern="0" cap="none" spc="0" normalizeH="0" baseline="0" noProof="0">
                  <a:ln>
                    <a:noFill/>
                  </a:ln>
                  <a:solidFill>
                    <a:srgbClr val="211F26"/>
                  </a:solidFill>
                  <a:effectLst/>
                  <a:uLnTx/>
                  <a:uFillTx/>
                  <a:latin typeface="Calibri" panose="020F0502020204030204" pitchFamily="34" charset="0"/>
                  <a:cs typeface="Calibri" panose="020F0502020204030204" pitchFamily="34" charset="0"/>
                </a:rPr>
                <a:t>Inspringniveau vergroten</a:t>
              </a:r>
            </a:p>
          </p:txBody>
        </p:sp>
        <p:sp>
          <p:nvSpPr>
            <p:cNvPr id="220" name="Rechthoek 219">
              <a:extLst>
                <a:ext uri="{FF2B5EF4-FFF2-40B4-BE49-F238E27FC236}">
                  <a16:creationId xmlns:a16="http://schemas.microsoft.com/office/drawing/2014/main" id="{A63ABFD9-F194-4510-BC69-F69EFB75CF0C}"/>
                </a:ext>
              </a:extLst>
            </p:cNvPr>
            <p:cNvSpPr/>
            <p:nvPr userDrawn="1"/>
          </p:nvSpPr>
          <p:spPr>
            <a:xfrm>
              <a:off x="-3568057" y="1100088"/>
              <a:ext cx="3194764" cy="467013"/>
            </a:xfrm>
            <a:prstGeom prst="rect">
              <a:avLst/>
            </a:prstGeom>
            <a:noFill/>
            <a:ln w="25400" cap="flat" cmpd="sng" algn="ctr">
              <a:noFill/>
              <a:prstDash val="solid"/>
            </a:ln>
            <a:effectLst/>
          </p:spPr>
          <p:txBody>
            <a:bodyPr lIns="0" tIns="0" rIns="0" bIns="0" rtlCol="0" anchor="t"/>
            <a:lstStyle/>
            <a:p>
              <a:pPr marL="0" marR="0" lvl="0" indent="0" defTabSz="914400" eaLnBrk="1" fontAlgn="auto" latinLnBrk="0" hangingPunct="1">
                <a:lnSpc>
                  <a:spcPct val="90000"/>
                </a:lnSpc>
                <a:spcBef>
                  <a:spcPts val="600"/>
                </a:spcBef>
                <a:spcAft>
                  <a:spcPts val="600"/>
                </a:spcAft>
                <a:buClrTx/>
                <a:buSzTx/>
                <a:buFontTx/>
                <a:buNone/>
                <a:tabLst/>
                <a:defRPr/>
              </a:pPr>
              <a:r>
                <a:rPr kumimoji="0" lang="nl-NL" sz="1200" b="0" i="0" u="none" strike="noStrike" kern="0" cap="none" spc="0" normalizeH="0" baseline="0" noProof="0">
                  <a:ln>
                    <a:noFill/>
                  </a:ln>
                  <a:solidFill>
                    <a:srgbClr val="211F26"/>
                  </a:solidFill>
                  <a:effectLst/>
                  <a:uLnTx/>
                  <a:uFillTx/>
                  <a:latin typeface="Calibri" panose="020F0502020204030204" pitchFamily="34" charset="0"/>
                  <a:cs typeface="Calibri" panose="020F0502020204030204" pitchFamily="34" charset="0"/>
                </a:rPr>
                <a:t>Gebruik, in de tab </a:t>
              </a:r>
              <a:r>
                <a:rPr kumimoji="0" lang="nl-NL" sz="1200" b="1" i="0" u="none" strike="noStrike" kern="0" cap="none" spc="0" normalizeH="0" baseline="0" noProof="0">
                  <a:ln>
                    <a:noFill/>
                  </a:ln>
                  <a:solidFill>
                    <a:srgbClr val="211F26"/>
                  </a:solidFill>
                  <a:effectLst/>
                  <a:uLnTx/>
                  <a:uFillTx/>
                  <a:latin typeface="Calibri" panose="020F0502020204030204" pitchFamily="34" charset="0"/>
                  <a:cs typeface="Calibri" panose="020F0502020204030204" pitchFamily="34" charset="0"/>
                </a:rPr>
                <a:t>‘Start’</a:t>
              </a:r>
              <a:r>
                <a:rPr kumimoji="0" lang="nl-NL" sz="1200" b="0" i="0" u="none" strike="noStrike" kern="0" cap="none" spc="0" normalizeH="0" baseline="0" noProof="0">
                  <a:ln>
                    <a:noFill/>
                  </a:ln>
                  <a:solidFill>
                    <a:srgbClr val="211F26"/>
                  </a:solidFill>
                  <a:effectLst/>
                  <a:uLnTx/>
                  <a:uFillTx/>
                  <a:latin typeface="Calibri" panose="020F0502020204030204" pitchFamily="34" charset="0"/>
                  <a:cs typeface="Calibri" panose="020F0502020204030204" pitchFamily="34" charset="0"/>
                </a:rPr>
                <a:t>, de </a:t>
              </a:r>
              <a:r>
                <a:rPr kumimoji="0" lang="nl-NL" sz="1200" b="1" i="0" u="none" strike="noStrike" kern="0" cap="none" spc="0" normalizeH="0" baseline="0" noProof="0">
                  <a:ln>
                    <a:noFill/>
                  </a:ln>
                  <a:solidFill>
                    <a:srgbClr val="211F26"/>
                  </a:solidFill>
                  <a:effectLst/>
                  <a:uLnTx/>
                  <a:uFillTx/>
                  <a:latin typeface="Calibri" panose="020F0502020204030204" pitchFamily="34" charset="0"/>
                  <a:cs typeface="Calibri" panose="020F0502020204030204" pitchFamily="34" charset="0"/>
                </a:rPr>
                <a:t>lijstniveau knoppen</a:t>
              </a:r>
              <a:r>
                <a:rPr kumimoji="0" lang="nl-NL" sz="1200" b="0" i="0" u="none" strike="noStrike" kern="0" cap="none" spc="0" normalizeH="0" baseline="0" noProof="0">
                  <a:ln>
                    <a:noFill/>
                  </a:ln>
                  <a:solidFill>
                    <a:srgbClr val="211F26"/>
                  </a:solidFill>
                  <a:effectLst/>
                  <a:uLnTx/>
                  <a:uFillTx/>
                  <a:latin typeface="Calibri" panose="020F0502020204030204" pitchFamily="34" charset="0"/>
                  <a:cs typeface="Calibri" panose="020F0502020204030204" pitchFamily="34" charset="0"/>
                </a:rPr>
                <a:t>, zoals hierboven aangegeven, om een inspring-niveau te vergroten of verkleinen.</a:t>
              </a:r>
            </a:p>
          </p:txBody>
        </p:sp>
        <p:sp>
          <p:nvSpPr>
            <p:cNvPr id="221" name="Rechthoek 220">
              <a:extLst>
                <a:ext uri="{FF2B5EF4-FFF2-40B4-BE49-F238E27FC236}">
                  <a16:creationId xmlns:a16="http://schemas.microsoft.com/office/drawing/2014/main" id="{D15D0909-C41C-4AAD-B07D-621C72178C0F}"/>
                </a:ext>
              </a:extLst>
            </p:cNvPr>
            <p:cNvSpPr/>
            <p:nvPr userDrawn="1"/>
          </p:nvSpPr>
          <p:spPr>
            <a:xfrm>
              <a:off x="-3568057" y="0"/>
              <a:ext cx="3194764" cy="252000"/>
            </a:xfrm>
            <a:prstGeom prst="rect">
              <a:avLst/>
            </a:prstGeom>
            <a:solidFill>
              <a:srgbClr val="211F2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108000" rIns="108000" bIns="108000" numCol="1" spcCol="0" rtlCol="0" fromWordArt="0" anchor="ctr" anchorCtr="0" forceAA="0" compatLnSpc="1">
              <a:prstTxWarp prst="textNoShape">
                <a:avLst/>
              </a:prstTxWarp>
              <a:noAutofit/>
            </a:bodyPr>
            <a:lstStyle/>
            <a:p>
              <a:pPr algn="l">
                <a:lnSpc>
                  <a:spcPct val="90000"/>
                </a:lnSpc>
                <a:spcBef>
                  <a:spcPts val="600"/>
                </a:spcBef>
                <a:spcAft>
                  <a:spcPts val="600"/>
                </a:spcAft>
              </a:pPr>
              <a:r>
                <a:rPr lang="nl-NL" sz="1400" b="1" cap="all" baseline="0">
                  <a:solidFill>
                    <a:schemeClr val="bg1"/>
                  </a:solidFill>
                  <a:latin typeface="Calibri" panose="020F0502020204030204" pitchFamily="34" charset="0"/>
                  <a:cs typeface="Calibri" panose="020F0502020204030204" pitchFamily="34" charset="0"/>
                </a:rPr>
                <a:t>Lijstniveaus gebruiken</a:t>
              </a:r>
            </a:p>
          </p:txBody>
        </p:sp>
        <p:grpSp>
          <p:nvGrpSpPr>
            <p:cNvPr id="222" name="Groep 221">
              <a:extLst>
                <a:ext uri="{FF2B5EF4-FFF2-40B4-BE49-F238E27FC236}">
                  <a16:creationId xmlns:a16="http://schemas.microsoft.com/office/drawing/2014/main" id="{12476819-AE14-42B9-94A1-52AF09D79603}"/>
                </a:ext>
              </a:extLst>
            </p:cNvPr>
            <p:cNvGrpSpPr/>
            <p:nvPr userDrawn="1"/>
          </p:nvGrpSpPr>
          <p:grpSpPr>
            <a:xfrm>
              <a:off x="-640848" y="5954564"/>
              <a:ext cx="267555" cy="267555"/>
              <a:chOff x="7881599" y="90188"/>
              <a:chExt cx="388279" cy="388279"/>
            </a:xfrm>
          </p:grpSpPr>
          <p:sp>
            <p:nvSpPr>
              <p:cNvPr id="243" name="Ovaal 242">
                <a:extLst>
                  <a:ext uri="{FF2B5EF4-FFF2-40B4-BE49-F238E27FC236}">
                    <a16:creationId xmlns:a16="http://schemas.microsoft.com/office/drawing/2014/main" id="{01C30AA3-DEA9-4ABD-BF93-56A1F13931FC}"/>
                  </a:ext>
                </a:extLst>
              </p:cNvPr>
              <p:cNvSpPr/>
              <p:nvPr userDrawn="1"/>
            </p:nvSpPr>
            <p:spPr>
              <a:xfrm>
                <a:off x="7908243" y="116832"/>
                <a:ext cx="334990" cy="33499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180000" rIns="180000" bIns="180000" numCol="1" spcCol="0" rtlCol="0" fromWordArt="0" anchor="ctr" anchorCtr="0" forceAA="0" compatLnSpc="1">
                <a:prstTxWarp prst="textNoShape">
                  <a:avLst/>
                </a:prstTxWarp>
                <a:noAutofit/>
              </a:bodyPr>
              <a:lstStyle/>
              <a:p>
                <a:pPr algn="ctr">
                  <a:lnSpc>
                    <a:spcPct val="90000"/>
                  </a:lnSpc>
                  <a:spcBef>
                    <a:spcPts val="600"/>
                  </a:spcBef>
                  <a:spcAft>
                    <a:spcPts val="600"/>
                  </a:spcAft>
                </a:pPr>
                <a:endParaRPr lang="nl-NL" sz="1800" cap="all" baseline="0" err="1">
                  <a:solidFill>
                    <a:srgbClr val="211F26"/>
                  </a:solidFill>
                  <a:latin typeface="Calibri" panose="020F0502020204030204" pitchFamily="34" charset="0"/>
                  <a:cs typeface="Calibri" panose="020F0502020204030204" pitchFamily="34" charset="0"/>
                </a:endParaRPr>
              </a:p>
            </p:txBody>
          </p:sp>
          <p:sp>
            <p:nvSpPr>
              <p:cNvPr id="244" name="Graphic 163" descr="Informatie">
                <a:extLst>
                  <a:ext uri="{FF2B5EF4-FFF2-40B4-BE49-F238E27FC236}">
                    <a16:creationId xmlns:a16="http://schemas.microsoft.com/office/drawing/2014/main" id="{1EEDBDF3-CACA-417D-A474-391D0113946E}"/>
                  </a:ext>
                </a:extLst>
              </p:cNvPr>
              <p:cNvSpPr/>
              <p:nvPr/>
            </p:nvSpPr>
            <p:spPr>
              <a:xfrm>
                <a:off x="7881599" y="90188"/>
                <a:ext cx="388279" cy="388279"/>
              </a:xfrm>
              <a:custGeom>
                <a:avLst/>
                <a:gdLst>
                  <a:gd name="connsiteX0" fmla="*/ 145860 w 291719"/>
                  <a:gd name="connsiteY0" fmla="*/ 0 h 291719"/>
                  <a:gd name="connsiteX1" fmla="*/ 0 w 291719"/>
                  <a:gd name="connsiteY1" fmla="*/ 145860 h 291719"/>
                  <a:gd name="connsiteX2" fmla="*/ 145860 w 291719"/>
                  <a:gd name="connsiteY2" fmla="*/ 291720 h 291719"/>
                  <a:gd name="connsiteX3" fmla="*/ 291720 w 291719"/>
                  <a:gd name="connsiteY3" fmla="*/ 145860 h 291719"/>
                  <a:gd name="connsiteX4" fmla="*/ 145860 w 291719"/>
                  <a:gd name="connsiteY4" fmla="*/ 0 h 291719"/>
                  <a:gd name="connsiteX5" fmla="*/ 138183 w 291719"/>
                  <a:gd name="connsiteY5" fmla="*/ 38384 h 291719"/>
                  <a:gd name="connsiteX6" fmla="*/ 157375 w 291719"/>
                  <a:gd name="connsiteY6" fmla="*/ 57576 h 291719"/>
                  <a:gd name="connsiteX7" fmla="*/ 138183 w 291719"/>
                  <a:gd name="connsiteY7" fmla="*/ 76768 h 291719"/>
                  <a:gd name="connsiteX8" fmla="*/ 118991 w 291719"/>
                  <a:gd name="connsiteY8" fmla="*/ 57576 h 291719"/>
                  <a:gd name="connsiteX9" fmla="*/ 138183 w 291719"/>
                  <a:gd name="connsiteY9" fmla="*/ 38384 h 291719"/>
                  <a:gd name="connsiteX10" fmla="*/ 184244 w 291719"/>
                  <a:gd name="connsiteY10" fmla="*/ 253336 h 291719"/>
                  <a:gd name="connsiteX11" fmla="*/ 107476 w 291719"/>
                  <a:gd name="connsiteY11" fmla="*/ 253336 h 291719"/>
                  <a:gd name="connsiteX12" fmla="*/ 107476 w 291719"/>
                  <a:gd name="connsiteY12" fmla="*/ 230305 h 291719"/>
                  <a:gd name="connsiteX13" fmla="*/ 134345 w 291719"/>
                  <a:gd name="connsiteY13" fmla="*/ 230305 h 291719"/>
                  <a:gd name="connsiteX14" fmla="*/ 134345 w 291719"/>
                  <a:gd name="connsiteY14" fmla="*/ 115153 h 291719"/>
                  <a:gd name="connsiteX15" fmla="*/ 111314 w 291719"/>
                  <a:gd name="connsiteY15" fmla="*/ 115153 h 291719"/>
                  <a:gd name="connsiteX16" fmla="*/ 111314 w 291719"/>
                  <a:gd name="connsiteY16" fmla="*/ 92122 h 291719"/>
                  <a:gd name="connsiteX17" fmla="*/ 157375 w 291719"/>
                  <a:gd name="connsiteY17" fmla="*/ 92122 h 291719"/>
                  <a:gd name="connsiteX18" fmla="*/ 157375 w 291719"/>
                  <a:gd name="connsiteY18" fmla="*/ 115153 h 291719"/>
                  <a:gd name="connsiteX19" fmla="*/ 157375 w 291719"/>
                  <a:gd name="connsiteY19" fmla="*/ 230305 h 291719"/>
                  <a:gd name="connsiteX20" fmla="*/ 184244 w 291719"/>
                  <a:gd name="connsiteY20" fmla="*/ 230305 h 291719"/>
                  <a:gd name="connsiteX21" fmla="*/ 184244 w 291719"/>
                  <a:gd name="connsiteY21" fmla="*/ 253336 h 2917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91719" h="291719">
                    <a:moveTo>
                      <a:pt x="145860" y="0"/>
                    </a:moveTo>
                    <a:cubicBezTo>
                      <a:pt x="65253" y="0"/>
                      <a:pt x="0" y="65253"/>
                      <a:pt x="0" y="145860"/>
                    </a:cubicBezTo>
                    <a:cubicBezTo>
                      <a:pt x="0" y="226467"/>
                      <a:pt x="65253" y="291720"/>
                      <a:pt x="145860" y="291720"/>
                    </a:cubicBezTo>
                    <a:cubicBezTo>
                      <a:pt x="226467" y="291720"/>
                      <a:pt x="291720" y="226467"/>
                      <a:pt x="291720" y="145860"/>
                    </a:cubicBezTo>
                    <a:cubicBezTo>
                      <a:pt x="291720" y="65253"/>
                      <a:pt x="226467" y="0"/>
                      <a:pt x="145860" y="0"/>
                    </a:cubicBezTo>
                    <a:close/>
                    <a:moveTo>
                      <a:pt x="138183" y="38384"/>
                    </a:moveTo>
                    <a:cubicBezTo>
                      <a:pt x="148931" y="38384"/>
                      <a:pt x="157375" y="46829"/>
                      <a:pt x="157375" y="57576"/>
                    </a:cubicBezTo>
                    <a:cubicBezTo>
                      <a:pt x="157375" y="68324"/>
                      <a:pt x="148931" y="76768"/>
                      <a:pt x="138183" y="76768"/>
                    </a:cubicBezTo>
                    <a:cubicBezTo>
                      <a:pt x="127435" y="76768"/>
                      <a:pt x="118991" y="68324"/>
                      <a:pt x="118991" y="57576"/>
                    </a:cubicBezTo>
                    <a:cubicBezTo>
                      <a:pt x="118991" y="46829"/>
                      <a:pt x="127435" y="38384"/>
                      <a:pt x="138183" y="38384"/>
                    </a:cubicBezTo>
                    <a:close/>
                    <a:moveTo>
                      <a:pt x="184244" y="253336"/>
                    </a:moveTo>
                    <a:lnTo>
                      <a:pt x="107476" y="253336"/>
                    </a:lnTo>
                    <a:lnTo>
                      <a:pt x="107476" y="230305"/>
                    </a:lnTo>
                    <a:lnTo>
                      <a:pt x="134345" y="230305"/>
                    </a:lnTo>
                    <a:lnTo>
                      <a:pt x="134345" y="115153"/>
                    </a:lnTo>
                    <a:lnTo>
                      <a:pt x="111314" y="115153"/>
                    </a:lnTo>
                    <a:lnTo>
                      <a:pt x="111314" y="92122"/>
                    </a:lnTo>
                    <a:lnTo>
                      <a:pt x="157375" y="92122"/>
                    </a:lnTo>
                    <a:lnTo>
                      <a:pt x="157375" y="115153"/>
                    </a:lnTo>
                    <a:lnTo>
                      <a:pt x="157375" y="230305"/>
                    </a:lnTo>
                    <a:lnTo>
                      <a:pt x="184244" y="230305"/>
                    </a:lnTo>
                    <a:lnTo>
                      <a:pt x="184244" y="253336"/>
                    </a:lnTo>
                    <a:close/>
                  </a:path>
                </a:pathLst>
              </a:custGeom>
              <a:solidFill>
                <a:schemeClr val="tx1"/>
              </a:solidFill>
              <a:ln w="3770" cap="flat">
                <a:noFill/>
                <a:prstDash val="solid"/>
                <a:miter/>
              </a:ln>
            </p:spPr>
            <p:txBody>
              <a:bodyPr rtlCol="0" anchor="ctr"/>
              <a:lstStyle/>
              <a:p>
                <a:endParaRPr lang="nl-NL" sz="2000">
                  <a:solidFill>
                    <a:srgbClr val="211F26"/>
                  </a:solidFill>
                  <a:latin typeface="Calibri" panose="020F0502020204030204" pitchFamily="34" charset="0"/>
                  <a:cs typeface="Calibri" panose="020F0502020204030204" pitchFamily="34" charset="0"/>
                </a:endParaRPr>
              </a:p>
            </p:txBody>
          </p:sp>
        </p:grpSp>
        <p:grpSp>
          <p:nvGrpSpPr>
            <p:cNvPr id="223" name="Groep 222">
              <a:extLst>
                <a:ext uri="{FF2B5EF4-FFF2-40B4-BE49-F238E27FC236}">
                  <a16:creationId xmlns:a16="http://schemas.microsoft.com/office/drawing/2014/main" id="{C8000552-729B-4103-8B22-CB43491382B2}"/>
                </a:ext>
              </a:extLst>
            </p:cNvPr>
            <p:cNvGrpSpPr/>
            <p:nvPr userDrawn="1"/>
          </p:nvGrpSpPr>
          <p:grpSpPr>
            <a:xfrm>
              <a:off x="-3569165" y="1909857"/>
              <a:ext cx="3195872" cy="3742479"/>
              <a:chOff x="-3569165" y="1742767"/>
              <a:chExt cx="3195872" cy="3742479"/>
            </a:xfrm>
          </p:grpSpPr>
          <p:sp>
            <p:nvSpPr>
              <p:cNvPr id="225" name="Ovaal 224">
                <a:extLst>
                  <a:ext uri="{FF2B5EF4-FFF2-40B4-BE49-F238E27FC236}">
                    <a16:creationId xmlns:a16="http://schemas.microsoft.com/office/drawing/2014/main" id="{960C0381-8D31-4DF8-BB0E-AD7371C9FA57}"/>
                  </a:ext>
                </a:extLst>
              </p:cNvPr>
              <p:cNvSpPr/>
              <p:nvPr userDrawn="1"/>
            </p:nvSpPr>
            <p:spPr>
              <a:xfrm>
                <a:off x="-3569165" y="1742767"/>
                <a:ext cx="260914" cy="259683"/>
              </a:xfrm>
              <a:prstGeom prst="ellipse">
                <a:avLst/>
              </a:prstGeom>
              <a:solidFill>
                <a:srgbClr val="211F26"/>
              </a:solidFill>
              <a:ln w="25400" cap="flat" cmpd="sng" algn="ctr">
                <a:noFill/>
                <a:prstDash val="solid"/>
              </a:ln>
              <a:effectLst/>
            </p:spPr>
            <p:txBody>
              <a:bodyPr rtlCol="0" anchor="ctr"/>
              <a:lstStyle/>
              <a:p>
                <a:pPr marR="0" lvl="0" indent="0" algn="ctr" fontAlgn="auto">
                  <a:lnSpc>
                    <a:spcPct val="100000"/>
                  </a:lnSpc>
                  <a:spcBef>
                    <a:spcPts val="0"/>
                  </a:spcBef>
                  <a:spcAft>
                    <a:spcPts val="0"/>
                  </a:spcAft>
                  <a:buClrTx/>
                  <a:buSzTx/>
                  <a:buFontTx/>
                  <a:buNone/>
                  <a:tabLst/>
                </a:pPr>
                <a:r>
                  <a:rPr kumimoji="0" lang="nl-NL" sz="1200" b="1" i="0" u="none" strike="noStrike" kern="0" cap="none" spc="0" normalizeH="0" baseline="0" noProof="0">
                    <a:ln>
                      <a:noFill/>
                    </a:ln>
                    <a:solidFill>
                      <a:schemeClr val="bg1"/>
                    </a:solidFill>
                    <a:effectLst/>
                    <a:uLnTx/>
                    <a:uFillTx/>
                    <a:latin typeface="Calibri" panose="020F0502020204030204" pitchFamily="34" charset="0"/>
                    <a:cs typeface="Calibri" panose="020F0502020204030204" pitchFamily="34" charset="0"/>
                  </a:rPr>
                  <a:t>1</a:t>
                </a:r>
              </a:p>
            </p:txBody>
          </p:sp>
          <p:sp>
            <p:nvSpPr>
              <p:cNvPr id="226" name="Rechthoek 225">
                <a:extLst>
                  <a:ext uri="{FF2B5EF4-FFF2-40B4-BE49-F238E27FC236}">
                    <a16:creationId xmlns:a16="http://schemas.microsoft.com/office/drawing/2014/main" id="{1CF32FFA-3F4B-4B34-AB4E-73AA2DB6284D}"/>
                  </a:ext>
                </a:extLst>
              </p:cNvPr>
              <p:cNvSpPr/>
              <p:nvPr userDrawn="1"/>
            </p:nvSpPr>
            <p:spPr>
              <a:xfrm>
                <a:off x="-3203483" y="1744627"/>
                <a:ext cx="2830190" cy="255963"/>
              </a:xfrm>
              <a:prstGeom prst="rect">
                <a:avLst/>
              </a:prstGeom>
              <a:noFill/>
              <a:ln w="25400" cap="flat" cmpd="sng" algn="ctr">
                <a:noFill/>
                <a:prstDash val="solid"/>
              </a:ln>
              <a:effectLst/>
            </p:spPr>
            <p:txBody>
              <a:bodyPr lIns="0" tIns="0" rIns="0" bIns="0" rtlCol="0" anchor="ctr"/>
              <a:lstStyle/>
              <a:p>
                <a:pPr marL="263525" marR="0" lvl="0" indent="-263525" algn="l" defTabSz="719138" rtl="0" eaLnBrk="1" fontAlgn="auto" latinLnBrk="0" hangingPunct="1">
                  <a:lnSpc>
                    <a:spcPct val="100000"/>
                  </a:lnSpc>
                  <a:spcBef>
                    <a:spcPts val="300"/>
                  </a:spcBef>
                  <a:spcAft>
                    <a:spcPts val="600"/>
                  </a:spcAft>
                  <a:buClr>
                    <a:schemeClr val="accent1"/>
                  </a:buClr>
                  <a:buSzPct val="100000"/>
                  <a:buFont typeface="Segoe UI Light" panose="020B0502040204020203" pitchFamily="34" charset="0"/>
                  <a:buChar char="•"/>
                  <a:tabLst/>
                  <a:defRPr/>
                </a:pPr>
                <a:r>
                  <a:rPr lang="nl-NL" sz="1600" kern="1200" noProof="0">
                    <a:solidFill>
                      <a:schemeClr val="tx1"/>
                    </a:solidFill>
                    <a:latin typeface="+mn-lt"/>
                    <a:ea typeface="+mn-ea"/>
                    <a:cs typeface="+mn-cs"/>
                  </a:rPr>
                  <a:t>Bullets</a:t>
                </a:r>
              </a:p>
            </p:txBody>
          </p:sp>
          <p:sp>
            <p:nvSpPr>
              <p:cNvPr id="227" name="Ovaal 226">
                <a:extLst>
                  <a:ext uri="{FF2B5EF4-FFF2-40B4-BE49-F238E27FC236}">
                    <a16:creationId xmlns:a16="http://schemas.microsoft.com/office/drawing/2014/main" id="{6005A1F0-EF4F-4BE7-8A6A-EED69607B3EC}"/>
                  </a:ext>
                </a:extLst>
              </p:cNvPr>
              <p:cNvSpPr/>
              <p:nvPr userDrawn="1"/>
            </p:nvSpPr>
            <p:spPr>
              <a:xfrm>
                <a:off x="-3569165" y="2178116"/>
                <a:ext cx="260914" cy="259683"/>
              </a:xfrm>
              <a:prstGeom prst="ellipse">
                <a:avLst/>
              </a:prstGeom>
              <a:solidFill>
                <a:srgbClr val="211F26"/>
              </a:solidFill>
              <a:ln w="25400" cap="flat" cmpd="sng" algn="ctr">
                <a:noFill/>
                <a:prstDash val="solid"/>
              </a:ln>
              <a:effectLst/>
            </p:spPr>
            <p:txBody>
              <a:bodyPr rtlCol="0" anchor="ctr"/>
              <a:lstStyle/>
              <a:p>
                <a:pPr marR="0" lvl="0" indent="0" algn="ctr" fontAlgn="auto">
                  <a:lnSpc>
                    <a:spcPct val="100000"/>
                  </a:lnSpc>
                  <a:spcBef>
                    <a:spcPts val="0"/>
                  </a:spcBef>
                  <a:spcAft>
                    <a:spcPts val="0"/>
                  </a:spcAft>
                  <a:buClrTx/>
                  <a:buSzTx/>
                  <a:buFontTx/>
                  <a:buNone/>
                  <a:tabLst/>
                </a:pPr>
                <a:r>
                  <a:rPr kumimoji="0" lang="nl-NL" sz="1200" b="1" i="0" u="none" strike="noStrike" kern="0" cap="none" spc="0" normalizeH="0" baseline="0" noProof="0">
                    <a:ln>
                      <a:noFill/>
                    </a:ln>
                    <a:solidFill>
                      <a:schemeClr val="bg1"/>
                    </a:solidFill>
                    <a:effectLst/>
                    <a:uLnTx/>
                    <a:uFillTx/>
                    <a:latin typeface="Calibri" panose="020F0502020204030204" pitchFamily="34" charset="0"/>
                    <a:cs typeface="Calibri" panose="020F0502020204030204" pitchFamily="34" charset="0"/>
                  </a:rPr>
                  <a:t>2</a:t>
                </a:r>
              </a:p>
            </p:txBody>
          </p:sp>
          <p:sp>
            <p:nvSpPr>
              <p:cNvPr id="228" name="Rechthoek 227">
                <a:extLst>
                  <a:ext uri="{FF2B5EF4-FFF2-40B4-BE49-F238E27FC236}">
                    <a16:creationId xmlns:a16="http://schemas.microsoft.com/office/drawing/2014/main" id="{EAF0657D-0AFD-4ADD-BB13-BF36CB74327A}"/>
                  </a:ext>
                </a:extLst>
              </p:cNvPr>
              <p:cNvSpPr/>
              <p:nvPr userDrawn="1"/>
            </p:nvSpPr>
            <p:spPr>
              <a:xfrm>
                <a:off x="-3203483" y="2179744"/>
                <a:ext cx="2830190" cy="255963"/>
              </a:xfrm>
              <a:prstGeom prst="rect">
                <a:avLst/>
              </a:prstGeom>
              <a:noFill/>
              <a:ln w="25400" cap="flat" cmpd="sng" algn="ctr">
                <a:noFill/>
                <a:prstDash val="solid"/>
              </a:ln>
              <a:effectLst/>
            </p:spPr>
            <p:txBody>
              <a:bodyPr lIns="0" tIns="0" rIns="0" bIns="0" rtlCol="0" anchor="ctr"/>
              <a:lstStyle/>
              <a:p>
                <a:pPr marL="538163" marR="0" lvl="1" indent="-274638" algn="l" defTabSz="719138" rtl="0" eaLnBrk="1" fontAlgn="auto" latinLnBrk="0" hangingPunct="1">
                  <a:lnSpc>
                    <a:spcPct val="100000"/>
                  </a:lnSpc>
                  <a:spcBef>
                    <a:spcPts val="300"/>
                  </a:spcBef>
                  <a:spcAft>
                    <a:spcPts val="600"/>
                  </a:spcAft>
                  <a:buClr>
                    <a:schemeClr val="accent1"/>
                  </a:buClr>
                  <a:buSzPct val="90000"/>
                  <a:buFont typeface="Calibri Light" panose="020F0302020204030204" pitchFamily="34" charset="0"/>
                  <a:buChar char="→"/>
                  <a:tabLst/>
                  <a:defRPr/>
                </a:pPr>
                <a:r>
                  <a:rPr lang="nl-NL" sz="1600" i="0" kern="1200" noProof="0">
                    <a:solidFill>
                      <a:schemeClr val="tx1"/>
                    </a:solidFill>
                    <a:latin typeface="+mn-lt"/>
                    <a:ea typeface="+mn-ea"/>
                    <a:cs typeface="+mn-cs"/>
                  </a:rPr>
                  <a:t>Sub-bullets</a:t>
                </a:r>
              </a:p>
            </p:txBody>
          </p:sp>
          <p:sp>
            <p:nvSpPr>
              <p:cNvPr id="229" name="Ovaal 228">
                <a:extLst>
                  <a:ext uri="{FF2B5EF4-FFF2-40B4-BE49-F238E27FC236}">
                    <a16:creationId xmlns:a16="http://schemas.microsoft.com/office/drawing/2014/main" id="{CE043F7E-49AB-498F-A223-DB574A59FDFA}"/>
                  </a:ext>
                </a:extLst>
              </p:cNvPr>
              <p:cNvSpPr/>
              <p:nvPr userDrawn="1"/>
            </p:nvSpPr>
            <p:spPr>
              <a:xfrm>
                <a:off x="-3569165" y="2613465"/>
                <a:ext cx="260914" cy="259683"/>
              </a:xfrm>
              <a:prstGeom prst="ellipse">
                <a:avLst/>
              </a:prstGeom>
              <a:solidFill>
                <a:srgbClr val="211F26"/>
              </a:solidFill>
              <a:ln w="25400" cap="flat" cmpd="sng" algn="ctr">
                <a:noFill/>
                <a:prstDash val="solid"/>
              </a:ln>
              <a:effectLst/>
            </p:spPr>
            <p:txBody>
              <a:bodyPr rtlCol="0" anchor="ctr"/>
              <a:lstStyle/>
              <a:p>
                <a:pPr marR="0" lvl="0" indent="0" algn="ctr" fontAlgn="auto">
                  <a:lnSpc>
                    <a:spcPct val="100000"/>
                  </a:lnSpc>
                  <a:spcBef>
                    <a:spcPts val="0"/>
                  </a:spcBef>
                  <a:spcAft>
                    <a:spcPts val="0"/>
                  </a:spcAft>
                  <a:buClrTx/>
                  <a:buSzTx/>
                  <a:buFontTx/>
                  <a:buNone/>
                  <a:tabLst/>
                </a:pPr>
                <a:r>
                  <a:rPr kumimoji="0" lang="nl-NL" sz="1200" b="1" i="0" u="none" strike="noStrike" kern="0" cap="none" spc="0" normalizeH="0" baseline="0" noProof="0">
                    <a:ln>
                      <a:noFill/>
                    </a:ln>
                    <a:solidFill>
                      <a:schemeClr val="bg1"/>
                    </a:solidFill>
                    <a:effectLst/>
                    <a:uLnTx/>
                    <a:uFillTx/>
                    <a:latin typeface="Calibri" panose="020F0502020204030204" pitchFamily="34" charset="0"/>
                    <a:cs typeface="Calibri" panose="020F0502020204030204" pitchFamily="34" charset="0"/>
                  </a:rPr>
                  <a:t>3</a:t>
                </a:r>
              </a:p>
            </p:txBody>
          </p:sp>
          <p:sp>
            <p:nvSpPr>
              <p:cNvPr id="230" name="Rechthoek 229">
                <a:extLst>
                  <a:ext uri="{FF2B5EF4-FFF2-40B4-BE49-F238E27FC236}">
                    <a16:creationId xmlns:a16="http://schemas.microsoft.com/office/drawing/2014/main" id="{AABB115A-45E2-4F07-9780-19C3E8E90E74}"/>
                  </a:ext>
                </a:extLst>
              </p:cNvPr>
              <p:cNvSpPr/>
              <p:nvPr userDrawn="1"/>
            </p:nvSpPr>
            <p:spPr>
              <a:xfrm>
                <a:off x="-3203483" y="2614861"/>
                <a:ext cx="2830190" cy="255963"/>
              </a:xfrm>
              <a:prstGeom prst="rect">
                <a:avLst/>
              </a:prstGeom>
              <a:noFill/>
              <a:ln w="25400" cap="flat" cmpd="sng" algn="ctr">
                <a:noFill/>
                <a:prstDash val="solid"/>
              </a:ln>
              <a:effectLst/>
            </p:spPr>
            <p:txBody>
              <a:bodyPr lIns="0" tIns="0" rIns="0" bIns="0" rtlCol="0" anchor="ctr"/>
              <a:lstStyle/>
              <a:p>
                <a:pPr marL="0" lvl="2" indent="0" algn="l" defTabSz="719138" rtl="0" eaLnBrk="1" latinLnBrk="0" hangingPunct="1">
                  <a:lnSpc>
                    <a:spcPct val="100000"/>
                  </a:lnSpc>
                  <a:spcBef>
                    <a:spcPts val="300"/>
                  </a:spcBef>
                  <a:spcAft>
                    <a:spcPts val="600"/>
                  </a:spcAft>
                  <a:buClr>
                    <a:srgbClr val="0070C0"/>
                  </a:buClr>
                  <a:buSzPct val="85000"/>
                  <a:buFont typeface="Arial" panose="020B0604020202020204" pitchFamily="34" charset="0"/>
                  <a:buNone/>
                </a:pPr>
                <a:r>
                  <a:rPr lang="nl-NL" sz="1600" i="0" kern="1200">
                    <a:solidFill>
                      <a:schemeClr val="tx1"/>
                    </a:solidFill>
                    <a:latin typeface="+mn-lt"/>
                    <a:ea typeface="+mn-ea"/>
                    <a:cs typeface="+mn-cs"/>
                  </a:rPr>
                  <a:t>Leestekst</a:t>
                </a:r>
              </a:p>
            </p:txBody>
          </p:sp>
          <p:sp>
            <p:nvSpPr>
              <p:cNvPr id="231" name="Ovaal 230">
                <a:extLst>
                  <a:ext uri="{FF2B5EF4-FFF2-40B4-BE49-F238E27FC236}">
                    <a16:creationId xmlns:a16="http://schemas.microsoft.com/office/drawing/2014/main" id="{1FCEDECC-A519-423F-B1B5-232C28087C40}"/>
                  </a:ext>
                </a:extLst>
              </p:cNvPr>
              <p:cNvSpPr/>
              <p:nvPr userDrawn="1"/>
            </p:nvSpPr>
            <p:spPr>
              <a:xfrm>
                <a:off x="-3569165" y="3048814"/>
                <a:ext cx="260914" cy="259683"/>
              </a:xfrm>
              <a:prstGeom prst="ellipse">
                <a:avLst/>
              </a:prstGeom>
              <a:solidFill>
                <a:srgbClr val="211F26"/>
              </a:solidFill>
              <a:ln w="25400" cap="flat" cmpd="sng" algn="ctr">
                <a:noFill/>
                <a:prstDash val="solid"/>
              </a:ln>
              <a:effectLst/>
            </p:spPr>
            <p:txBody>
              <a:bodyPr rtlCol="0" anchor="ctr"/>
              <a:lstStyle/>
              <a:p>
                <a:pPr marR="0" lvl="0" indent="0" algn="ctr" fontAlgn="auto">
                  <a:lnSpc>
                    <a:spcPct val="100000"/>
                  </a:lnSpc>
                  <a:spcBef>
                    <a:spcPts val="0"/>
                  </a:spcBef>
                  <a:spcAft>
                    <a:spcPts val="0"/>
                  </a:spcAft>
                  <a:buClrTx/>
                  <a:buSzTx/>
                  <a:buFontTx/>
                  <a:buNone/>
                  <a:tabLst/>
                </a:pPr>
                <a:r>
                  <a:rPr kumimoji="0" lang="nl-NL" sz="1200" b="1" i="0" u="none" strike="noStrike" kern="0" cap="none" spc="0" normalizeH="0" baseline="0" noProof="0">
                    <a:ln>
                      <a:noFill/>
                    </a:ln>
                    <a:solidFill>
                      <a:schemeClr val="bg1"/>
                    </a:solidFill>
                    <a:effectLst/>
                    <a:uLnTx/>
                    <a:uFillTx/>
                    <a:latin typeface="Calibri" panose="020F0502020204030204" pitchFamily="34" charset="0"/>
                    <a:cs typeface="Calibri" panose="020F0502020204030204" pitchFamily="34" charset="0"/>
                  </a:rPr>
                  <a:t>4</a:t>
                </a:r>
              </a:p>
            </p:txBody>
          </p:sp>
          <p:sp>
            <p:nvSpPr>
              <p:cNvPr id="232" name="Rechthoek 231">
                <a:extLst>
                  <a:ext uri="{FF2B5EF4-FFF2-40B4-BE49-F238E27FC236}">
                    <a16:creationId xmlns:a16="http://schemas.microsoft.com/office/drawing/2014/main" id="{5B467726-FF3B-49AC-8353-6441B422A4D4}"/>
                  </a:ext>
                </a:extLst>
              </p:cNvPr>
              <p:cNvSpPr/>
              <p:nvPr userDrawn="1"/>
            </p:nvSpPr>
            <p:spPr>
              <a:xfrm>
                <a:off x="-3203483" y="3049978"/>
                <a:ext cx="2830190" cy="255963"/>
              </a:xfrm>
              <a:prstGeom prst="rect">
                <a:avLst/>
              </a:prstGeom>
              <a:noFill/>
              <a:ln w="25400" cap="flat" cmpd="sng" algn="ctr">
                <a:noFill/>
                <a:prstDash val="solid"/>
              </a:ln>
              <a:effectLst/>
            </p:spPr>
            <p:txBody>
              <a:bodyPr lIns="0" tIns="0" rIns="0" bIns="0" rtlCol="0" anchor="ctr"/>
              <a:lstStyle/>
              <a:p>
                <a:pPr marL="0" lvl="3" indent="0" algn="l" defTabSz="719138" rtl="0" eaLnBrk="1" latinLnBrk="0" hangingPunct="1">
                  <a:lnSpc>
                    <a:spcPct val="100000"/>
                  </a:lnSpc>
                  <a:spcBef>
                    <a:spcPts val="300"/>
                  </a:spcBef>
                  <a:spcAft>
                    <a:spcPts val="1200"/>
                  </a:spcAft>
                  <a:buFont typeface="Arial" panose="020B0604020202020204" pitchFamily="34" charset="0"/>
                  <a:buNone/>
                </a:pPr>
                <a:r>
                  <a:rPr lang="nl-NL" sz="2000" b="1" kern="1200" cap="none" spc="30" baseline="0">
                    <a:solidFill>
                      <a:schemeClr val="accent1"/>
                    </a:solidFill>
                    <a:latin typeface="+mj-lt"/>
                    <a:ea typeface="+mn-ea"/>
                    <a:cs typeface="Calibri" panose="020F0502020204030204" pitchFamily="34" charset="0"/>
                  </a:rPr>
                  <a:t>Subtitel</a:t>
                </a:r>
              </a:p>
            </p:txBody>
          </p:sp>
          <p:sp>
            <p:nvSpPr>
              <p:cNvPr id="233" name="Ovaal 232">
                <a:extLst>
                  <a:ext uri="{FF2B5EF4-FFF2-40B4-BE49-F238E27FC236}">
                    <a16:creationId xmlns:a16="http://schemas.microsoft.com/office/drawing/2014/main" id="{712B234B-98DA-4674-8426-9014F6E0C244}"/>
                  </a:ext>
                </a:extLst>
              </p:cNvPr>
              <p:cNvSpPr/>
              <p:nvPr userDrawn="1"/>
            </p:nvSpPr>
            <p:spPr>
              <a:xfrm>
                <a:off x="-3569165" y="3484163"/>
                <a:ext cx="260914" cy="259683"/>
              </a:xfrm>
              <a:prstGeom prst="ellipse">
                <a:avLst/>
              </a:prstGeom>
              <a:solidFill>
                <a:srgbClr val="211F26"/>
              </a:solidFill>
              <a:ln w="25400" cap="flat" cmpd="sng" algn="ctr">
                <a:noFill/>
                <a:prstDash val="solid"/>
              </a:ln>
              <a:effectLst/>
            </p:spPr>
            <p:txBody>
              <a:bodyPr rtlCol="0" anchor="ctr"/>
              <a:lstStyle/>
              <a:p>
                <a:pPr marR="0" lvl="0" indent="0" algn="ctr" fontAlgn="auto">
                  <a:lnSpc>
                    <a:spcPct val="100000"/>
                  </a:lnSpc>
                  <a:spcBef>
                    <a:spcPts val="0"/>
                  </a:spcBef>
                  <a:spcAft>
                    <a:spcPts val="0"/>
                  </a:spcAft>
                  <a:buClrTx/>
                  <a:buSzTx/>
                  <a:buFontTx/>
                  <a:buNone/>
                  <a:tabLst/>
                </a:pPr>
                <a:r>
                  <a:rPr kumimoji="0" lang="nl-NL" sz="1200" b="1" i="0" u="none" strike="noStrike" kern="0" cap="none" spc="0" normalizeH="0" baseline="0" noProof="0">
                    <a:ln>
                      <a:noFill/>
                    </a:ln>
                    <a:solidFill>
                      <a:schemeClr val="bg1"/>
                    </a:solidFill>
                    <a:effectLst/>
                    <a:uLnTx/>
                    <a:uFillTx/>
                    <a:latin typeface="Calibri" panose="020F0502020204030204" pitchFamily="34" charset="0"/>
                    <a:cs typeface="Calibri" panose="020F0502020204030204" pitchFamily="34" charset="0"/>
                  </a:rPr>
                  <a:t>5</a:t>
                </a:r>
              </a:p>
            </p:txBody>
          </p:sp>
          <p:sp>
            <p:nvSpPr>
              <p:cNvPr id="234" name="Rechthoek 233">
                <a:extLst>
                  <a:ext uri="{FF2B5EF4-FFF2-40B4-BE49-F238E27FC236}">
                    <a16:creationId xmlns:a16="http://schemas.microsoft.com/office/drawing/2014/main" id="{A7894405-F755-4DED-AAEF-18E89987BD34}"/>
                  </a:ext>
                </a:extLst>
              </p:cNvPr>
              <p:cNvSpPr/>
              <p:nvPr userDrawn="1"/>
            </p:nvSpPr>
            <p:spPr>
              <a:xfrm>
                <a:off x="-3203483" y="3485095"/>
                <a:ext cx="2830190" cy="255963"/>
              </a:xfrm>
              <a:prstGeom prst="rect">
                <a:avLst/>
              </a:prstGeom>
              <a:noFill/>
              <a:ln w="25400" cap="flat" cmpd="sng" algn="ctr">
                <a:noFill/>
                <a:prstDash val="solid"/>
              </a:ln>
              <a:effectLst/>
            </p:spPr>
            <p:txBody>
              <a:bodyPr lIns="0" tIns="0" rIns="0" bIns="0" rtlCol="0" anchor="ctr"/>
              <a:lstStyle/>
              <a:p>
                <a:pPr marL="263525" lvl="4" indent="-263525" algn="l" defTabSz="719138" rtl="0" eaLnBrk="1" latinLnBrk="0" hangingPunct="1">
                  <a:lnSpc>
                    <a:spcPct val="100000"/>
                  </a:lnSpc>
                  <a:spcBef>
                    <a:spcPts val="300"/>
                  </a:spcBef>
                  <a:spcAft>
                    <a:spcPts val="600"/>
                  </a:spcAft>
                  <a:buClr>
                    <a:schemeClr val="tx2"/>
                  </a:buClr>
                  <a:buFont typeface="+mj-lt"/>
                  <a:buAutoNum type="arabicPeriod"/>
                </a:pPr>
                <a:r>
                  <a:rPr lang="nl-NL" sz="1600" i="0" kern="1200">
                    <a:solidFill>
                      <a:schemeClr val="tx1"/>
                    </a:solidFill>
                    <a:latin typeface="+mn-lt"/>
                    <a:ea typeface="+mn-ea"/>
                    <a:cs typeface="+mn-cs"/>
                  </a:rPr>
                  <a:t>Numerieke bullets</a:t>
                </a:r>
              </a:p>
            </p:txBody>
          </p:sp>
          <p:sp>
            <p:nvSpPr>
              <p:cNvPr id="235" name="Ovaal 234">
                <a:extLst>
                  <a:ext uri="{FF2B5EF4-FFF2-40B4-BE49-F238E27FC236}">
                    <a16:creationId xmlns:a16="http://schemas.microsoft.com/office/drawing/2014/main" id="{A13C8315-04D3-46B2-A0B8-FC216CBDD78E}"/>
                  </a:ext>
                </a:extLst>
              </p:cNvPr>
              <p:cNvSpPr/>
              <p:nvPr userDrawn="1"/>
            </p:nvSpPr>
            <p:spPr>
              <a:xfrm>
                <a:off x="-3569165" y="3919512"/>
                <a:ext cx="260914" cy="259683"/>
              </a:xfrm>
              <a:prstGeom prst="ellipse">
                <a:avLst/>
              </a:prstGeom>
              <a:solidFill>
                <a:srgbClr val="211F26"/>
              </a:solidFill>
              <a:ln w="25400" cap="flat" cmpd="sng" algn="ctr">
                <a:noFill/>
                <a:prstDash val="solid"/>
              </a:ln>
              <a:effectLst/>
            </p:spPr>
            <p:txBody>
              <a:bodyPr rtlCol="0" anchor="ctr"/>
              <a:lstStyle/>
              <a:p>
                <a:pPr marR="0" lvl="0" indent="0" algn="ctr" fontAlgn="auto">
                  <a:lnSpc>
                    <a:spcPct val="100000"/>
                  </a:lnSpc>
                  <a:spcBef>
                    <a:spcPts val="0"/>
                  </a:spcBef>
                  <a:spcAft>
                    <a:spcPts val="0"/>
                  </a:spcAft>
                  <a:buClrTx/>
                  <a:buSzTx/>
                  <a:buFontTx/>
                  <a:buNone/>
                  <a:tabLst/>
                </a:pPr>
                <a:r>
                  <a:rPr kumimoji="0" lang="nl-NL" sz="1200" b="1" i="0" u="none" strike="noStrike" kern="0" cap="none" spc="0" normalizeH="0" baseline="0" noProof="0">
                    <a:ln>
                      <a:noFill/>
                    </a:ln>
                    <a:solidFill>
                      <a:schemeClr val="bg1"/>
                    </a:solidFill>
                    <a:effectLst/>
                    <a:uLnTx/>
                    <a:uFillTx/>
                    <a:latin typeface="Calibri" panose="020F0502020204030204" pitchFamily="34" charset="0"/>
                    <a:cs typeface="Calibri" panose="020F0502020204030204" pitchFamily="34" charset="0"/>
                  </a:rPr>
                  <a:t>6</a:t>
                </a:r>
              </a:p>
            </p:txBody>
          </p:sp>
          <p:sp>
            <p:nvSpPr>
              <p:cNvPr id="236" name="Rechthoek 235">
                <a:extLst>
                  <a:ext uri="{FF2B5EF4-FFF2-40B4-BE49-F238E27FC236}">
                    <a16:creationId xmlns:a16="http://schemas.microsoft.com/office/drawing/2014/main" id="{250F7FA5-6D15-4BF5-8765-02B5C6C72C67}"/>
                  </a:ext>
                </a:extLst>
              </p:cNvPr>
              <p:cNvSpPr/>
              <p:nvPr userDrawn="1"/>
            </p:nvSpPr>
            <p:spPr>
              <a:xfrm>
                <a:off x="-3203483" y="3920212"/>
                <a:ext cx="2830190" cy="255963"/>
              </a:xfrm>
              <a:prstGeom prst="rect">
                <a:avLst/>
              </a:prstGeom>
              <a:noFill/>
              <a:ln w="25400" cap="flat" cmpd="sng" algn="ctr">
                <a:noFill/>
                <a:prstDash val="solid"/>
              </a:ln>
              <a:effectLst/>
            </p:spPr>
            <p:txBody>
              <a:bodyPr lIns="0" tIns="0" rIns="0" bIns="0" rtlCol="0" anchor="ctr"/>
              <a:lstStyle/>
              <a:p>
                <a:pPr marL="538163" lvl="5" indent="-274638" algn="l" defTabSz="914400" rtl="0" eaLnBrk="1" latinLnBrk="0" hangingPunct="1">
                  <a:lnSpc>
                    <a:spcPct val="100000"/>
                  </a:lnSpc>
                  <a:spcBef>
                    <a:spcPts val="300"/>
                  </a:spcBef>
                  <a:spcAft>
                    <a:spcPts val="600"/>
                  </a:spcAft>
                  <a:buClrTx/>
                  <a:buFont typeface="+mj-lt"/>
                  <a:buAutoNum type="alphaLcPeriod"/>
                </a:pPr>
                <a:r>
                  <a:rPr lang="nl-NL" sz="1600" b="0" i="0" kern="1200">
                    <a:solidFill>
                      <a:schemeClr val="tx1"/>
                    </a:solidFill>
                    <a:latin typeface="+mn-lt"/>
                    <a:ea typeface="+mn-ea"/>
                    <a:cs typeface="+mn-cs"/>
                  </a:rPr>
                  <a:t># Abc</a:t>
                </a:r>
              </a:p>
            </p:txBody>
          </p:sp>
          <p:sp>
            <p:nvSpPr>
              <p:cNvPr id="237" name="Ovaal 236">
                <a:extLst>
                  <a:ext uri="{FF2B5EF4-FFF2-40B4-BE49-F238E27FC236}">
                    <a16:creationId xmlns:a16="http://schemas.microsoft.com/office/drawing/2014/main" id="{25E58729-1672-497C-9597-095BB0FBE6F9}"/>
                  </a:ext>
                </a:extLst>
              </p:cNvPr>
              <p:cNvSpPr/>
              <p:nvPr userDrawn="1"/>
            </p:nvSpPr>
            <p:spPr>
              <a:xfrm>
                <a:off x="-3569165" y="4354861"/>
                <a:ext cx="260914" cy="259683"/>
              </a:xfrm>
              <a:prstGeom prst="ellipse">
                <a:avLst/>
              </a:prstGeom>
              <a:solidFill>
                <a:srgbClr val="211F26"/>
              </a:solidFill>
              <a:ln w="25400" cap="flat" cmpd="sng" algn="ctr">
                <a:noFill/>
                <a:prstDash val="solid"/>
              </a:ln>
              <a:effectLst/>
            </p:spPr>
            <p:txBody>
              <a:bodyPr rtlCol="0" anchor="ctr"/>
              <a:lstStyle/>
              <a:p>
                <a:pPr marR="0" lvl="0" indent="0" algn="ctr" fontAlgn="auto">
                  <a:lnSpc>
                    <a:spcPct val="100000"/>
                  </a:lnSpc>
                  <a:spcBef>
                    <a:spcPts val="0"/>
                  </a:spcBef>
                  <a:spcAft>
                    <a:spcPts val="0"/>
                  </a:spcAft>
                  <a:buClrTx/>
                  <a:buSzTx/>
                  <a:buFontTx/>
                  <a:buNone/>
                  <a:tabLst/>
                </a:pPr>
                <a:r>
                  <a:rPr kumimoji="0" lang="nl-NL" sz="1200" b="1" i="0" u="none" strike="noStrike" kern="0" cap="none" spc="0" normalizeH="0" baseline="0" noProof="0">
                    <a:ln>
                      <a:noFill/>
                    </a:ln>
                    <a:solidFill>
                      <a:schemeClr val="bg1"/>
                    </a:solidFill>
                    <a:effectLst/>
                    <a:uLnTx/>
                    <a:uFillTx/>
                    <a:latin typeface="Calibri" panose="020F0502020204030204" pitchFamily="34" charset="0"/>
                    <a:cs typeface="Calibri" panose="020F0502020204030204" pitchFamily="34" charset="0"/>
                  </a:rPr>
                  <a:t>7</a:t>
                </a:r>
              </a:p>
            </p:txBody>
          </p:sp>
          <p:sp>
            <p:nvSpPr>
              <p:cNvPr id="238" name="Rechthoek 237">
                <a:extLst>
                  <a:ext uri="{FF2B5EF4-FFF2-40B4-BE49-F238E27FC236}">
                    <a16:creationId xmlns:a16="http://schemas.microsoft.com/office/drawing/2014/main" id="{FC61A482-956D-4716-B0F5-FF8FD31A6469}"/>
                  </a:ext>
                </a:extLst>
              </p:cNvPr>
              <p:cNvSpPr/>
              <p:nvPr userDrawn="1"/>
            </p:nvSpPr>
            <p:spPr>
              <a:xfrm>
                <a:off x="-3203483" y="4355329"/>
                <a:ext cx="2830190" cy="255963"/>
              </a:xfrm>
              <a:prstGeom prst="rect">
                <a:avLst/>
              </a:prstGeom>
              <a:noFill/>
              <a:ln w="25400" cap="flat" cmpd="sng" algn="ctr">
                <a:noFill/>
                <a:prstDash val="solid"/>
              </a:ln>
              <a:effectLst/>
            </p:spPr>
            <p:txBody>
              <a:bodyPr lIns="0" tIns="0" rIns="0" bIns="0" rtlCol="0" anchor="ctr"/>
              <a:lstStyle/>
              <a:p>
                <a:pPr marL="538163" lvl="6" indent="-274638" algn="l" defTabSz="914400" rtl="0" eaLnBrk="1" latinLnBrk="0" hangingPunct="1">
                  <a:lnSpc>
                    <a:spcPct val="100000"/>
                  </a:lnSpc>
                  <a:spcBef>
                    <a:spcPts val="300"/>
                  </a:spcBef>
                  <a:spcAft>
                    <a:spcPts val="600"/>
                  </a:spcAft>
                  <a:buClrTx/>
                  <a:buFont typeface="Arial" panose="020B0604020202020204" pitchFamily="34" charset="0"/>
                  <a:buChar char="•"/>
                </a:pPr>
                <a:r>
                  <a:rPr lang="nl-NL" sz="1600" b="0" i="0" kern="1200">
                    <a:solidFill>
                      <a:schemeClr val="tx1"/>
                    </a:solidFill>
                    <a:latin typeface="+mn-lt"/>
                    <a:ea typeface="+mn-ea"/>
                    <a:cs typeface="+mn-cs"/>
                  </a:rPr>
                  <a:t># Bullets</a:t>
                </a:r>
              </a:p>
            </p:txBody>
          </p:sp>
          <p:sp>
            <p:nvSpPr>
              <p:cNvPr id="239" name="Ovaal 238">
                <a:extLst>
                  <a:ext uri="{FF2B5EF4-FFF2-40B4-BE49-F238E27FC236}">
                    <a16:creationId xmlns:a16="http://schemas.microsoft.com/office/drawing/2014/main" id="{3660F43A-D7D2-46BB-8F69-4C581E39AF95}"/>
                  </a:ext>
                </a:extLst>
              </p:cNvPr>
              <p:cNvSpPr/>
              <p:nvPr userDrawn="1"/>
            </p:nvSpPr>
            <p:spPr>
              <a:xfrm>
                <a:off x="-3569165" y="4790210"/>
                <a:ext cx="260914" cy="259683"/>
              </a:xfrm>
              <a:prstGeom prst="ellipse">
                <a:avLst/>
              </a:prstGeom>
              <a:solidFill>
                <a:srgbClr val="211F26"/>
              </a:solidFill>
              <a:ln w="25400" cap="flat" cmpd="sng" algn="ctr">
                <a:noFill/>
                <a:prstDash val="solid"/>
              </a:ln>
              <a:effectLst/>
            </p:spPr>
            <p:txBody>
              <a:bodyPr rtlCol="0" anchor="ctr"/>
              <a:lstStyle/>
              <a:p>
                <a:pPr marR="0" lvl="0" indent="0" algn="ctr" fontAlgn="auto">
                  <a:lnSpc>
                    <a:spcPct val="100000"/>
                  </a:lnSpc>
                  <a:spcBef>
                    <a:spcPts val="0"/>
                  </a:spcBef>
                  <a:spcAft>
                    <a:spcPts val="0"/>
                  </a:spcAft>
                  <a:buClrTx/>
                  <a:buSzTx/>
                  <a:buFontTx/>
                  <a:buNone/>
                  <a:tabLst/>
                </a:pPr>
                <a:r>
                  <a:rPr kumimoji="0" lang="nl-NL" sz="1200" b="1" i="0" u="none" strike="noStrike" kern="0" cap="none" spc="0" normalizeH="0" baseline="0" noProof="0">
                    <a:ln>
                      <a:noFill/>
                    </a:ln>
                    <a:solidFill>
                      <a:schemeClr val="bg1"/>
                    </a:solidFill>
                    <a:effectLst/>
                    <a:uLnTx/>
                    <a:uFillTx/>
                    <a:latin typeface="Calibri" panose="020F0502020204030204" pitchFamily="34" charset="0"/>
                    <a:cs typeface="Calibri" panose="020F0502020204030204" pitchFamily="34" charset="0"/>
                  </a:rPr>
                  <a:t>8</a:t>
                </a:r>
              </a:p>
            </p:txBody>
          </p:sp>
          <p:sp>
            <p:nvSpPr>
              <p:cNvPr id="240" name="Rechthoek 239">
                <a:extLst>
                  <a:ext uri="{FF2B5EF4-FFF2-40B4-BE49-F238E27FC236}">
                    <a16:creationId xmlns:a16="http://schemas.microsoft.com/office/drawing/2014/main" id="{B4EE685E-7CE1-4B9D-B9EB-C365D0D6DA46}"/>
                  </a:ext>
                </a:extLst>
              </p:cNvPr>
              <p:cNvSpPr/>
              <p:nvPr userDrawn="1"/>
            </p:nvSpPr>
            <p:spPr>
              <a:xfrm>
                <a:off x="-3203483" y="4790446"/>
                <a:ext cx="2830190" cy="255963"/>
              </a:xfrm>
              <a:prstGeom prst="rect">
                <a:avLst/>
              </a:prstGeom>
              <a:noFill/>
              <a:ln w="25400" cap="flat" cmpd="sng" algn="ctr">
                <a:noFill/>
                <a:prstDash val="solid"/>
              </a:ln>
              <a:effectLst/>
            </p:spPr>
            <p:txBody>
              <a:bodyPr lIns="0" tIns="0" rIns="0" bIns="0" rtlCol="0" anchor="ctr"/>
              <a:lstStyle/>
              <a:p>
                <a:pPr marL="0" lvl="7" indent="0" algn="l" defTabSz="914400" rtl="0" eaLnBrk="1" latinLnBrk="0" hangingPunct="1">
                  <a:lnSpc>
                    <a:spcPct val="90000"/>
                  </a:lnSpc>
                  <a:spcBef>
                    <a:spcPts val="300"/>
                  </a:spcBef>
                  <a:spcAft>
                    <a:spcPts val="600"/>
                  </a:spcAft>
                  <a:buFont typeface="Arial" panose="020B0604020202020204" pitchFamily="34" charset="0"/>
                  <a:buNone/>
                </a:pPr>
                <a:r>
                  <a:rPr lang="nl-NL" sz="1600" i="1" kern="1200">
                    <a:solidFill>
                      <a:schemeClr val="tx1"/>
                    </a:solidFill>
                    <a:latin typeface="+mn-lt"/>
                    <a:ea typeface="+mn-ea"/>
                    <a:cs typeface="+mn-cs"/>
                  </a:rPr>
                  <a:t>Cursief</a:t>
                </a:r>
              </a:p>
            </p:txBody>
          </p:sp>
          <p:sp>
            <p:nvSpPr>
              <p:cNvPr id="241" name="Ovaal 240">
                <a:extLst>
                  <a:ext uri="{FF2B5EF4-FFF2-40B4-BE49-F238E27FC236}">
                    <a16:creationId xmlns:a16="http://schemas.microsoft.com/office/drawing/2014/main" id="{A6CF5823-778F-4280-A731-C44D3521E567}"/>
                  </a:ext>
                </a:extLst>
              </p:cNvPr>
              <p:cNvSpPr/>
              <p:nvPr userDrawn="1"/>
            </p:nvSpPr>
            <p:spPr>
              <a:xfrm>
                <a:off x="-3569165" y="5225563"/>
                <a:ext cx="260914" cy="259683"/>
              </a:xfrm>
              <a:prstGeom prst="ellipse">
                <a:avLst/>
              </a:prstGeom>
              <a:solidFill>
                <a:srgbClr val="211F26"/>
              </a:solidFill>
              <a:ln w="25400" cap="flat" cmpd="sng" algn="ctr">
                <a:noFill/>
                <a:prstDash val="solid"/>
              </a:ln>
              <a:effectLst/>
            </p:spPr>
            <p:txBody>
              <a:bodyPr rtlCol="0" anchor="ctr"/>
              <a:lstStyle/>
              <a:p>
                <a:pPr marR="0" lvl="0" indent="0" algn="ctr" fontAlgn="auto">
                  <a:lnSpc>
                    <a:spcPct val="100000"/>
                  </a:lnSpc>
                  <a:spcBef>
                    <a:spcPts val="0"/>
                  </a:spcBef>
                  <a:spcAft>
                    <a:spcPts val="0"/>
                  </a:spcAft>
                  <a:buClrTx/>
                  <a:buSzTx/>
                  <a:buFontTx/>
                  <a:buNone/>
                  <a:tabLst/>
                </a:pPr>
                <a:r>
                  <a:rPr kumimoji="0" lang="nl-NL" sz="1200" b="1" i="0" u="none" strike="noStrike" kern="0" cap="none" spc="0" normalizeH="0" baseline="0" noProof="0">
                    <a:ln>
                      <a:noFill/>
                    </a:ln>
                    <a:solidFill>
                      <a:schemeClr val="bg1"/>
                    </a:solidFill>
                    <a:effectLst/>
                    <a:uLnTx/>
                    <a:uFillTx/>
                    <a:latin typeface="Calibri" panose="020F0502020204030204" pitchFamily="34" charset="0"/>
                    <a:cs typeface="Calibri" panose="020F0502020204030204" pitchFamily="34" charset="0"/>
                  </a:rPr>
                  <a:t>9</a:t>
                </a:r>
              </a:p>
            </p:txBody>
          </p:sp>
          <p:sp>
            <p:nvSpPr>
              <p:cNvPr id="242" name="Rechthoek 241">
                <a:extLst>
                  <a:ext uri="{FF2B5EF4-FFF2-40B4-BE49-F238E27FC236}">
                    <a16:creationId xmlns:a16="http://schemas.microsoft.com/office/drawing/2014/main" id="{E4C9BAA4-9F00-492C-A06A-704F380FEF35}"/>
                  </a:ext>
                </a:extLst>
              </p:cNvPr>
              <p:cNvSpPr/>
              <p:nvPr userDrawn="1"/>
            </p:nvSpPr>
            <p:spPr>
              <a:xfrm>
                <a:off x="-3203483" y="5225562"/>
                <a:ext cx="2830190" cy="255963"/>
              </a:xfrm>
              <a:prstGeom prst="rect">
                <a:avLst/>
              </a:prstGeom>
              <a:noFill/>
              <a:ln w="25400" cap="flat" cmpd="sng" algn="ctr">
                <a:noFill/>
                <a:prstDash val="solid"/>
              </a:ln>
              <a:effectLst/>
            </p:spPr>
            <p:txBody>
              <a:bodyPr lIns="0" tIns="0" rIns="0" bIns="0" rtlCol="0" anchor="ctr"/>
              <a:lstStyle/>
              <a:p>
                <a:pPr marL="0" lvl="8" indent="0" algn="l" defTabSz="914400" rtl="0" eaLnBrk="1" latinLnBrk="0" hangingPunct="1">
                  <a:lnSpc>
                    <a:spcPct val="100000"/>
                  </a:lnSpc>
                  <a:spcBef>
                    <a:spcPts val="300"/>
                  </a:spcBef>
                  <a:spcAft>
                    <a:spcPts val="1200"/>
                  </a:spcAft>
                  <a:buFont typeface="Arial" panose="020B0604020202020204" pitchFamily="34" charset="0"/>
                  <a:buNone/>
                </a:pPr>
                <a:r>
                  <a:rPr lang="nl-NL" sz="2000" b="1" kern="1200">
                    <a:solidFill>
                      <a:schemeClr val="accent2"/>
                    </a:solidFill>
                    <a:latin typeface="+mj-lt"/>
                    <a:ea typeface="+mn-ea"/>
                    <a:cs typeface="+mn-cs"/>
                  </a:rPr>
                  <a:t>Alt. Subtitel</a:t>
                </a:r>
              </a:p>
            </p:txBody>
          </p:sp>
        </p:grpSp>
        <p:sp>
          <p:nvSpPr>
            <p:cNvPr id="224" name="Rechthoek 223">
              <a:extLst>
                <a:ext uri="{FF2B5EF4-FFF2-40B4-BE49-F238E27FC236}">
                  <a16:creationId xmlns:a16="http://schemas.microsoft.com/office/drawing/2014/main" id="{60B11044-F5BA-46C1-8A78-13AEE8896377}"/>
                </a:ext>
              </a:extLst>
            </p:cNvPr>
            <p:cNvSpPr/>
            <p:nvPr userDrawn="1"/>
          </p:nvSpPr>
          <p:spPr>
            <a:xfrm>
              <a:off x="-3568057" y="6175639"/>
              <a:ext cx="3194764" cy="682362"/>
            </a:xfrm>
            <a:prstGeom prst="rect">
              <a:avLst/>
            </a:prstGeom>
            <a:noFill/>
            <a:ln w="25400" cap="flat" cmpd="sng" algn="ctr">
              <a:noFill/>
              <a:prstDash val="solid"/>
            </a:ln>
            <a:effectLst/>
          </p:spPr>
          <p:txBody>
            <a:bodyPr lIns="0" tIns="0" rIns="0" bIns="0" rtlCol="0" anchor="t"/>
            <a:lstStyle/>
            <a:p>
              <a:pPr marL="0" marR="0" lvl="0" indent="0" defTabSz="914400" eaLnBrk="1" fontAlgn="auto" latinLnBrk="0" hangingPunct="1">
                <a:lnSpc>
                  <a:spcPct val="90000"/>
                </a:lnSpc>
                <a:spcBef>
                  <a:spcPts val="600"/>
                </a:spcBef>
                <a:spcAft>
                  <a:spcPts val="600"/>
                </a:spcAft>
                <a:buClrTx/>
                <a:buSzTx/>
                <a:buFontTx/>
                <a:buNone/>
                <a:tabLst/>
                <a:defRPr/>
              </a:pPr>
              <a:r>
                <a:rPr kumimoji="0" lang="nl-NL" sz="1200" b="1" i="0" u="none" strike="noStrike" kern="0" cap="none" spc="0" normalizeH="0" baseline="0" noProof="0">
                  <a:ln>
                    <a:noFill/>
                  </a:ln>
                  <a:solidFill>
                    <a:srgbClr val="211F26"/>
                  </a:solidFill>
                  <a:effectLst/>
                  <a:uLnTx/>
                  <a:uFillTx/>
                  <a:latin typeface="Calibri" panose="020F0502020204030204" pitchFamily="34" charset="0"/>
                  <a:cs typeface="Calibri" panose="020F0502020204030204" pitchFamily="34" charset="0"/>
                </a:rPr>
                <a:t>MEER WETEN?</a:t>
              </a:r>
              <a:br>
                <a:rPr kumimoji="0" lang="nl-NL" sz="1200" b="0" i="0" u="none" strike="noStrike" kern="0" cap="none" spc="0" normalizeH="0" baseline="0" noProof="0">
                  <a:ln>
                    <a:noFill/>
                  </a:ln>
                  <a:solidFill>
                    <a:srgbClr val="211F26"/>
                  </a:solidFill>
                  <a:effectLst/>
                  <a:uLnTx/>
                  <a:uFillTx/>
                  <a:latin typeface="Calibri" panose="020F0502020204030204" pitchFamily="34" charset="0"/>
                  <a:cs typeface="Calibri" panose="020F0502020204030204" pitchFamily="34" charset="0"/>
                </a:rPr>
              </a:br>
              <a:r>
                <a:rPr kumimoji="0" lang="nl-NL" sz="1200" b="0" i="0" u="none" strike="noStrike" kern="0" cap="none" spc="0" normalizeH="0" baseline="0" noProof="0">
                  <a:ln>
                    <a:noFill/>
                  </a:ln>
                  <a:solidFill>
                    <a:srgbClr val="211F26"/>
                  </a:solidFill>
                  <a:effectLst/>
                  <a:uLnTx/>
                  <a:uFillTx/>
                  <a:latin typeface="Calibri" panose="020F0502020204030204" pitchFamily="34" charset="0"/>
                  <a:cs typeface="Calibri" panose="020F0502020204030204" pitchFamily="34" charset="0"/>
                </a:rPr>
                <a:t>Ga naar de instructie dia ‘</a:t>
              </a:r>
              <a:r>
                <a:rPr kumimoji="0" lang="nl-NL" sz="1200" b="1" i="0" u="none" strike="noStrike" kern="0" cap="none" spc="0" normalizeH="0" baseline="0" noProof="0">
                  <a:ln>
                    <a:noFill/>
                  </a:ln>
                  <a:solidFill>
                    <a:srgbClr val="211F26"/>
                  </a:solidFill>
                  <a:effectLst/>
                  <a:uLnTx/>
                  <a:uFillTx/>
                  <a:latin typeface="Calibri" panose="020F0502020204030204" pitchFamily="34" charset="0"/>
                  <a:cs typeface="Calibri" panose="020F0502020204030204" pitchFamily="34" charset="0"/>
                </a:rPr>
                <a:t>YouTube links</a:t>
              </a:r>
              <a:r>
                <a:rPr kumimoji="0" lang="nl-NL" sz="1200" b="0" i="0" u="none" strike="noStrike" kern="0" cap="none" spc="0" normalizeH="0" baseline="0" noProof="0">
                  <a:ln>
                    <a:noFill/>
                  </a:ln>
                  <a:solidFill>
                    <a:srgbClr val="211F26"/>
                  </a:solidFill>
                  <a:effectLst/>
                  <a:uLnTx/>
                  <a:uFillTx/>
                  <a:latin typeface="Calibri" panose="020F0502020204030204" pitchFamily="34" charset="0"/>
                  <a:cs typeface="Calibri" panose="020F0502020204030204" pitchFamily="34" charset="0"/>
                </a:rPr>
                <a:t>’, open deze in de ‘</a:t>
              </a:r>
              <a:r>
                <a:rPr kumimoji="0" lang="nl-NL" sz="1200" b="1" i="0" u="none" strike="noStrike" kern="0" cap="none" spc="0" normalizeH="0" baseline="0" noProof="0">
                  <a:ln>
                    <a:noFill/>
                  </a:ln>
                  <a:solidFill>
                    <a:srgbClr val="211F26"/>
                  </a:solidFill>
                  <a:effectLst/>
                  <a:uLnTx/>
                  <a:uFillTx/>
                  <a:latin typeface="Calibri" panose="020F0502020204030204" pitchFamily="34" charset="0"/>
                  <a:cs typeface="Calibri" panose="020F0502020204030204" pitchFamily="34" charset="0"/>
                </a:rPr>
                <a:t>Diavoorstelling</a:t>
              </a:r>
              <a:r>
                <a:rPr kumimoji="0" lang="nl-NL" sz="1200" b="0" i="0" u="none" strike="noStrike" kern="0" cap="none" spc="0" normalizeH="0" baseline="0" noProof="0">
                  <a:ln>
                    <a:noFill/>
                  </a:ln>
                  <a:solidFill>
                    <a:srgbClr val="211F26"/>
                  </a:solidFill>
                  <a:effectLst/>
                  <a:uLnTx/>
                  <a:uFillTx/>
                  <a:latin typeface="Calibri" panose="020F0502020204030204" pitchFamily="34" charset="0"/>
                  <a:cs typeface="Calibri" panose="020F0502020204030204" pitchFamily="34" charset="0"/>
                </a:rPr>
                <a:t>’ (shift F5) en klik op de gewenste video link.</a:t>
              </a:r>
            </a:p>
          </p:txBody>
        </p:sp>
      </p:grpSp>
    </p:spTree>
    <p:extLst>
      <p:ext uri="{BB962C8B-B14F-4D97-AF65-F5344CB8AC3E}">
        <p14:creationId xmlns:p14="http://schemas.microsoft.com/office/powerpoint/2010/main" val="404087513"/>
      </p:ext>
    </p:extLst>
  </p:cSld>
  <p:clrMapOvr>
    <a:masterClrMapping/>
  </p:clrMapOvr>
  <p:transition spd="med">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Quote">
    <p:spTree>
      <p:nvGrpSpPr>
        <p:cNvPr id="1" name=""/>
        <p:cNvGrpSpPr/>
        <p:nvPr/>
      </p:nvGrpSpPr>
      <p:grpSpPr>
        <a:xfrm>
          <a:off x="0" y="0"/>
          <a:ext cx="0" cy="0"/>
          <a:chOff x="0" y="0"/>
          <a:chExt cx="0" cy="0"/>
        </a:xfrm>
      </p:grpSpPr>
      <p:grpSp>
        <p:nvGrpSpPr>
          <p:cNvPr id="33" name="Instructie">
            <a:extLst>
              <a:ext uri="{FF2B5EF4-FFF2-40B4-BE49-F238E27FC236}">
                <a16:creationId xmlns:a16="http://schemas.microsoft.com/office/drawing/2014/main" id="{886B37EA-C41A-4104-A2C9-6FDFA6A8AF8D}"/>
              </a:ext>
            </a:extLst>
          </p:cNvPr>
          <p:cNvGrpSpPr/>
          <p:nvPr userDrawn="1"/>
        </p:nvGrpSpPr>
        <p:grpSpPr>
          <a:xfrm>
            <a:off x="12441539" y="-99300"/>
            <a:ext cx="3391307" cy="7056601"/>
            <a:chOff x="12441539" y="-99300"/>
            <a:chExt cx="3391307" cy="7056601"/>
          </a:xfrm>
        </p:grpSpPr>
        <p:sp>
          <p:nvSpPr>
            <p:cNvPr id="34" name="Rechthoek 33">
              <a:extLst>
                <a:ext uri="{FF2B5EF4-FFF2-40B4-BE49-F238E27FC236}">
                  <a16:creationId xmlns:a16="http://schemas.microsoft.com/office/drawing/2014/main" id="{8BAA20F5-BB63-466E-8070-ED85A9F0908D}"/>
                </a:ext>
              </a:extLst>
            </p:cNvPr>
            <p:cNvSpPr/>
            <p:nvPr userDrawn="1"/>
          </p:nvSpPr>
          <p:spPr>
            <a:xfrm>
              <a:off x="12441539" y="-99300"/>
              <a:ext cx="3391307" cy="7056601"/>
            </a:xfrm>
            <a:prstGeom prst="rect">
              <a:avLst/>
            </a:prstGeom>
            <a:solidFill>
              <a:schemeClr val="bg1">
                <a:lumMod val="95000"/>
              </a:schemeClr>
            </a:solidFill>
            <a:ln w="317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108000" rIns="108000" bIns="108000" numCol="1" spcCol="0" rtlCol="0" fromWordArt="0" anchor="ctr" anchorCtr="0" forceAA="0" compatLnSpc="1">
              <a:prstTxWarp prst="textNoShape">
                <a:avLst/>
              </a:prstTxWarp>
              <a:noAutofit/>
            </a:bodyPr>
            <a:lstStyle/>
            <a:p>
              <a:pPr algn="l">
                <a:lnSpc>
                  <a:spcPct val="90000"/>
                </a:lnSpc>
                <a:spcBef>
                  <a:spcPts val="600"/>
                </a:spcBef>
                <a:spcAft>
                  <a:spcPts val="600"/>
                </a:spcAft>
              </a:pPr>
              <a:endParaRPr lang="nl-NL" sz="1400" b="0" cap="all" baseline="0">
                <a:solidFill>
                  <a:schemeClr val="bg1"/>
                </a:solidFill>
                <a:latin typeface="Calibri" panose="020F0502020204030204" pitchFamily="34" charset="0"/>
                <a:cs typeface="Calibri" panose="020F0502020204030204" pitchFamily="34" charset="0"/>
              </a:endParaRPr>
            </a:p>
          </p:txBody>
        </p:sp>
        <p:sp>
          <p:nvSpPr>
            <p:cNvPr id="35" name="Ovaal 34">
              <a:extLst>
                <a:ext uri="{FF2B5EF4-FFF2-40B4-BE49-F238E27FC236}">
                  <a16:creationId xmlns:a16="http://schemas.microsoft.com/office/drawing/2014/main" id="{1EB40CAD-2545-4C7A-869A-25FF9906A888}"/>
                </a:ext>
              </a:extLst>
            </p:cNvPr>
            <p:cNvSpPr/>
            <p:nvPr userDrawn="1"/>
          </p:nvSpPr>
          <p:spPr>
            <a:xfrm>
              <a:off x="15501708" y="5972924"/>
              <a:ext cx="230835" cy="230835"/>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180000" rIns="180000" bIns="180000" numCol="1" spcCol="0" rtlCol="0" fromWordArt="0" anchor="ctr" anchorCtr="0" forceAA="0" compatLnSpc="1">
              <a:prstTxWarp prst="textNoShape">
                <a:avLst/>
              </a:prstTxWarp>
              <a:noAutofit/>
            </a:bodyPr>
            <a:lstStyle/>
            <a:p>
              <a:pPr algn="ctr">
                <a:lnSpc>
                  <a:spcPct val="90000"/>
                </a:lnSpc>
                <a:spcBef>
                  <a:spcPts val="600"/>
                </a:spcBef>
                <a:spcAft>
                  <a:spcPts val="600"/>
                </a:spcAft>
              </a:pPr>
              <a:endParaRPr lang="nl-NL" sz="1800" b="0" cap="all" baseline="0" err="1">
                <a:solidFill>
                  <a:srgbClr val="211F26"/>
                </a:solidFill>
                <a:latin typeface="Calibri" panose="020F0502020204030204" pitchFamily="34" charset="0"/>
                <a:cs typeface="Calibri" panose="020F0502020204030204" pitchFamily="34" charset="0"/>
              </a:endParaRPr>
            </a:p>
          </p:txBody>
        </p:sp>
        <p:sp>
          <p:nvSpPr>
            <p:cNvPr id="36" name="Graphic 163" descr="Informatie">
              <a:extLst>
                <a:ext uri="{FF2B5EF4-FFF2-40B4-BE49-F238E27FC236}">
                  <a16:creationId xmlns:a16="http://schemas.microsoft.com/office/drawing/2014/main" id="{6AE9D4B0-FC05-48B3-B143-A3095E83E35C}"/>
                </a:ext>
              </a:extLst>
            </p:cNvPr>
            <p:cNvSpPr/>
            <p:nvPr userDrawn="1"/>
          </p:nvSpPr>
          <p:spPr>
            <a:xfrm>
              <a:off x="15483348" y="5954564"/>
              <a:ext cx="267555" cy="267555"/>
            </a:xfrm>
            <a:custGeom>
              <a:avLst/>
              <a:gdLst>
                <a:gd name="connsiteX0" fmla="*/ 145860 w 291719"/>
                <a:gd name="connsiteY0" fmla="*/ 0 h 291719"/>
                <a:gd name="connsiteX1" fmla="*/ 0 w 291719"/>
                <a:gd name="connsiteY1" fmla="*/ 145860 h 291719"/>
                <a:gd name="connsiteX2" fmla="*/ 145860 w 291719"/>
                <a:gd name="connsiteY2" fmla="*/ 291720 h 291719"/>
                <a:gd name="connsiteX3" fmla="*/ 291720 w 291719"/>
                <a:gd name="connsiteY3" fmla="*/ 145860 h 291719"/>
                <a:gd name="connsiteX4" fmla="*/ 145860 w 291719"/>
                <a:gd name="connsiteY4" fmla="*/ 0 h 291719"/>
                <a:gd name="connsiteX5" fmla="*/ 138183 w 291719"/>
                <a:gd name="connsiteY5" fmla="*/ 38384 h 291719"/>
                <a:gd name="connsiteX6" fmla="*/ 157375 w 291719"/>
                <a:gd name="connsiteY6" fmla="*/ 57576 h 291719"/>
                <a:gd name="connsiteX7" fmla="*/ 138183 w 291719"/>
                <a:gd name="connsiteY7" fmla="*/ 76768 h 291719"/>
                <a:gd name="connsiteX8" fmla="*/ 118991 w 291719"/>
                <a:gd name="connsiteY8" fmla="*/ 57576 h 291719"/>
                <a:gd name="connsiteX9" fmla="*/ 138183 w 291719"/>
                <a:gd name="connsiteY9" fmla="*/ 38384 h 291719"/>
                <a:gd name="connsiteX10" fmla="*/ 184244 w 291719"/>
                <a:gd name="connsiteY10" fmla="*/ 253336 h 291719"/>
                <a:gd name="connsiteX11" fmla="*/ 107476 w 291719"/>
                <a:gd name="connsiteY11" fmla="*/ 253336 h 291719"/>
                <a:gd name="connsiteX12" fmla="*/ 107476 w 291719"/>
                <a:gd name="connsiteY12" fmla="*/ 230305 h 291719"/>
                <a:gd name="connsiteX13" fmla="*/ 134345 w 291719"/>
                <a:gd name="connsiteY13" fmla="*/ 230305 h 291719"/>
                <a:gd name="connsiteX14" fmla="*/ 134345 w 291719"/>
                <a:gd name="connsiteY14" fmla="*/ 115153 h 291719"/>
                <a:gd name="connsiteX15" fmla="*/ 111314 w 291719"/>
                <a:gd name="connsiteY15" fmla="*/ 115153 h 291719"/>
                <a:gd name="connsiteX16" fmla="*/ 111314 w 291719"/>
                <a:gd name="connsiteY16" fmla="*/ 92122 h 291719"/>
                <a:gd name="connsiteX17" fmla="*/ 157375 w 291719"/>
                <a:gd name="connsiteY17" fmla="*/ 92122 h 291719"/>
                <a:gd name="connsiteX18" fmla="*/ 157375 w 291719"/>
                <a:gd name="connsiteY18" fmla="*/ 115153 h 291719"/>
                <a:gd name="connsiteX19" fmla="*/ 157375 w 291719"/>
                <a:gd name="connsiteY19" fmla="*/ 230305 h 291719"/>
                <a:gd name="connsiteX20" fmla="*/ 184244 w 291719"/>
                <a:gd name="connsiteY20" fmla="*/ 230305 h 291719"/>
                <a:gd name="connsiteX21" fmla="*/ 184244 w 291719"/>
                <a:gd name="connsiteY21" fmla="*/ 253336 h 2917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91719" h="291719">
                  <a:moveTo>
                    <a:pt x="145860" y="0"/>
                  </a:moveTo>
                  <a:cubicBezTo>
                    <a:pt x="65253" y="0"/>
                    <a:pt x="0" y="65253"/>
                    <a:pt x="0" y="145860"/>
                  </a:cubicBezTo>
                  <a:cubicBezTo>
                    <a:pt x="0" y="226467"/>
                    <a:pt x="65253" y="291720"/>
                    <a:pt x="145860" y="291720"/>
                  </a:cubicBezTo>
                  <a:cubicBezTo>
                    <a:pt x="226467" y="291720"/>
                    <a:pt x="291720" y="226467"/>
                    <a:pt x="291720" y="145860"/>
                  </a:cubicBezTo>
                  <a:cubicBezTo>
                    <a:pt x="291720" y="65253"/>
                    <a:pt x="226467" y="0"/>
                    <a:pt x="145860" y="0"/>
                  </a:cubicBezTo>
                  <a:close/>
                  <a:moveTo>
                    <a:pt x="138183" y="38384"/>
                  </a:moveTo>
                  <a:cubicBezTo>
                    <a:pt x="148931" y="38384"/>
                    <a:pt x="157375" y="46829"/>
                    <a:pt x="157375" y="57576"/>
                  </a:cubicBezTo>
                  <a:cubicBezTo>
                    <a:pt x="157375" y="68324"/>
                    <a:pt x="148931" y="76768"/>
                    <a:pt x="138183" y="76768"/>
                  </a:cubicBezTo>
                  <a:cubicBezTo>
                    <a:pt x="127435" y="76768"/>
                    <a:pt x="118991" y="68324"/>
                    <a:pt x="118991" y="57576"/>
                  </a:cubicBezTo>
                  <a:cubicBezTo>
                    <a:pt x="118991" y="46829"/>
                    <a:pt x="127435" y="38384"/>
                    <a:pt x="138183" y="38384"/>
                  </a:cubicBezTo>
                  <a:close/>
                  <a:moveTo>
                    <a:pt x="184244" y="253336"/>
                  </a:moveTo>
                  <a:lnTo>
                    <a:pt x="107476" y="253336"/>
                  </a:lnTo>
                  <a:lnTo>
                    <a:pt x="107476" y="230305"/>
                  </a:lnTo>
                  <a:lnTo>
                    <a:pt x="134345" y="230305"/>
                  </a:lnTo>
                  <a:lnTo>
                    <a:pt x="134345" y="115153"/>
                  </a:lnTo>
                  <a:lnTo>
                    <a:pt x="111314" y="115153"/>
                  </a:lnTo>
                  <a:lnTo>
                    <a:pt x="111314" y="92122"/>
                  </a:lnTo>
                  <a:lnTo>
                    <a:pt x="157375" y="92122"/>
                  </a:lnTo>
                  <a:lnTo>
                    <a:pt x="157375" y="115153"/>
                  </a:lnTo>
                  <a:lnTo>
                    <a:pt x="157375" y="230305"/>
                  </a:lnTo>
                  <a:lnTo>
                    <a:pt x="184244" y="230305"/>
                  </a:lnTo>
                  <a:lnTo>
                    <a:pt x="184244" y="253336"/>
                  </a:lnTo>
                  <a:close/>
                </a:path>
              </a:pathLst>
            </a:custGeom>
            <a:solidFill>
              <a:schemeClr val="tx1"/>
            </a:solidFill>
            <a:ln w="3770" cap="flat">
              <a:noFill/>
              <a:prstDash val="solid"/>
              <a:miter/>
            </a:ln>
          </p:spPr>
          <p:txBody>
            <a:bodyPr rtlCol="0" anchor="ctr"/>
            <a:lstStyle/>
            <a:p>
              <a:endParaRPr lang="nl-NL" sz="2000" b="0">
                <a:solidFill>
                  <a:srgbClr val="211F26"/>
                </a:solidFill>
                <a:latin typeface="Calibri" panose="020F0502020204030204" pitchFamily="34" charset="0"/>
                <a:cs typeface="Calibri" panose="020F0502020204030204" pitchFamily="34" charset="0"/>
              </a:endParaRPr>
            </a:p>
          </p:txBody>
        </p:sp>
        <p:sp>
          <p:nvSpPr>
            <p:cNvPr id="37" name="Rechthoek 36">
              <a:extLst>
                <a:ext uri="{FF2B5EF4-FFF2-40B4-BE49-F238E27FC236}">
                  <a16:creationId xmlns:a16="http://schemas.microsoft.com/office/drawing/2014/main" id="{DF34CDE9-17DF-4462-8CBB-4C0235A2C207}"/>
                </a:ext>
              </a:extLst>
            </p:cNvPr>
            <p:cNvSpPr/>
            <p:nvPr userDrawn="1"/>
          </p:nvSpPr>
          <p:spPr>
            <a:xfrm>
              <a:off x="12556139" y="6175639"/>
              <a:ext cx="3194764" cy="682362"/>
            </a:xfrm>
            <a:prstGeom prst="rect">
              <a:avLst/>
            </a:prstGeom>
            <a:noFill/>
            <a:ln w="25400" cap="flat" cmpd="sng" algn="ctr">
              <a:noFill/>
              <a:prstDash val="solid"/>
            </a:ln>
            <a:effectLst/>
          </p:spPr>
          <p:txBody>
            <a:bodyPr lIns="0" tIns="0" rIns="0" bIns="0" rtlCol="0" anchor="t"/>
            <a:lstStyle/>
            <a:p>
              <a:pPr marL="0" marR="0" lvl="0" indent="0" algn="l" defTabSz="914400" rtl="0" eaLnBrk="1" fontAlgn="auto" latinLnBrk="0" hangingPunct="1">
                <a:lnSpc>
                  <a:spcPct val="90000"/>
                </a:lnSpc>
                <a:spcBef>
                  <a:spcPts val="600"/>
                </a:spcBef>
                <a:spcAft>
                  <a:spcPts val="600"/>
                </a:spcAft>
                <a:buClrTx/>
                <a:buSzTx/>
                <a:buFontTx/>
                <a:buNone/>
                <a:tabLst/>
                <a:defRPr/>
              </a:pPr>
              <a:r>
                <a:rPr kumimoji="0" lang="nl-NL" sz="1200" b="1" i="0" u="none" strike="noStrike" kern="0" cap="none" spc="0" normalizeH="0" baseline="0" noProof="0">
                  <a:ln>
                    <a:noFill/>
                  </a:ln>
                  <a:solidFill>
                    <a:srgbClr val="211F26"/>
                  </a:solidFill>
                  <a:effectLst/>
                  <a:uLnTx/>
                  <a:uFillTx/>
                  <a:latin typeface="Calibri" panose="020F0502020204030204" pitchFamily="34" charset="0"/>
                  <a:ea typeface="+mn-ea"/>
                  <a:cs typeface="Calibri" panose="020F0502020204030204" pitchFamily="34" charset="0"/>
                </a:rPr>
                <a:t>MEER WETEN?</a:t>
              </a:r>
              <a:br>
                <a:rPr kumimoji="0" lang="nl-NL" sz="1200" b="0" i="0" u="none" strike="noStrike" kern="0" cap="none" spc="0" normalizeH="0" baseline="0" noProof="0">
                  <a:ln>
                    <a:noFill/>
                  </a:ln>
                  <a:solidFill>
                    <a:srgbClr val="211F26"/>
                  </a:solidFill>
                  <a:effectLst/>
                  <a:uLnTx/>
                  <a:uFillTx/>
                  <a:latin typeface="Calibri" panose="020F0502020204030204" pitchFamily="34" charset="0"/>
                  <a:ea typeface="+mn-ea"/>
                  <a:cs typeface="Calibri" panose="020F0502020204030204" pitchFamily="34" charset="0"/>
                </a:rPr>
              </a:br>
              <a:r>
                <a:rPr kumimoji="0" lang="nl-NL" sz="1200" b="0" i="0" u="none" strike="noStrike" kern="0" cap="none" spc="0" normalizeH="0" baseline="0" noProof="0">
                  <a:ln>
                    <a:noFill/>
                  </a:ln>
                  <a:solidFill>
                    <a:srgbClr val="211F26"/>
                  </a:solidFill>
                  <a:effectLst/>
                  <a:uLnTx/>
                  <a:uFillTx/>
                  <a:latin typeface="Calibri" panose="020F0502020204030204" pitchFamily="34" charset="0"/>
                  <a:ea typeface="+mn-ea"/>
                  <a:cs typeface="Calibri" panose="020F0502020204030204" pitchFamily="34" charset="0"/>
                </a:rPr>
                <a:t>Ga naar de instructie dia ‘</a:t>
              </a:r>
              <a:r>
                <a:rPr kumimoji="0" lang="nl-NL" sz="1200" b="1" i="0" u="none" strike="noStrike" kern="0" cap="none" spc="0" normalizeH="0" baseline="0" noProof="0">
                  <a:ln>
                    <a:noFill/>
                  </a:ln>
                  <a:solidFill>
                    <a:srgbClr val="211F26"/>
                  </a:solidFill>
                  <a:effectLst/>
                  <a:uLnTx/>
                  <a:uFillTx/>
                  <a:latin typeface="Calibri" panose="020F0502020204030204" pitchFamily="34" charset="0"/>
                  <a:ea typeface="+mn-ea"/>
                  <a:cs typeface="Calibri" panose="020F0502020204030204" pitchFamily="34" charset="0"/>
                </a:rPr>
                <a:t>YouTube links</a:t>
              </a:r>
              <a:r>
                <a:rPr kumimoji="0" lang="nl-NL" sz="1200" b="0" i="0" u="none" strike="noStrike" kern="0" cap="none" spc="0" normalizeH="0" baseline="0" noProof="0">
                  <a:ln>
                    <a:noFill/>
                  </a:ln>
                  <a:solidFill>
                    <a:srgbClr val="211F26"/>
                  </a:solidFill>
                  <a:effectLst/>
                  <a:uLnTx/>
                  <a:uFillTx/>
                  <a:latin typeface="Calibri" panose="020F0502020204030204" pitchFamily="34" charset="0"/>
                  <a:ea typeface="+mn-ea"/>
                  <a:cs typeface="Calibri" panose="020F0502020204030204" pitchFamily="34" charset="0"/>
                </a:rPr>
                <a:t>’, open deze in de ‘</a:t>
              </a:r>
              <a:r>
                <a:rPr kumimoji="0" lang="nl-NL" sz="1200" b="1" i="0" u="none" strike="noStrike" kern="0" cap="none" spc="0" normalizeH="0" baseline="0" noProof="0">
                  <a:ln>
                    <a:noFill/>
                  </a:ln>
                  <a:solidFill>
                    <a:srgbClr val="211F26"/>
                  </a:solidFill>
                  <a:effectLst/>
                  <a:uLnTx/>
                  <a:uFillTx/>
                  <a:latin typeface="Calibri" panose="020F0502020204030204" pitchFamily="34" charset="0"/>
                  <a:ea typeface="+mn-ea"/>
                  <a:cs typeface="Calibri" panose="020F0502020204030204" pitchFamily="34" charset="0"/>
                </a:rPr>
                <a:t>Diavoorstelling</a:t>
              </a:r>
              <a:r>
                <a:rPr kumimoji="0" lang="nl-NL" sz="1200" b="0" i="0" u="none" strike="noStrike" kern="0" cap="none" spc="0" normalizeH="0" baseline="0" noProof="0">
                  <a:ln>
                    <a:noFill/>
                  </a:ln>
                  <a:solidFill>
                    <a:srgbClr val="211F26"/>
                  </a:solidFill>
                  <a:effectLst/>
                  <a:uLnTx/>
                  <a:uFillTx/>
                  <a:latin typeface="Calibri" panose="020F0502020204030204" pitchFamily="34" charset="0"/>
                  <a:ea typeface="+mn-ea"/>
                  <a:cs typeface="Calibri" panose="020F0502020204030204" pitchFamily="34" charset="0"/>
                </a:rPr>
                <a:t>’ (shift F5) en klik op de gewenste video link.</a:t>
              </a:r>
            </a:p>
          </p:txBody>
        </p:sp>
        <p:grpSp>
          <p:nvGrpSpPr>
            <p:cNvPr id="38" name="INSTRUCTIE">
              <a:extLst>
                <a:ext uri="{FF2B5EF4-FFF2-40B4-BE49-F238E27FC236}">
                  <a16:creationId xmlns:a16="http://schemas.microsoft.com/office/drawing/2014/main" id="{4AC5205F-A26E-481F-A4A7-0B23C9AFBDEC}"/>
                </a:ext>
              </a:extLst>
            </p:cNvPr>
            <p:cNvGrpSpPr/>
            <p:nvPr userDrawn="1"/>
          </p:nvGrpSpPr>
          <p:grpSpPr>
            <a:xfrm>
              <a:off x="12556437" y="0"/>
              <a:ext cx="3194765" cy="3863595"/>
              <a:chOff x="12556437" y="0"/>
              <a:chExt cx="3194765" cy="3863595"/>
            </a:xfrm>
          </p:grpSpPr>
          <p:sp>
            <p:nvSpPr>
              <p:cNvPr id="39" name="Rechthoek 38">
                <a:extLst>
                  <a:ext uri="{FF2B5EF4-FFF2-40B4-BE49-F238E27FC236}">
                    <a16:creationId xmlns:a16="http://schemas.microsoft.com/office/drawing/2014/main" id="{1DCD9DE3-488B-4E54-A31A-51E88C519027}"/>
                  </a:ext>
                </a:extLst>
              </p:cNvPr>
              <p:cNvSpPr/>
              <p:nvPr userDrawn="1"/>
            </p:nvSpPr>
            <p:spPr>
              <a:xfrm>
                <a:off x="12556438" y="0"/>
                <a:ext cx="3194764" cy="252000"/>
              </a:xfrm>
              <a:prstGeom prst="rect">
                <a:avLst/>
              </a:prstGeom>
              <a:solidFill>
                <a:srgbClr val="211F2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108000" rIns="108000" bIns="108000" numCol="1" spcCol="0" rtlCol="0" fromWordArt="0" anchor="ctr" anchorCtr="0" forceAA="0" compatLnSpc="1">
                <a:prstTxWarp prst="textNoShape">
                  <a:avLst/>
                </a:prstTxWarp>
                <a:noAutofit/>
              </a:bodyPr>
              <a:lstStyle/>
              <a:p>
                <a:pPr algn="l">
                  <a:lnSpc>
                    <a:spcPct val="90000"/>
                  </a:lnSpc>
                  <a:spcBef>
                    <a:spcPts val="600"/>
                  </a:spcBef>
                  <a:spcAft>
                    <a:spcPts val="600"/>
                  </a:spcAft>
                </a:pPr>
                <a:r>
                  <a:rPr lang="nl-NL" sz="1400" b="1" cap="all" baseline="0">
                    <a:solidFill>
                      <a:schemeClr val="bg1"/>
                    </a:solidFill>
                    <a:latin typeface="Calibri" panose="020F0502020204030204" pitchFamily="34" charset="0"/>
                    <a:cs typeface="Calibri" panose="020F0502020204030204" pitchFamily="34" charset="0"/>
                  </a:rPr>
                  <a:t>Afbeelding invoegen/veranderen</a:t>
                </a:r>
              </a:p>
            </p:txBody>
          </p:sp>
          <p:sp>
            <p:nvSpPr>
              <p:cNvPr id="40" name="Ovaal 39">
                <a:extLst>
                  <a:ext uri="{FF2B5EF4-FFF2-40B4-BE49-F238E27FC236}">
                    <a16:creationId xmlns:a16="http://schemas.microsoft.com/office/drawing/2014/main" id="{C56CBA45-D11B-4089-BB39-951C149F2455}"/>
                  </a:ext>
                </a:extLst>
              </p:cNvPr>
              <p:cNvSpPr/>
              <p:nvPr userDrawn="1"/>
            </p:nvSpPr>
            <p:spPr>
              <a:xfrm>
                <a:off x="12556437" y="394204"/>
                <a:ext cx="260914" cy="259683"/>
              </a:xfrm>
              <a:prstGeom prst="ellipse">
                <a:avLst/>
              </a:prstGeom>
              <a:solidFill>
                <a:srgbClr val="211F26"/>
              </a:solidFill>
              <a:ln w="25400" cap="flat" cmpd="sng" algn="ctr">
                <a:noFill/>
                <a:prstDash val="solid"/>
              </a:ln>
              <a:effectLst/>
            </p:spPr>
            <p:txBody>
              <a:bodyPr rtlCol="0" anchor="ctr"/>
              <a:lstStyle/>
              <a:p>
                <a:pPr marR="0" lvl="0" indent="0" algn="ctr" fontAlgn="auto">
                  <a:lnSpc>
                    <a:spcPct val="100000"/>
                  </a:lnSpc>
                  <a:spcBef>
                    <a:spcPts val="0"/>
                  </a:spcBef>
                  <a:spcAft>
                    <a:spcPts val="0"/>
                  </a:spcAft>
                  <a:buClrTx/>
                  <a:buSzTx/>
                  <a:buFontTx/>
                  <a:buNone/>
                  <a:tabLst/>
                </a:pPr>
                <a:r>
                  <a:rPr kumimoji="0" lang="nl-NL" sz="1200" b="1" i="0" u="none" strike="noStrike" kern="0" cap="none" spc="0" normalizeH="0" baseline="0" noProof="0">
                    <a:ln>
                      <a:noFill/>
                    </a:ln>
                    <a:solidFill>
                      <a:schemeClr val="bg1"/>
                    </a:solidFill>
                    <a:effectLst/>
                    <a:uLnTx/>
                    <a:uFillTx/>
                    <a:latin typeface="Calibri" panose="020F0502020204030204" pitchFamily="34" charset="0"/>
                    <a:cs typeface="Calibri" panose="020F0502020204030204" pitchFamily="34" charset="0"/>
                  </a:rPr>
                  <a:t>1</a:t>
                </a:r>
              </a:p>
            </p:txBody>
          </p:sp>
          <p:sp>
            <p:nvSpPr>
              <p:cNvPr id="41" name="Rechthoek 40">
                <a:extLst>
                  <a:ext uri="{FF2B5EF4-FFF2-40B4-BE49-F238E27FC236}">
                    <a16:creationId xmlns:a16="http://schemas.microsoft.com/office/drawing/2014/main" id="{9D1C7CAC-65B5-4CC7-9DE9-9727F9039016}"/>
                  </a:ext>
                </a:extLst>
              </p:cNvPr>
              <p:cNvSpPr/>
              <p:nvPr userDrawn="1"/>
            </p:nvSpPr>
            <p:spPr>
              <a:xfrm>
                <a:off x="12922118" y="393161"/>
                <a:ext cx="2829084" cy="578569"/>
              </a:xfrm>
              <a:prstGeom prst="rect">
                <a:avLst/>
              </a:prstGeom>
              <a:noFill/>
              <a:ln w="25400" cap="flat" cmpd="sng" algn="ctr">
                <a:noFill/>
                <a:prstDash val="solid"/>
              </a:ln>
              <a:effectLst/>
            </p:spPr>
            <p:txBody>
              <a:bodyPr lIns="0" tIns="0" rIns="0" bIns="0" rtlCol="0" anchor="t"/>
              <a:lstStyle/>
              <a:p>
                <a:pPr marL="0" marR="0" lvl="0" indent="0" defTabSz="914400" eaLnBrk="1" fontAlgn="auto" latinLnBrk="0" hangingPunct="1">
                  <a:lnSpc>
                    <a:spcPct val="90000"/>
                  </a:lnSpc>
                  <a:spcBef>
                    <a:spcPts val="600"/>
                  </a:spcBef>
                  <a:spcAft>
                    <a:spcPts val="600"/>
                  </a:spcAft>
                  <a:buClr>
                    <a:schemeClr val="accent1"/>
                  </a:buClr>
                  <a:buSzTx/>
                  <a:buFont typeface="Arial" panose="020B0604020202020204" pitchFamily="34" charset="0"/>
                  <a:buNone/>
                  <a:tabLst/>
                  <a:defRPr/>
                </a:pPr>
                <a:r>
                  <a:rPr kumimoji="0" lang="nl-NL" sz="1100" b="0" i="0" u="none" strike="noStrike" kern="0" cap="none" spc="0" normalizeH="0" baseline="0" noProof="0">
                    <a:ln>
                      <a:noFill/>
                    </a:ln>
                    <a:solidFill>
                      <a:srgbClr val="211F26"/>
                    </a:solidFill>
                    <a:effectLst/>
                    <a:uLnTx/>
                    <a:uFillTx/>
                    <a:latin typeface="Calibri" panose="020F0502020204030204" pitchFamily="34" charset="0"/>
                    <a:cs typeface="Calibri" panose="020F0502020204030204" pitchFamily="34" charset="0"/>
                  </a:rPr>
                  <a:t>Wanneer nodig, verwijder de bestaande afbeelding d.m.v. de </a:t>
                </a:r>
                <a:r>
                  <a:rPr kumimoji="0" lang="nl-NL" sz="1100" b="1" i="0" u="none" strike="noStrike" kern="0" cap="none" spc="0" normalizeH="0" baseline="0" noProof="0">
                    <a:ln>
                      <a:noFill/>
                    </a:ln>
                    <a:solidFill>
                      <a:srgbClr val="211F26"/>
                    </a:solidFill>
                    <a:effectLst/>
                    <a:uLnTx/>
                    <a:uFillTx/>
                    <a:latin typeface="Calibri" panose="020F0502020204030204" pitchFamily="34" charset="0"/>
                    <a:cs typeface="Calibri" panose="020F0502020204030204" pitchFamily="34" charset="0"/>
                  </a:rPr>
                  <a:t>‘Delete’-knop</a:t>
                </a:r>
                <a:r>
                  <a:rPr kumimoji="0" lang="nl-NL" sz="1100" b="0" i="0" u="none" strike="noStrike" kern="0" cap="none" spc="0" normalizeH="0" baseline="0" noProof="0">
                    <a:ln>
                      <a:noFill/>
                    </a:ln>
                    <a:solidFill>
                      <a:srgbClr val="211F26"/>
                    </a:solidFill>
                    <a:effectLst/>
                    <a:uLnTx/>
                    <a:uFillTx/>
                    <a:latin typeface="Calibri" panose="020F0502020204030204" pitchFamily="34" charset="0"/>
                    <a:cs typeface="Calibri" panose="020F0502020204030204" pitchFamily="34" charset="0"/>
                  </a:rPr>
                  <a:t>. Klik op het pictogram om een nieuwe afbeelding in te voegen. </a:t>
                </a:r>
                <a:r>
                  <a:rPr kumimoji="0" lang="nl-NL" sz="1100" b="0" i="1" u="none" strike="noStrike" kern="0" cap="none" spc="0" normalizeH="0" baseline="0" noProof="0">
                    <a:ln>
                      <a:noFill/>
                    </a:ln>
                    <a:solidFill>
                      <a:srgbClr val="211F26"/>
                    </a:solidFill>
                    <a:effectLst/>
                    <a:uLnTx/>
                    <a:uFillTx/>
                    <a:latin typeface="Calibri" panose="020F0502020204030204" pitchFamily="34" charset="0"/>
                    <a:cs typeface="Calibri" panose="020F0502020204030204" pitchFamily="34" charset="0"/>
                  </a:rPr>
                  <a:t>(zie onderstaand voorbeeld).</a:t>
                </a:r>
                <a:endParaRPr kumimoji="0" lang="nl-NL" sz="1100" b="0" i="0" u="none" strike="noStrike" kern="0" cap="none" spc="0" normalizeH="0" baseline="0" noProof="0">
                  <a:ln>
                    <a:noFill/>
                  </a:ln>
                  <a:solidFill>
                    <a:srgbClr val="211F26"/>
                  </a:solidFill>
                  <a:effectLst/>
                  <a:uLnTx/>
                  <a:uFillTx/>
                  <a:latin typeface="Calibri" panose="020F0502020204030204" pitchFamily="34" charset="0"/>
                  <a:cs typeface="Calibri" panose="020F0502020204030204" pitchFamily="34" charset="0"/>
                </a:endParaRPr>
              </a:p>
            </p:txBody>
          </p:sp>
          <p:sp>
            <p:nvSpPr>
              <p:cNvPr id="42" name="Ovaal 41">
                <a:extLst>
                  <a:ext uri="{FF2B5EF4-FFF2-40B4-BE49-F238E27FC236}">
                    <a16:creationId xmlns:a16="http://schemas.microsoft.com/office/drawing/2014/main" id="{85D10D89-45A4-4536-9974-304C05959FB2}"/>
                  </a:ext>
                </a:extLst>
              </p:cNvPr>
              <p:cNvSpPr/>
              <p:nvPr userDrawn="1"/>
            </p:nvSpPr>
            <p:spPr>
              <a:xfrm>
                <a:off x="12556437" y="1573600"/>
                <a:ext cx="260914" cy="259683"/>
              </a:xfrm>
              <a:prstGeom prst="ellipse">
                <a:avLst/>
              </a:prstGeom>
              <a:solidFill>
                <a:srgbClr val="211F26"/>
              </a:solidFill>
              <a:ln w="25400" cap="flat" cmpd="sng" algn="ctr">
                <a:noFill/>
                <a:prstDash val="solid"/>
              </a:ln>
              <a:effectLst/>
            </p:spPr>
            <p:txBody>
              <a:bodyPr rtlCol="0" anchor="ctr"/>
              <a:lstStyle/>
              <a:p>
                <a:pPr marR="0" lvl="0" indent="0" algn="ctr" fontAlgn="auto">
                  <a:lnSpc>
                    <a:spcPct val="100000"/>
                  </a:lnSpc>
                  <a:spcBef>
                    <a:spcPts val="0"/>
                  </a:spcBef>
                  <a:spcAft>
                    <a:spcPts val="0"/>
                  </a:spcAft>
                  <a:buClrTx/>
                  <a:buSzTx/>
                  <a:buFontTx/>
                  <a:buNone/>
                  <a:tabLst/>
                </a:pPr>
                <a:r>
                  <a:rPr kumimoji="0" lang="nl-NL" sz="1200" b="1" i="0" u="none" strike="noStrike" kern="0" cap="none" spc="0" normalizeH="0" baseline="0" noProof="0">
                    <a:ln>
                      <a:noFill/>
                    </a:ln>
                    <a:solidFill>
                      <a:schemeClr val="bg1"/>
                    </a:solidFill>
                    <a:effectLst/>
                    <a:uLnTx/>
                    <a:uFillTx/>
                    <a:latin typeface="Calibri" panose="020F0502020204030204" pitchFamily="34" charset="0"/>
                    <a:cs typeface="Calibri" panose="020F0502020204030204" pitchFamily="34" charset="0"/>
                  </a:rPr>
                  <a:t>2</a:t>
                </a:r>
              </a:p>
            </p:txBody>
          </p:sp>
          <p:sp>
            <p:nvSpPr>
              <p:cNvPr id="43" name="Rechthoek 42">
                <a:extLst>
                  <a:ext uri="{FF2B5EF4-FFF2-40B4-BE49-F238E27FC236}">
                    <a16:creationId xmlns:a16="http://schemas.microsoft.com/office/drawing/2014/main" id="{49DB060D-A84E-4F02-BC13-35B067CD3615}"/>
                  </a:ext>
                </a:extLst>
              </p:cNvPr>
              <p:cNvSpPr/>
              <p:nvPr userDrawn="1"/>
            </p:nvSpPr>
            <p:spPr>
              <a:xfrm>
                <a:off x="12922118" y="1573600"/>
                <a:ext cx="2829084" cy="288730"/>
              </a:xfrm>
              <a:prstGeom prst="rect">
                <a:avLst/>
              </a:prstGeom>
              <a:noFill/>
              <a:ln w="25400" cap="flat" cmpd="sng" algn="ctr">
                <a:noFill/>
                <a:prstDash val="solid"/>
              </a:ln>
              <a:effectLst/>
            </p:spPr>
            <p:txBody>
              <a:bodyPr lIns="0" tIns="0" rIns="0" bIns="0" rtlCol="0" anchor="t"/>
              <a:lstStyle/>
              <a:p>
                <a:pPr marL="0" marR="0" lvl="0" indent="0" defTabSz="914400" eaLnBrk="1" fontAlgn="auto" latinLnBrk="0" hangingPunct="1">
                  <a:lnSpc>
                    <a:spcPct val="90000"/>
                  </a:lnSpc>
                  <a:spcBef>
                    <a:spcPts val="600"/>
                  </a:spcBef>
                  <a:spcAft>
                    <a:spcPts val="600"/>
                  </a:spcAft>
                  <a:buClr>
                    <a:schemeClr val="accent1"/>
                  </a:buClr>
                  <a:buSzTx/>
                  <a:buFont typeface="Arial" panose="020B0604020202020204" pitchFamily="34" charset="0"/>
                  <a:buNone/>
                  <a:tabLst/>
                  <a:defRPr/>
                </a:pPr>
                <a:r>
                  <a:rPr kumimoji="0" lang="nl-NL" sz="1100" b="0" i="0" u="none" strike="noStrike" kern="0" cap="none" spc="0" normalizeH="0" baseline="0" noProof="0">
                    <a:ln>
                      <a:noFill/>
                    </a:ln>
                    <a:solidFill>
                      <a:srgbClr val="211F26"/>
                    </a:solidFill>
                    <a:effectLst/>
                    <a:uLnTx/>
                    <a:uFillTx/>
                    <a:latin typeface="Calibri" panose="020F0502020204030204" pitchFamily="34" charset="0"/>
                    <a:cs typeface="Calibri" panose="020F0502020204030204" pitchFamily="34" charset="0"/>
                  </a:rPr>
                  <a:t>Selecteer de gewenste afbeelding</a:t>
                </a:r>
                <a:br>
                  <a:rPr kumimoji="0" lang="nl-NL" sz="1100" b="0" i="0" u="none" strike="noStrike" kern="0" cap="none" spc="0" normalizeH="0" baseline="0" noProof="0">
                    <a:ln>
                      <a:noFill/>
                    </a:ln>
                    <a:solidFill>
                      <a:srgbClr val="211F26"/>
                    </a:solidFill>
                    <a:effectLst/>
                    <a:uLnTx/>
                    <a:uFillTx/>
                    <a:latin typeface="Calibri" panose="020F0502020204030204" pitchFamily="34" charset="0"/>
                    <a:cs typeface="Calibri" panose="020F0502020204030204" pitchFamily="34" charset="0"/>
                  </a:rPr>
                </a:br>
                <a:r>
                  <a:rPr kumimoji="0" lang="nl-NL" sz="1100" b="0" i="0" u="none" strike="noStrike" kern="0" cap="none" spc="0" normalizeH="0" baseline="0" noProof="0">
                    <a:ln>
                      <a:noFill/>
                    </a:ln>
                    <a:solidFill>
                      <a:srgbClr val="211F26"/>
                    </a:solidFill>
                    <a:effectLst/>
                    <a:uLnTx/>
                    <a:uFillTx/>
                    <a:latin typeface="Calibri" panose="020F0502020204030204" pitchFamily="34" charset="0"/>
                    <a:cs typeface="Calibri" panose="020F0502020204030204" pitchFamily="34" charset="0"/>
                  </a:rPr>
                  <a:t>en klik op </a:t>
                </a:r>
                <a:r>
                  <a:rPr kumimoji="0" lang="nl-NL" sz="1100" b="1" i="0" u="none" strike="noStrike" kern="0" cap="none" spc="0" normalizeH="0" baseline="0" noProof="0">
                    <a:ln>
                      <a:noFill/>
                    </a:ln>
                    <a:solidFill>
                      <a:srgbClr val="211F26"/>
                    </a:solidFill>
                    <a:effectLst/>
                    <a:uLnTx/>
                    <a:uFillTx/>
                    <a:latin typeface="Calibri" panose="020F0502020204030204" pitchFamily="34" charset="0"/>
                    <a:cs typeface="Calibri" panose="020F0502020204030204" pitchFamily="34" charset="0"/>
                  </a:rPr>
                  <a:t>‘Invoegen’</a:t>
                </a:r>
                <a:r>
                  <a:rPr kumimoji="0" lang="nl-NL" sz="1100" b="0" i="0" u="none" strike="noStrike" kern="0" cap="none" spc="0" normalizeH="0" baseline="0" noProof="0">
                    <a:ln>
                      <a:noFill/>
                    </a:ln>
                    <a:solidFill>
                      <a:srgbClr val="211F26"/>
                    </a:solidFill>
                    <a:effectLst/>
                    <a:uLnTx/>
                    <a:uFillTx/>
                    <a:latin typeface="Calibri" panose="020F0502020204030204" pitchFamily="34" charset="0"/>
                    <a:cs typeface="Calibri" panose="020F0502020204030204" pitchFamily="34" charset="0"/>
                  </a:rPr>
                  <a:t>.</a:t>
                </a:r>
                <a:endParaRPr kumimoji="0" lang="nl-NL" sz="1100" b="1" i="0" u="none" strike="noStrike" kern="0" cap="none" spc="0" normalizeH="0" baseline="0" noProof="0">
                  <a:ln>
                    <a:noFill/>
                  </a:ln>
                  <a:solidFill>
                    <a:srgbClr val="211F26"/>
                  </a:solidFill>
                  <a:effectLst/>
                  <a:uLnTx/>
                  <a:uFillTx/>
                  <a:latin typeface="Calibri" panose="020F0502020204030204" pitchFamily="34" charset="0"/>
                  <a:cs typeface="Calibri" panose="020F0502020204030204" pitchFamily="34" charset="0"/>
                </a:endParaRPr>
              </a:p>
            </p:txBody>
          </p:sp>
          <p:grpSp>
            <p:nvGrpSpPr>
              <p:cNvPr id="44" name="Groep 43">
                <a:extLst>
                  <a:ext uri="{FF2B5EF4-FFF2-40B4-BE49-F238E27FC236}">
                    <a16:creationId xmlns:a16="http://schemas.microsoft.com/office/drawing/2014/main" id="{5B455E63-CB81-4A93-B6F3-EF9A55EBCFED}"/>
                  </a:ext>
                </a:extLst>
              </p:cNvPr>
              <p:cNvGrpSpPr/>
              <p:nvPr userDrawn="1"/>
            </p:nvGrpSpPr>
            <p:grpSpPr>
              <a:xfrm>
                <a:off x="12922118" y="2014408"/>
                <a:ext cx="825500" cy="209550"/>
                <a:chOff x="13504624" y="2482850"/>
                <a:chExt cx="825500" cy="209550"/>
              </a:xfrm>
            </p:grpSpPr>
            <p:sp>
              <p:nvSpPr>
                <p:cNvPr id="71" name="Rechthoek 70">
                  <a:extLst>
                    <a:ext uri="{FF2B5EF4-FFF2-40B4-BE49-F238E27FC236}">
                      <a16:creationId xmlns:a16="http://schemas.microsoft.com/office/drawing/2014/main" id="{CCE1EA11-DF78-495F-A588-E98C7FA5636C}"/>
                    </a:ext>
                  </a:extLst>
                </p:cNvPr>
                <p:cNvSpPr/>
                <p:nvPr userDrawn="1"/>
              </p:nvSpPr>
              <p:spPr>
                <a:xfrm>
                  <a:off x="13504624" y="2482850"/>
                  <a:ext cx="825500" cy="209550"/>
                </a:xfrm>
                <a:prstGeom prst="rect">
                  <a:avLst/>
                </a:prstGeom>
                <a:solidFill>
                  <a:srgbClr val="E5F1FB"/>
                </a:solidFill>
                <a:ln w="12700">
                  <a:solidFill>
                    <a:srgbClr val="0B7ED9"/>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108000" tIns="0" rIns="0" bIns="0" numCol="1" spcCol="0" rtlCol="0" fromWordArt="0" anchor="ctr" anchorCtr="0" forceAA="0" compatLnSpc="1">
                  <a:prstTxWarp prst="textNoShape">
                    <a:avLst/>
                  </a:prstTxWarp>
                  <a:noAutofit/>
                </a:bodyPr>
                <a:lstStyle/>
                <a:p>
                  <a:pPr algn="l">
                    <a:lnSpc>
                      <a:spcPct val="90000"/>
                    </a:lnSpc>
                    <a:spcBef>
                      <a:spcPts val="600"/>
                    </a:spcBef>
                    <a:spcAft>
                      <a:spcPts val="600"/>
                    </a:spcAft>
                  </a:pPr>
                  <a:r>
                    <a:rPr lang="nl-NL" sz="800" b="0" noProof="0">
                      <a:solidFill>
                        <a:srgbClr val="211F26"/>
                      </a:solidFill>
                      <a:latin typeface="Calibri" panose="020F0502020204030204" pitchFamily="34" charset="0"/>
                      <a:cs typeface="Calibri" panose="020F0502020204030204" pitchFamily="34" charset="0"/>
                    </a:rPr>
                    <a:t>Invoegen</a:t>
                  </a:r>
                </a:p>
              </p:txBody>
            </p:sp>
            <p:cxnSp>
              <p:nvCxnSpPr>
                <p:cNvPr id="72" name="Rechte verbindingslijn 71">
                  <a:extLst>
                    <a:ext uri="{FF2B5EF4-FFF2-40B4-BE49-F238E27FC236}">
                      <a16:creationId xmlns:a16="http://schemas.microsoft.com/office/drawing/2014/main" id="{50F9B15A-B185-4264-B1B5-B426A45AEFFC}"/>
                    </a:ext>
                  </a:extLst>
                </p:cNvPr>
                <p:cNvCxnSpPr/>
                <p:nvPr userDrawn="1"/>
              </p:nvCxnSpPr>
              <p:spPr>
                <a:xfrm>
                  <a:off x="14155269" y="2515250"/>
                  <a:ext cx="0" cy="142717"/>
                </a:xfrm>
                <a:prstGeom prst="line">
                  <a:avLst/>
                </a:prstGeom>
                <a:noFill/>
                <a:ln w="3175" cap="flat" cmpd="sng" algn="ctr">
                  <a:solidFill>
                    <a:srgbClr val="44546A"/>
                  </a:solidFill>
                  <a:prstDash val="solid"/>
                </a:ln>
                <a:effectLst/>
              </p:spPr>
            </p:cxnSp>
            <p:sp>
              <p:nvSpPr>
                <p:cNvPr id="73" name="Gelijkbenige driehoek 72">
                  <a:extLst>
                    <a:ext uri="{FF2B5EF4-FFF2-40B4-BE49-F238E27FC236}">
                      <a16:creationId xmlns:a16="http://schemas.microsoft.com/office/drawing/2014/main" id="{0901AD4C-9161-4D62-B089-8C8CB853BB67}"/>
                    </a:ext>
                  </a:extLst>
                </p:cNvPr>
                <p:cNvSpPr/>
                <p:nvPr userDrawn="1"/>
              </p:nvSpPr>
              <p:spPr>
                <a:xfrm rot="10800000">
                  <a:off x="14196089" y="2566904"/>
                  <a:ext cx="86866" cy="51147"/>
                </a:xfrm>
                <a:prstGeom prst="triangle">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rgbClr val="211F26"/>
                    </a:solidFill>
                    <a:latin typeface="Calibri" panose="020F0502020204030204" pitchFamily="34" charset="0"/>
                    <a:cs typeface="Calibri" panose="020F0502020204030204" pitchFamily="34" charset="0"/>
                  </a:endParaRPr>
                </a:p>
              </p:txBody>
            </p:sp>
          </p:grpSp>
          <p:grpSp>
            <p:nvGrpSpPr>
              <p:cNvPr id="45" name="Groep 44">
                <a:extLst>
                  <a:ext uri="{FF2B5EF4-FFF2-40B4-BE49-F238E27FC236}">
                    <a16:creationId xmlns:a16="http://schemas.microsoft.com/office/drawing/2014/main" id="{F7FB2F35-0825-4D75-A445-84B4FB1D1D45}"/>
                  </a:ext>
                </a:extLst>
              </p:cNvPr>
              <p:cNvGrpSpPr/>
              <p:nvPr userDrawn="1"/>
            </p:nvGrpSpPr>
            <p:grpSpPr>
              <a:xfrm>
                <a:off x="12922118" y="1108029"/>
                <a:ext cx="294789" cy="318834"/>
                <a:chOff x="14466489" y="1001522"/>
                <a:chExt cx="290627" cy="314333"/>
              </a:xfrm>
            </p:grpSpPr>
            <p:sp>
              <p:nvSpPr>
                <p:cNvPr id="65" name="Rechthoek 64">
                  <a:extLst>
                    <a:ext uri="{FF2B5EF4-FFF2-40B4-BE49-F238E27FC236}">
                      <a16:creationId xmlns:a16="http://schemas.microsoft.com/office/drawing/2014/main" id="{71B68E66-518F-4F56-9183-506C0C751D06}"/>
                    </a:ext>
                  </a:extLst>
                </p:cNvPr>
                <p:cNvSpPr/>
                <p:nvPr userDrawn="1"/>
              </p:nvSpPr>
              <p:spPr>
                <a:xfrm>
                  <a:off x="14466489" y="1001522"/>
                  <a:ext cx="257935" cy="254168"/>
                </a:xfrm>
                <a:prstGeom prst="rect">
                  <a:avLst/>
                </a:prstGeom>
                <a:solidFill>
                  <a:schemeClr val="bg1"/>
                </a:solidFill>
                <a:ln w="12700">
                  <a:solidFill>
                    <a:srgbClr val="C0C0C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0" rIns="0" bIns="0" numCol="1" spcCol="0" rtlCol="0" fromWordArt="0" anchor="ctr" anchorCtr="0" forceAA="0" compatLnSpc="1">
                  <a:prstTxWarp prst="textNoShape">
                    <a:avLst/>
                  </a:prstTxWarp>
                  <a:noAutofit/>
                </a:bodyPr>
                <a:lstStyle/>
                <a:p>
                  <a:pPr lvl="0">
                    <a:lnSpc>
                      <a:spcPct val="90000"/>
                    </a:lnSpc>
                    <a:spcBef>
                      <a:spcPts val="600"/>
                    </a:spcBef>
                    <a:spcAft>
                      <a:spcPts val="600"/>
                    </a:spcAft>
                  </a:pPr>
                  <a:endParaRPr lang="nl-NL" sz="800" b="0" noProof="0">
                    <a:solidFill>
                      <a:srgbClr val="211F26"/>
                    </a:solidFill>
                    <a:latin typeface="Calibri" panose="020F0502020204030204" pitchFamily="34" charset="0"/>
                    <a:cs typeface="Calibri" panose="020F0502020204030204" pitchFamily="34" charset="0"/>
                  </a:endParaRPr>
                </a:p>
              </p:txBody>
            </p:sp>
            <p:sp>
              <p:nvSpPr>
                <p:cNvPr id="66" name="Ovaal 65">
                  <a:extLst>
                    <a:ext uri="{FF2B5EF4-FFF2-40B4-BE49-F238E27FC236}">
                      <a16:creationId xmlns:a16="http://schemas.microsoft.com/office/drawing/2014/main" id="{3581ED75-5ECD-4A1C-9819-F9513663B527}"/>
                    </a:ext>
                  </a:extLst>
                </p:cNvPr>
                <p:cNvSpPr/>
                <p:nvPr userDrawn="1"/>
              </p:nvSpPr>
              <p:spPr>
                <a:xfrm>
                  <a:off x="14623626" y="1033630"/>
                  <a:ext cx="71169" cy="71169"/>
                </a:xfrm>
                <a:prstGeom prst="ellipse">
                  <a:avLst/>
                </a:prstGeom>
                <a:solidFill>
                  <a:srgbClr val="F1D8A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rgbClr val="211F26"/>
                    </a:solidFill>
                    <a:latin typeface="Calibri" panose="020F0502020204030204" pitchFamily="34" charset="0"/>
                    <a:cs typeface="Calibri" panose="020F0502020204030204" pitchFamily="34" charset="0"/>
                  </a:endParaRPr>
                </a:p>
              </p:txBody>
            </p:sp>
            <p:sp>
              <p:nvSpPr>
                <p:cNvPr id="67" name="Vrije vorm: vorm 66">
                  <a:extLst>
                    <a:ext uri="{FF2B5EF4-FFF2-40B4-BE49-F238E27FC236}">
                      <a16:creationId xmlns:a16="http://schemas.microsoft.com/office/drawing/2014/main" id="{C922C374-E330-495B-8EE5-019251618136}"/>
                    </a:ext>
                  </a:extLst>
                </p:cNvPr>
                <p:cNvSpPr/>
                <p:nvPr userDrawn="1"/>
              </p:nvSpPr>
              <p:spPr>
                <a:xfrm rot="2700000">
                  <a:off x="14498877" y="1157846"/>
                  <a:ext cx="168558" cy="147459"/>
                </a:xfrm>
                <a:custGeom>
                  <a:avLst/>
                  <a:gdLst>
                    <a:gd name="connsiteX0" fmla="*/ 12837 w 168558"/>
                    <a:gd name="connsiteY0" fmla="*/ 12836 h 147459"/>
                    <a:gd name="connsiteX1" fmla="*/ 43826 w 168558"/>
                    <a:gd name="connsiteY1" fmla="*/ 0 h 147459"/>
                    <a:gd name="connsiteX2" fmla="*/ 168558 w 168558"/>
                    <a:gd name="connsiteY2" fmla="*/ 0 h 147459"/>
                    <a:gd name="connsiteX3" fmla="*/ 21099 w 168558"/>
                    <a:gd name="connsiteY3" fmla="*/ 147459 h 147459"/>
                    <a:gd name="connsiteX4" fmla="*/ 0 w 168558"/>
                    <a:gd name="connsiteY4" fmla="*/ 126361 h 147459"/>
                    <a:gd name="connsiteX5" fmla="*/ 0 w 168558"/>
                    <a:gd name="connsiteY5" fmla="*/ 43826 h 147459"/>
                    <a:gd name="connsiteX6" fmla="*/ 12837 w 168558"/>
                    <a:gd name="connsiteY6" fmla="*/ 12836 h 1474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68558" h="147459">
                      <a:moveTo>
                        <a:pt x="12837" y="12836"/>
                      </a:moveTo>
                      <a:cubicBezTo>
                        <a:pt x="20768" y="4905"/>
                        <a:pt x="31724" y="0"/>
                        <a:pt x="43826" y="0"/>
                      </a:cubicBezTo>
                      <a:lnTo>
                        <a:pt x="168558" y="0"/>
                      </a:lnTo>
                      <a:lnTo>
                        <a:pt x="21099" y="147459"/>
                      </a:lnTo>
                      <a:lnTo>
                        <a:pt x="0" y="126361"/>
                      </a:lnTo>
                      <a:lnTo>
                        <a:pt x="0" y="43826"/>
                      </a:lnTo>
                      <a:cubicBezTo>
                        <a:pt x="1" y="31723"/>
                        <a:pt x="4906" y="20767"/>
                        <a:pt x="12837" y="12836"/>
                      </a:cubicBezTo>
                      <a:close/>
                    </a:path>
                  </a:pathLst>
                </a:custGeom>
                <a:solidFill>
                  <a:srgbClr val="C9D8E9"/>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rgbClr val="211F26"/>
                    </a:solidFill>
                    <a:latin typeface="Calibri" panose="020F0502020204030204" pitchFamily="34" charset="0"/>
                    <a:cs typeface="Calibri" panose="020F0502020204030204" pitchFamily="34" charset="0"/>
                  </a:endParaRPr>
                </a:p>
              </p:txBody>
            </p:sp>
            <p:sp>
              <p:nvSpPr>
                <p:cNvPr id="68" name="Rechthoek: afgeronde hoeken 67">
                  <a:extLst>
                    <a:ext uri="{FF2B5EF4-FFF2-40B4-BE49-F238E27FC236}">
                      <a16:creationId xmlns:a16="http://schemas.microsoft.com/office/drawing/2014/main" id="{B9F3C893-C389-4E32-A97E-D76E28DA45D7}"/>
                    </a:ext>
                  </a:extLst>
                </p:cNvPr>
                <p:cNvSpPr/>
                <p:nvPr userDrawn="1"/>
              </p:nvSpPr>
              <p:spPr>
                <a:xfrm>
                  <a:off x="14601150" y="1145314"/>
                  <a:ext cx="155966" cy="116816"/>
                </a:xfrm>
                <a:prstGeom prst="roundRect">
                  <a:avLst/>
                </a:prstGeom>
                <a:solidFill>
                  <a:schemeClr val="bg1"/>
                </a:solidFill>
                <a:ln w="19050">
                  <a:solidFill>
                    <a:srgbClr val="8AADD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0" rIns="0" bIns="0" numCol="1" spcCol="0" rtlCol="0" fromWordArt="0" anchor="ctr" anchorCtr="0" forceAA="0" compatLnSpc="1">
                  <a:prstTxWarp prst="textNoShape">
                    <a:avLst/>
                  </a:prstTxWarp>
                  <a:noAutofit/>
                </a:bodyPr>
                <a:lstStyle/>
                <a:p>
                  <a:pPr lvl="0">
                    <a:lnSpc>
                      <a:spcPct val="90000"/>
                    </a:lnSpc>
                    <a:spcBef>
                      <a:spcPts val="600"/>
                    </a:spcBef>
                    <a:spcAft>
                      <a:spcPts val="600"/>
                    </a:spcAft>
                  </a:pPr>
                  <a:endParaRPr lang="nl-NL" sz="800" b="0" noProof="0">
                    <a:solidFill>
                      <a:srgbClr val="211F26"/>
                    </a:solidFill>
                    <a:latin typeface="Calibri" panose="020F0502020204030204" pitchFamily="34" charset="0"/>
                    <a:cs typeface="Calibri" panose="020F0502020204030204" pitchFamily="34" charset="0"/>
                  </a:endParaRPr>
                </a:p>
              </p:txBody>
            </p:sp>
            <p:cxnSp>
              <p:nvCxnSpPr>
                <p:cNvPr id="69" name="Rechte verbindingslijn 68">
                  <a:extLst>
                    <a:ext uri="{FF2B5EF4-FFF2-40B4-BE49-F238E27FC236}">
                      <a16:creationId xmlns:a16="http://schemas.microsoft.com/office/drawing/2014/main" id="{C0654C0F-D201-4BC9-BD42-614304E9162C}"/>
                    </a:ext>
                  </a:extLst>
                </p:cNvPr>
                <p:cNvCxnSpPr>
                  <a:cxnSpLocks/>
                </p:cNvCxnSpPr>
                <p:nvPr userDrawn="1"/>
              </p:nvCxnSpPr>
              <p:spPr>
                <a:xfrm>
                  <a:off x="14637490" y="1308665"/>
                  <a:ext cx="83286" cy="0"/>
                </a:xfrm>
                <a:prstGeom prst="line">
                  <a:avLst/>
                </a:prstGeom>
                <a:solidFill>
                  <a:schemeClr val="bg1"/>
                </a:solidFill>
                <a:ln w="19050">
                  <a:solidFill>
                    <a:srgbClr val="8AADD0"/>
                  </a:solidFill>
                </a:ln>
              </p:spPr>
              <p:style>
                <a:lnRef idx="2">
                  <a:schemeClr val="accent1">
                    <a:shade val="50000"/>
                  </a:schemeClr>
                </a:lnRef>
                <a:fillRef idx="1">
                  <a:schemeClr val="accent1"/>
                </a:fillRef>
                <a:effectRef idx="0">
                  <a:schemeClr val="accent1"/>
                </a:effectRef>
                <a:fontRef idx="minor">
                  <a:schemeClr val="lt1"/>
                </a:fontRef>
              </p:style>
            </p:cxnSp>
            <p:cxnSp>
              <p:nvCxnSpPr>
                <p:cNvPr id="70" name="Rechte verbindingslijn 69">
                  <a:extLst>
                    <a:ext uri="{FF2B5EF4-FFF2-40B4-BE49-F238E27FC236}">
                      <a16:creationId xmlns:a16="http://schemas.microsoft.com/office/drawing/2014/main" id="{EC4C0EC3-1DA3-4694-B266-5DA096C649CB}"/>
                    </a:ext>
                  </a:extLst>
                </p:cNvPr>
                <p:cNvCxnSpPr>
                  <a:cxnSpLocks/>
                  <a:stCxn id="68" idx="2"/>
                </p:cNvCxnSpPr>
                <p:nvPr userDrawn="1"/>
              </p:nvCxnSpPr>
              <p:spPr>
                <a:xfrm flipH="1">
                  <a:off x="14678717" y="1262130"/>
                  <a:ext cx="416" cy="43573"/>
                </a:xfrm>
                <a:prstGeom prst="line">
                  <a:avLst/>
                </a:prstGeom>
                <a:solidFill>
                  <a:schemeClr val="bg1"/>
                </a:solidFill>
                <a:ln w="19050">
                  <a:solidFill>
                    <a:srgbClr val="8AADD0"/>
                  </a:solidFill>
                </a:ln>
              </p:spPr>
              <p:style>
                <a:lnRef idx="2">
                  <a:schemeClr val="accent1">
                    <a:shade val="50000"/>
                  </a:schemeClr>
                </a:lnRef>
                <a:fillRef idx="1">
                  <a:schemeClr val="accent1"/>
                </a:fillRef>
                <a:effectRef idx="0">
                  <a:schemeClr val="accent1"/>
                </a:effectRef>
                <a:fontRef idx="minor">
                  <a:schemeClr val="lt1"/>
                </a:fontRef>
              </p:style>
            </p:cxnSp>
          </p:grpSp>
          <p:sp>
            <p:nvSpPr>
              <p:cNvPr id="46" name="Ovaal 45">
                <a:extLst>
                  <a:ext uri="{FF2B5EF4-FFF2-40B4-BE49-F238E27FC236}">
                    <a16:creationId xmlns:a16="http://schemas.microsoft.com/office/drawing/2014/main" id="{1B4DB53A-CB06-4BF1-83B7-4A7F6049E7D0}"/>
                  </a:ext>
                </a:extLst>
              </p:cNvPr>
              <p:cNvSpPr/>
              <p:nvPr userDrawn="1"/>
            </p:nvSpPr>
            <p:spPr>
              <a:xfrm>
                <a:off x="12556437" y="2376853"/>
                <a:ext cx="260914" cy="259683"/>
              </a:xfrm>
              <a:prstGeom prst="ellipse">
                <a:avLst/>
              </a:prstGeom>
              <a:solidFill>
                <a:srgbClr val="211F26"/>
              </a:solidFill>
              <a:ln w="25400" cap="flat" cmpd="sng" algn="ctr">
                <a:noFill/>
                <a:prstDash val="solid"/>
              </a:ln>
              <a:effectLst/>
            </p:spPr>
            <p:txBody>
              <a:bodyPr rtlCol="0" anchor="ctr"/>
              <a:lstStyle/>
              <a:p>
                <a:pPr marR="0" lvl="0" indent="0" algn="ctr" fontAlgn="auto">
                  <a:lnSpc>
                    <a:spcPct val="100000"/>
                  </a:lnSpc>
                  <a:spcBef>
                    <a:spcPts val="0"/>
                  </a:spcBef>
                  <a:spcAft>
                    <a:spcPts val="0"/>
                  </a:spcAft>
                  <a:buClrTx/>
                  <a:buSzTx/>
                  <a:buFontTx/>
                  <a:buNone/>
                  <a:tabLst/>
                </a:pPr>
                <a:r>
                  <a:rPr kumimoji="0" lang="nl-NL" sz="1200" b="1" i="0" u="none" strike="noStrike" kern="0" cap="none" spc="0" normalizeH="0" baseline="0" noProof="0">
                    <a:ln>
                      <a:noFill/>
                    </a:ln>
                    <a:solidFill>
                      <a:schemeClr val="bg1"/>
                    </a:solidFill>
                    <a:effectLst/>
                    <a:uLnTx/>
                    <a:uFillTx/>
                    <a:latin typeface="Calibri" panose="020F0502020204030204" pitchFamily="34" charset="0"/>
                    <a:cs typeface="Calibri" panose="020F0502020204030204" pitchFamily="34" charset="0"/>
                  </a:rPr>
                  <a:t>3</a:t>
                </a:r>
              </a:p>
            </p:txBody>
          </p:sp>
          <p:sp>
            <p:nvSpPr>
              <p:cNvPr id="47" name="Rechthoek 46">
                <a:extLst>
                  <a:ext uri="{FF2B5EF4-FFF2-40B4-BE49-F238E27FC236}">
                    <a16:creationId xmlns:a16="http://schemas.microsoft.com/office/drawing/2014/main" id="{6B62C899-B45E-4F82-A276-1A716B63BAB7}"/>
                  </a:ext>
                </a:extLst>
              </p:cNvPr>
              <p:cNvSpPr/>
              <p:nvPr userDrawn="1"/>
            </p:nvSpPr>
            <p:spPr>
              <a:xfrm>
                <a:off x="12922118" y="2376853"/>
                <a:ext cx="2829083" cy="730807"/>
              </a:xfrm>
              <a:prstGeom prst="rect">
                <a:avLst/>
              </a:prstGeom>
              <a:noFill/>
              <a:ln w="25400" cap="flat" cmpd="sng" algn="ctr">
                <a:noFill/>
                <a:prstDash val="solid"/>
              </a:ln>
              <a:effectLst/>
            </p:spPr>
            <p:txBody>
              <a:bodyPr lIns="0" tIns="0" rIns="0" bIns="0" rtlCol="0" anchor="t"/>
              <a:lstStyle/>
              <a:p>
                <a:pPr marL="0" marR="0" lvl="0" indent="0" defTabSz="914400" eaLnBrk="1" fontAlgn="auto" latinLnBrk="0" hangingPunct="1">
                  <a:lnSpc>
                    <a:spcPct val="90000"/>
                  </a:lnSpc>
                  <a:spcBef>
                    <a:spcPts val="600"/>
                  </a:spcBef>
                  <a:spcAft>
                    <a:spcPts val="600"/>
                  </a:spcAft>
                  <a:buClr>
                    <a:schemeClr val="accent1"/>
                  </a:buClr>
                  <a:buSzTx/>
                  <a:buFont typeface="Arial" panose="020B0604020202020204" pitchFamily="34" charset="0"/>
                  <a:buNone/>
                  <a:tabLst/>
                  <a:defRPr/>
                </a:pPr>
                <a:r>
                  <a:rPr kumimoji="0" lang="nl-NL" sz="1100" b="0" i="0" u="none" strike="noStrike" kern="0" cap="none" spc="0" normalizeH="0" baseline="0" noProof="0">
                    <a:ln>
                      <a:noFill/>
                    </a:ln>
                    <a:solidFill>
                      <a:srgbClr val="211F26"/>
                    </a:solidFill>
                    <a:effectLst/>
                    <a:uLnTx/>
                    <a:uFillTx/>
                    <a:latin typeface="Calibri" panose="020F0502020204030204" pitchFamily="34" charset="0"/>
                    <a:cs typeface="Calibri" panose="020F0502020204030204" pitchFamily="34" charset="0"/>
                  </a:rPr>
                  <a:t>Om de afbeelding te schalen of bij te snijden, ga naar de tab </a:t>
                </a:r>
                <a:r>
                  <a:rPr kumimoji="0" lang="nl-NL" sz="1100" b="1" i="0" u="none" strike="noStrike" kern="0" cap="none" spc="0" normalizeH="0" baseline="0" noProof="0">
                    <a:ln>
                      <a:noFill/>
                    </a:ln>
                    <a:solidFill>
                      <a:srgbClr val="211F26"/>
                    </a:solidFill>
                    <a:effectLst/>
                    <a:uLnTx/>
                    <a:uFillTx/>
                    <a:latin typeface="Calibri" panose="020F0502020204030204" pitchFamily="34" charset="0"/>
                    <a:cs typeface="Calibri" panose="020F0502020204030204" pitchFamily="34" charset="0"/>
                  </a:rPr>
                  <a:t>‘Hulpmiddelen voor afbeeldingen - Opmaak’</a:t>
                </a:r>
                <a:r>
                  <a:rPr kumimoji="0" lang="nl-NL" sz="1100" b="0" i="0" u="none" strike="noStrike" kern="0" cap="none" spc="0" normalizeH="0" baseline="0" noProof="0">
                    <a:ln>
                      <a:noFill/>
                    </a:ln>
                    <a:solidFill>
                      <a:srgbClr val="211F26"/>
                    </a:solidFill>
                    <a:effectLst/>
                    <a:uLnTx/>
                    <a:uFillTx/>
                    <a:latin typeface="Calibri" panose="020F0502020204030204" pitchFamily="34" charset="0"/>
                    <a:cs typeface="Calibri" panose="020F0502020204030204" pitchFamily="34" charset="0"/>
                  </a:rPr>
                  <a:t> en klik op de knop </a:t>
                </a:r>
                <a:r>
                  <a:rPr kumimoji="0" lang="nl-NL" sz="1100" b="1" i="0" u="none" strike="noStrike" kern="0" cap="none" spc="0" normalizeH="0" baseline="0" noProof="0">
                    <a:ln>
                      <a:noFill/>
                    </a:ln>
                    <a:solidFill>
                      <a:srgbClr val="211F26"/>
                    </a:solidFill>
                    <a:effectLst/>
                    <a:uLnTx/>
                    <a:uFillTx/>
                    <a:latin typeface="Calibri" panose="020F0502020204030204" pitchFamily="34" charset="0"/>
                    <a:cs typeface="Calibri" panose="020F0502020204030204" pitchFamily="34" charset="0"/>
                  </a:rPr>
                  <a:t>‘Bijsnijden’</a:t>
                </a:r>
                <a:r>
                  <a:rPr kumimoji="0" lang="nl-NL" sz="1100" b="0" i="0" u="none" strike="noStrike" kern="0" cap="none" spc="0" normalizeH="0" baseline="0" noProof="0">
                    <a:ln>
                      <a:noFill/>
                    </a:ln>
                    <a:solidFill>
                      <a:srgbClr val="211F26"/>
                    </a:solidFill>
                    <a:effectLst/>
                    <a:uLnTx/>
                    <a:uFillTx/>
                    <a:latin typeface="Calibri" panose="020F0502020204030204" pitchFamily="34" charset="0"/>
                    <a:cs typeface="Calibri" panose="020F0502020204030204" pitchFamily="34" charset="0"/>
                  </a:rPr>
                  <a:t>. Schaal met de bolletjes de afbeelding en met de hoekjes het afbeeldingskader.</a:t>
                </a:r>
                <a:endParaRPr kumimoji="0" lang="nl-NL" sz="1100" b="1" i="0" u="none" strike="noStrike" kern="0" cap="none" spc="0" normalizeH="0" baseline="0" noProof="0">
                  <a:ln>
                    <a:noFill/>
                  </a:ln>
                  <a:solidFill>
                    <a:srgbClr val="211F26"/>
                  </a:solidFill>
                  <a:effectLst/>
                  <a:uLnTx/>
                  <a:uFillTx/>
                  <a:latin typeface="Calibri" panose="020F0502020204030204" pitchFamily="34" charset="0"/>
                  <a:cs typeface="Calibri" panose="020F0502020204030204" pitchFamily="34" charset="0"/>
                </a:endParaRPr>
              </a:p>
            </p:txBody>
          </p:sp>
          <p:grpSp>
            <p:nvGrpSpPr>
              <p:cNvPr id="48" name="Groep 47">
                <a:extLst>
                  <a:ext uri="{FF2B5EF4-FFF2-40B4-BE49-F238E27FC236}">
                    <a16:creationId xmlns:a16="http://schemas.microsoft.com/office/drawing/2014/main" id="{EEC02810-D2CE-4B99-98F6-4D78374955A4}"/>
                  </a:ext>
                </a:extLst>
              </p:cNvPr>
              <p:cNvGrpSpPr/>
              <p:nvPr userDrawn="1"/>
            </p:nvGrpSpPr>
            <p:grpSpPr>
              <a:xfrm>
                <a:off x="12776234" y="3250677"/>
                <a:ext cx="684511" cy="612918"/>
                <a:chOff x="12579993" y="3403241"/>
                <a:chExt cx="828259" cy="741632"/>
              </a:xfrm>
            </p:grpSpPr>
            <p:grpSp>
              <p:nvGrpSpPr>
                <p:cNvPr id="49" name="Groep 48">
                  <a:extLst>
                    <a:ext uri="{FF2B5EF4-FFF2-40B4-BE49-F238E27FC236}">
                      <a16:creationId xmlns:a16="http://schemas.microsoft.com/office/drawing/2014/main" id="{5584AF6A-3D63-4087-A1B4-92DBB3D62719}"/>
                    </a:ext>
                  </a:extLst>
                </p:cNvPr>
                <p:cNvGrpSpPr/>
                <p:nvPr userDrawn="1"/>
              </p:nvGrpSpPr>
              <p:grpSpPr>
                <a:xfrm>
                  <a:off x="12771568" y="3403241"/>
                  <a:ext cx="467138" cy="448489"/>
                  <a:chOff x="12782195" y="3403241"/>
                  <a:chExt cx="467138" cy="448489"/>
                </a:xfrm>
              </p:grpSpPr>
              <p:grpSp>
                <p:nvGrpSpPr>
                  <p:cNvPr id="52" name="Groep 51">
                    <a:extLst>
                      <a:ext uri="{FF2B5EF4-FFF2-40B4-BE49-F238E27FC236}">
                        <a16:creationId xmlns:a16="http://schemas.microsoft.com/office/drawing/2014/main" id="{0F15EF4F-31E0-429B-9E2D-D643EA692DF9}"/>
                      </a:ext>
                    </a:extLst>
                  </p:cNvPr>
                  <p:cNvGrpSpPr/>
                  <p:nvPr userDrawn="1"/>
                </p:nvGrpSpPr>
                <p:grpSpPr>
                  <a:xfrm>
                    <a:off x="12782195" y="3403241"/>
                    <a:ext cx="412967" cy="393907"/>
                    <a:chOff x="13554906" y="3320109"/>
                    <a:chExt cx="443906" cy="423419"/>
                  </a:xfrm>
                </p:grpSpPr>
                <p:grpSp>
                  <p:nvGrpSpPr>
                    <p:cNvPr id="59" name="Groep 58">
                      <a:extLst>
                        <a:ext uri="{FF2B5EF4-FFF2-40B4-BE49-F238E27FC236}">
                          <a16:creationId xmlns:a16="http://schemas.microsoft.com/office/drawing/2014/main" id="{7D5EEBB8-F6FA-4D95-B7FC-9BBC9F3ED169}"/>
                        </a:ext>
                      </a:extLst>
                    </p:cNvPr>
                    <p:cNvGrpSpPr/>
                    <p:nvPr userDrawn="1"/>
                  </p:nvGrpSpPr>
                  <p:grpSpPr>
                    <a:xfrm>
                      <a:off x="13554906" y="3320109"/>
                      <a:ext cx="443906" cy="423419"/>
                      <a:chOff x="12909684" y="1276143"/>
                      <a:chExt cx="443906" cy="423419"/>
                    </a:xfrm>
                  </p:grpSpPr>
                  <p:sp>
                    <p:nvSpPr>
                      <p:cNvPr id="62" name="Rechthoek 61">
                        <a:extLst>
                          <a:ext uri="{FF2B5EF4-FFF2-40B4-BE49-F238E27FC236}">
                            <a16:creationId xmlns:a16="http://schemas.microsoft.com/office/drawing/2014/main" id="{B043D5A7-1CB7-4095-8721-0F9282A8F06F}"/>
                          </a:ext>
                        </a:extLst>
                      </p:cNvPr>
                      <p:cNvSpPr/>
                      <p:nvPr userDrawn="1"/>
                    </p:nvSpPr>
                    <p:spPr>
                      <a:xfrm>
                        <a:off x="12918700" y="1285262"/>
                        <a:ext cx="434890" cy="414300"/>
                      </a:xfrm>
                      <a:prstGeom prst="rect">
                        <a:avLst/>
                      </a:prstGeom>
                      <a:noFill/>
                      <a:ln w="12700">
                        <a:solidFill>
                          <a:srgbClr val="818181"/>
                        </a:solidFill>
                        <a:prstDash val="dash"/>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0" rIns="0" bIns="0" numCol="1" spcCol="0" rtlCol="0" fromWordArt="0" anchor="ctr" anchorCtr="0" forceAA="0" compatLnSpc="1">
                        <a:prstTxWarp prst="textNoShape">
                          <a:avLst/>
                        </a:prstTxWarp>
                        <a:noAutofit/>
                      </a:bodyPr>
                      <a:lstStyle/>
                      <a:p>
                        <a:pPr lvl="0">
                          <a:lnSpc>
                            <a:spcPct val="90000"/>
                          </a:lnSpc>
                          <a:spcBef>
                            <a:spcPts val="600"/>
                          </a:spcBef>
                          <a:spcAft>
                            <a:spcPts val="600"/>
                          </a:spcAft>
                        </a:pPr>
                        <a:endParaRPr lang="nl-NL" sz="800" b="0" noProof="0">
                          <a:solidFill>
                            <a:srgbClr val="211F26"/>
                          </a:solidFill>
                          <a:latin typeface="Calibri" panose="020F0502020204030204" pitchFamily="34" charset="0"/>
                          <a:cs typeface="Calibri" panose="020F0502020204030204" pitchFamily="34" charset="0"/>
                        </a:endParaRPr>
                      </a:p>
                    </p:txBody>
                  </p:sp>
                  <p:sp>
                    <p:nvSpPr>
                      <p:cNvPr id="63" name="Rechthoek 62">
                        <a:extLst>
                          <a:ext uri="{FF2B5EF4-FFF2-40B4-BE49-F238E27FC236}">
                            <a16:creationId xmlns:a16="http://schemas.microsoft.com/office/drawing/2014/main" id="{840BE37C-AEED-49C9-B95E-B444076474C2}"/>
                          </a:ext>
                        </a:extLst>
                      </p:cNvPr>
                      <p:cNvSpPr/>
                      <p:nvPr userDrawn="1"/>
                    </p:nvSpPr>
                    <p:spPr>
                      <a:xfrm>
                        <a:off x="12909684" y="1276143"/>
                        <a:ext cx="261629" cy="257807"/>
                      </a:xfrm>
                      <a:prstGeom prst="rect">
                        <a:avLst/>
                      </a:prstGeom>
                      <a:solidFill>
                        <a:schemeClr val="bg1"/>
                      </a:solidFill>
                      <a:ln w="12700">
                        <a:solidFill>
                          <a:srgbClr val="81818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0" rIns="0" bIns="0" numCol="1" spcCol="0" rtlCol="0" fromWordArt="0" anchor="ctr" anchorCtr="0" forceAA="0" compatLnSpc="1">
                        <a:prstTxWarp prst="textNoShape">
                          <a:avLst/>
                        </a:prstTxWarp>
                        <a:noAutofit/>
                      </a:bodyPr>
                      <a:lstStyle/>
                      <a:p>
                        <a:pPr lvl="0">
                          <a:lnSpc>
                            <a:spcPct val="90000"/>
                          </a:lnSpc>
                          <a:spcBef>
                            <a:spcPts val="600"/>
                          </a:spcBef>
                          <a:spcAft>
                            <a:spcPts val="600"/>
                          </a:spcAft>
                        </a:pPr>
                        <a:endParaRPr lang="nl-NL" sz="800" b="0" noProof="0">
                          <a:solidFill>
                            <a:srgbClr val="211F26"/>
                          </a:solidFill>
                          <a:latin typeface="Calibri" panose="020F0502020204030204" pitchFamily="34" charset="0"/>
                          <a:cs typeface="Calibri" panose="020F0502020204030204" pitchFamily="34" charset="0"/>
                        </a:endParaRPr>
                      </a:p>
                    </p:txBody>
                  </p:sp>
                  <p:sp>
                    <p:nvSpPr>
                      <p:cNvPr id="64" name="Ovaal 63">
                        <a:extLst>
                          <a:ext uri="{FF2B5EF4-FFF2-40B4-BE49-F238E27FC236}">
                            <a16:creationId xmlns:a16="http://schemas.microsoft.com/office/drawing/2014/main" id="{FA356023-7E4F-4394-808C-CE0A34F717E4}"/>
                          </a:ext>
                        </a:extLst>
                      </p:cNvPr>
                      <p:cNvSpPr/>
                      <p:nvPr userDrawn="1"/>
                    </p:nvSpPr>
                    <p:spPr>
                      <a:xfrm>
                        <a:off x="13069071" y="1308711"/>
                        <a:ext cx="72188" cy="72188"/>
                      </a:xfrm>
                      <a:prstGeom prst="ellipse">
                        <a:avLst/>
                      </a:prstGeom>
                      <a:solidFill>
                        <a:srgbClr val="ECC679"/>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rgbClr val="211F26"/>
                          </a:solidFill>
                          <a:latin typeface="Calibri" panose="020F0502020204030204" pitchFamily="34" charset="0"/>
                          <a:cs typeface="Calibri" panose="020F0502020204030204" pitchFamily="34" charset="0"/>
                        </a:endParaRPr>
                      </a:p>
                    </p:txBody>
                  </p:sp>
                </p:grpSp>
                <p:pic>
                  <p:nvPicPr>
                    <p:cNvPr id="60" name="Afbeelding 59">
                      <a:extLst>
                        <a:ext uri="{FF2B5EF4-FFF2-40B4-BE49-F238E27FC236}">
                          <a16:creationId xmlns:a16="http://schemas.microsoft.com/office/drawing/2014/main" id="{220FFB3F-A89E-4B67-83D7-059963523B63}"/>
                        </a:ext>
                      </a:extLst>
                    </p:cNvPr>
                    <p:cNvPicPr>
                      <a:picLocks noChangeAspect="1"/>
                    </p:cNvPicPr>
                    <p:nvPr userDrawn="1"/>
                  </p:nvPicPr>
                  <p:blipFill>
                    <a:blip r:embed="rId2" cstate="screen">
                      <a:duotone>
                        <a:prstClr val="black"/>
                        <a:srgbClr val="4D82B8">
                          <a:tint val="45000"/>
                          <a:satMod val="400000"/>
                        </a:srgbClr>
                      </a:duotone>
                      <a:extLst>
                        <a:ext uri="{BEBA8EAE-BF5A-486C-A8C5-ECC9F3942E4B}">
                          <a14:imgProps xmlns:a14="http://schemas.microsoft.com/office/drawing/2010/main">
                            <a14:imgLayer r:embed="rId3">
                              <a14:imgEffect>
                                <a14:brightnessContrast contrast="-40000"/>
                              </a14:imgEffect>
                            </a14:imgLayer>
                          </a14:imgProps>
                        </a:ext>
                        <a:ext uri="{28A0092B-C50C-407E-A947-70E740481C1C}">
                          <a14:useLocalDpi xmlns:a14="http://schemas.microsoft.com/office/drawing/2010/main"/>
                        </a:ext>
                      </a:extLst>
                    </a:blip>
                    <a:stretch>
                      <a:fillRect/>
                    </a:stretch>
                  </p:blipFill>
                  <p:spPr>
                    <a:xfrm>
                      <a:off x="13567296" y="3424991"/>
                      <a:ext cx="173367" cy="140220"/>
                    </a:xfrm>
                    <a:prstGeom prst="rect">
                      <a:avLst/>
                    </a:prstGeom>
                  </p:spPr>
                </p:pic>
                <p:pic>
                  <p:nvPicPr>
                    <p:cNvPr id="61" name="Afbeelding 60">
                      <a:extLst>
                        <a:ext uri="{FF2B5EF4-FFF2-40B4-BE49-F238E27FC236}">
                          <a16:creationId xmlns:a16="http://schemas.microsoft.com/office/drawing/2014/main" id="{0A8E13B1-7D77-40B0-B2EE-03F7F8B3D83D}"/>
                        </a:ext>
                      </a:extLst>
                    </p:cNvPr>
                    <p:cNvPicPr>
                      <a:picLocks noChangeAspect="1"/>
                    </p:cNvPicPr>
                    <p:nvPr userDrawn="1"/>
                  </p:nvPicPr>
                  <p:blipFill>
                    <a:blip r:embed="rId4" cstate="screen">
                      <a:duotone>
                        <a:prstClr val="black"/>
                        <a:srgbClr val="4D82B8">
                          <a:tint val="45000"/>
                          <a:satMod val="400000"/>
                        </a:srgbClr>
                      </a:duotone>
                      <a:extLst>
                        <a:ext uri="{BEBA8EAE-BF5A-486C-A8C5-ECC9F3942E4B}">
                          <a14:imgProps xmlns:a14="http://schemas.microsoft.com/office/drawing/2010/main">
                            <a14:imgLayer r:embed="rId5">
                              <a14:imgEffect>
                                <a14:brightnessContrast contrast="-40000"/>
                              </a14:imgEffect>
                            </a14:imgLayer>
                          </a14:imgProps>
                        </a:ext>
                        <a:ext uri="{28A0092B-C50C-407E-A947-70E740481C1C}">
                          <a14:useLocalDpi xmlns:a14="http://schemas.microsoft.com/office/drawing/2010/main"/>
                        </a:ext>
                      </a:extLst>
                    </a:blip>
                    <a:stretch>
                      <a:fillRect/>
                    </a:stretch>
                  </p:blipFill>
                  <p:spPr>
                    <a:xfrm flipH="1">
                      <a:off x="13635598" y="3454369"/>
                      <a:ext cx="173367" cy="111423"/>
                    </a:xfrm>
                    <a:prstGeom prst="rect">
                      <a:avLst/>
                    </a:prstGeom>
                  </p:spPr>
                </p:pic>
              </p:grpSp>
              <p:grpSp>
                <p:nvGrpSpPr>
                  <p:cNvPr id="53" name="Groep 52">
                    <a:extLst>
                      <a:ext uri="{FF2B5EF4-FFF2-40B4-BE49-F238E27FC236}">
                        <a16:creationId xmlns:a16="http://schemas.microsoft.com/office/drawing/2014/main" id="{9DA8B3D2-6263-4934-96D0-123C3AFBF620}"/>
                      </a:ext>
                    </a:extLst>
                  </p:cNvPr>
                  <p:cNvGrpSpPr/>
                  <p:nvPr userDrawn="1"/>
                </p:nvGrpSpPr>
                <p:grpSpPr>
                  <a:xfrm>
                    <a:off x="13103513" y="3705268"/>
                    <a:ext cx="145820" cy="146462"/>
                    <a:chOff x="13096169" y="3602278"/>
                    <a:chExt cx="145820" cy="146462"/>
                  </a:xfrm>
                </p:grpSpPr>
                <p:sp>
                  <p:nvSpPr>
                    <p:cNvPr id="57" name="Rechthoek 56">
                      <a:extLst>
                        <a:ext uri="{FF2B5EF4-FFF2-40B4-BE49-F238E27FC236}">
                          <a16:creationId xmlns:a16="http://schemas.microsoft.com/office/drawing/2014/main" id="{74B1C134-4A4A-4944-A907-3D50913436A2}"/>
                        </a:ext>
                      </a:extLst>
                    </p:cNvPr>
                    <p:cNvSpPr/>
                    <p:nvPr userDrawn="1"/>
                  </p:nvSpPr>
                  <p:spPr>
                    <a:xfrm>
                      <a:off x="13096169" y="3602278"/>
                      <a:ext cx="145820" cy="28388"/>
                    </a:xfrm>
                    <a:prstGeom prst="rect">
                      <a:avLst/>
                    </a:prstGeom>
                    <a:solidFill>
                      <a:srgbClr val="81818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rgbClr val="211F26"/>
                        </a:solidFill>
                        <a:latin typeface="Calibri" panose="020F0502020204030204" pitchFamily="34" charset="0"/>
                        <a:cs typeface="Calibri" panose="020F0502020204030204" pitchFamily="34" charset="0"/>
                      </a:endParaRPr>
                    </a:p>
                  </p:txBody>
                </p:sp>
                <p:sp>
                  <p:nvSpPr>
                    <p:cNvPr id="58" name="Rechthoek 57">
                      <a:extLst>
                        <a:ext uri="{FF2B5EF4-FFF2-40B4-BE49-F238E27FC236}">
                          <a16:creationId xmlns:a16="http://schemas.microsoft.com/office/drawing/2014/main" id="{0EEF8C1B-EF27-4CD9-B72D-A972C1889E78}"/>
                        </a:ext>
                      </a:extLst>
                    </p:cNvPr>
                    <p:cNvSpPr/>
                    <p:nvPr userDrawn="1"/>
                  </p:nvSpPr>
                  <p:spPr>
                    <a:xfrm rot="5400000">
                      <a:off x="13037453" y="3661636"/>
                      <a:ext cx="145820" cy="28388"/>
                    </a:xfrm>
                    <a:prstGeom prst="rect">
                      <a:avLst/>
                    </a:prstGeom>
                    <a:solidFill>
                      <a:srgbClr val="81818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rgbClr val="211F26"/>
                        </a:solidFill>
                        <a:latin typeface="Calibri" panose="020F0502020204030204" pitchFamily="34" charset="0"/>
                        <a:cs typeface="Calibri" panose="020F0502020204030204" pitchFamily="34" charset="0"/>
                      </a:endParaRPr>
                    </a:p>
                  </p:txBody>
                </p:sp>
              </p:grpSp>
              <p:grpSp>
                <p:nvGrpSpPr>
                  <p:cNvPr id="54" name="Groep 53">
                    <a:extLst>
                      <a:ext uri="{FF2B5EF4-FFF2-40B4-BE49-F238E27FC236}">
                        <a16:creationId xmlns:a16="http://schemas.microsoft.com/office/drawing/2014/main" id="{C576185C-2143-403C-A49B-4F3D1E193030}"/>
                      </a:ext>
                    </a:extLst>
                  </p:cNvPr>
                  <p:cNvGrpSpPr/>
                  <p:nvPr userDrawn="1"/>
                </p:nvGrpSpPr>
                <p:grpSpPr>
                  <a:xfrm rot="10800000">
                    <a:off x="13061402" y="3665637"/>
                    <a:ext cx="145820" cy="146462"/>
                    <a:chOff x="13096169" y="3602278"/>
                    <a:chExt cx="145820" cy="146462"/>
                  </a:xfrm>
                </p:grpSpPr>
                <p:sp>
                  <p:nvSpPr>
                    <p:cNvPr id="55" name="Rechthoek 54">
                      <a:extLst>
                        <a:ext uri="{FF2B5EF4-FFF2-40B4-BE49-F238E27FC236}">
                          <a16:creationId xmlns:a16="http://schemas.microsoft.com/office/drawing/2014/main" id="{8EA2A03A-108F-440A-9E90-D35BC45245B3}"/>
                        </a:ext>
                      </a:extLst>
                    </p:cNvPr>
                    <p:cNvSpPr/>
                    <p:nvPr userDrawn="1"/>
                  </p:nvSpPr>
                  <p:spPr>
                    <a:xfrm>
                      <a:off x="13096169" y="3602278"/>
                      <a:ext cx="145820" cy="28388"/>
                    </a:xfrm>
                    <a:prstGeom prst="rect">
                      <a:avLst/>
                    </a:prstGeom>
                    <a:solidFill>
                      <a:srgbClr val="81818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rgbClr val="211F26"/>
                        </a:solidFill>
                        <a:latin typeface="Calibri" panose="020F0502020204030204" pitchFamily="34" charset="0"/>
                        <a:cs typeface="Calibri" panose="020F0502020204030204" pitchFamily="34" charset="0"/>
                      </a:endParaRPr>
                    </a:p>
                  </p:txBody>
                </p:sp>
                <p:sp>
                  <p:nvSpPr>
                    <p:cNvPr id="56" name="Rechthoek 55">
                      <a:extLst>
                        <a:ext uri="{FF2B5EF4-FFF2-40B4-BE49-F238E27FC236}">
                          <a16:creationId xmlns:a16="http://schemas.microsoft.com/office/drawing/2014/main" id="{CA8699DA-D785-4FD8-988B-50924DEBC605}"/>
                        </a:ext>
                      </a:extLst>
                    </p:cNvPr>
                    <p:cNvSpPr/>
                    <p:nvPr userDrawn="1"/>
                  </p:nvSpPr>
                  <p:spPr>
                    <a:xfrm rot="5400000">
                      <a:off x="13037453" y="3661636"/>
                      <a:ext cx="145820" cy="28388"/>
                    </a:xfrm>
                    <a:prstGeom prst="rect">
                      <a:avLst/>
                    </a:prstGeom>
                    <a:solidFill>
                      <a:srgbClr val="81818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rgbClr val="211F26"/>
                        </a:solidFill>
                        <a:latin typeface="Calibri" panose="020F0502020204030204" pitchFamily="34" charset="0"/>
                        <a:cs typeface="Calibri" panose="020F0502020204030204" pitchFamily="34" charset="0"/>
                      </a:endParaRPr>
                    </a:p>
                  </p:txBody>
                </p:sp>
              </p:grpSp>
            </p:grpSp>
            <p:sp>
              <p:nvSpPr>
                <p:cNvPr id="50" name="Rechthoek 49">
                  <a:extLst>
                    <a:ext uri="{FF2B5EF4-FFF2-40B4-BE49-F238E27FC236}">
                      <a16:creationId xmlns:a16="http://schemas.microsoft.com/office/drawing/2014/main" id="{E68BDAEF-B965-42D8-A8A4-6DFCF6A17A66}"/>
                    </a:ext>
                  </a:extLst>
                </p:cNvPr>
                <p:cNvSpPr/>
                <p:nvPr userDrawn="1"/>
              </p:nvSpPr>
              <p:spPr>
                <a:xfrm>
                  <a:off x="12579993" y="3889890"/>
                  <a:ext cx="828259" cy="161170"/>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ctr">
                    <a:lnSpc>
                      <a:spcPct val="90000"/>
                    </a:lnSpc>
                    <a:spcBef>
                      <a:spcPts val="600"/>
                    </a:spcBef>
                    <a:spcAft>
                      <a:spcPts val="600"/>
                    </a:spcAft>
                  </a:pPr>
                  <a:r>
                    <a:rPr lang="nl-NL" sz="900" b="0" noProof="0">
                      <a:solidFill>
                        <a:srgbClr val="211F26"/>
                      </a:solidFill>
                      <a:latin typeface="Calibri" panose="020F0502020204030204" pitchFamily="34" charset="0"/>
                      <a:cs typeface="Calibri" panose="020F0502020204030204" pitchFamily="34" charset="0"/>
                    </a:rPr>
                    <a:t>Bijsnijden</a:t>
                  </a:r>
                </a:p>
              </p:txBody>
            </p:sp>
            <p:sp>
              <p:nvSpPr>
                <p:cNvPr id="51" name="Gelijkbenige driehoek 50">
                  <a:extLst>
                    <a:ext uri="{FF2B5EF4-FFF2-40B4-BE49-F238E27FC236}">
                      <a16:creationId xmlns:a16="http://schemas.microsoft.com/office/drawing/2014/main" id="{3285BB18-67F7-4BD3-85E4-0DC6CE9C4B37}"/>
                    </a:ext>
                  </a:extLst>
                </p:cNvPr>
                <p:cNvSpPr/>
                <p:nvPr userDrawn="1"/>
              </p:nvSpPr>
              <p:spPr>
                <a:xfrm rot="10800000">
                  <a:off x="12950688" y="4093726"/>
                  <a:ext cx="86866" cy="51147"/>
                </a:xfrm>
                <a:prstGeom prst="triangle">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rgbClr val="211F26"/>
                    </a:solidFill>
                    <a:latin typeface="Calibri" panose="020F0502020204030204" pitchFamily="34" charset="0"/>
                    <a:cs typeface="Calibri" panose="020F0502020204030204" pitchFamily="34" charset="0"/>
                  </a:endParaRPr>
                </a:p>
              </p:txBody>
            </p:sp>
          </p:grpSp>
        </p:grpSp>
      </p:grpSp>
      <p:sp>
        <p:nvSpPr>
          <p:cNvPr id="31" name="Rechthoek 30">
            <a:extLst>
              <a:ext uri="{FF2B5EF4-FFF2-40B4-BE49-F238E27FC236}">
                <a16:creationId xmlns:a16="http://schemas.microsoft.com/office/drawing/2014/main" id="{14E471C1-4700-422E-B61C-6C48570F0F96}"/>
              </a:ext>
            </a:extLst>
          </p:cNvPr>
          <p:cNvSpPr/>
          <p:nvPr userDrawn="1"/>
        </p:nvSpPr>
        <p:spPr>
          <a:xfrm>
            <a:off x="-600" y="0"/>
            <a:ext cx="121926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9" name="Tijdelijke aanduiding voor afbeelding 28">
            <a:extLst>
              <a:ext uri="{FF2B5EF4-FFF2-40B4-BE49-F238E27FC236}">
                <a16:creationId xmlns:a16="http://schemas.microsoft.com/office/drawing/2014/main" id="{A402C1EA-E9DD-48E8-B6FC-78578195AA03}"/>
              </a:ext>
            </a:extLst>
          </p:cNvPr>
          <p:cNvSpPr>
            <a:spLocks noGrp="1"/>
          </p:cNvSpPr>
          <p:nvPr>
            <p:ph type="pic" sz="quarter" idx="14" hasCustomPrompt="1"/>
          </p:nvPr>
        </p:nvSpPr>
        <p:spPr>
          <a:xfrm>
            <a:off x="-600" y="-542758"/>
            <a:ext cx="12193200" cy="7400757"/>
          </a:xfrm>
          <a:custGeom>
            <a:avLst/>
            <a:gdLst>
              <a:gd name="connsiteX0" fmla="*/ 11097423 w 12193200"/>
              <a:gd name="connsiteY0" fmla="*/ 0 h 7400757"/>
              <a:gd name="connsiteX1" fmla="*/ 11194871 w 12193200"/>
              <a:gd name="connsiteY1" fmla="*/ 0 h 7400757"/>
              <a:gd name="connsiteX2" fmla="*/ 11472600 w 12193200"/>
              <a:gd name="connsiteY2" fmla="*/ 277729 h 7400757"/>
              <a:gd name="connsiteX3" fmla="*/ 11472600 w 12193200"/>
              <a:gd name="connsiteY3" fmla="*/ 543474 h 7400757"/>
              <a:gd name="connsiteX4" fmla="*/ 12193200 w 12193200"/>
              <a:gd name="connsiteY4" fmla="*/ 543474 h 7400757"/>
              <a:gd name="connsiteX5" fmla="*/ 12193200 w 12193200"/>
              <a:gd name="connsiteY5" fmla="*/ 7400757 h 7400757"/>
              <a:gd name="connsiteX6" fmla="*/ 0 w 12193200"/>
              <a:gd name="connsiteY6" fmla="*/ 7400757 h 7400757"/>
              <a:gd name="connsiteX7" fmla="*/ 0 w 12193200"/>
              <a:gd name="connsiteY7" fmla="*/ 543474 h 7400757"/>
              <a:gd name="connsiteX8" fmla="*/ 10819694 w 12193200"/>
              <a:gd name="connsiteY8" fmla="*/ 543474 h 7400757"/>
              <a:gd name="connsiteX9" fmla="*/ 10819694 w 12193200"/>
              <a:gd name="connsiteY9" fmla="*/ 277729 h 7400757"/>
              <a:gd name="connsiteX10" fmla="*/ 11097423 w 12193200"/>
              <a:gd name="connsiteY10" fmla="*/ 0 h 74007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193200" h="7400757">
                <a:moveTo>
                  <a:pt x="11097423" y="0"/>
                </a:moveTo>
                <a:lnTo>
                  <a:pt x="11194871" y="0"/>
                </a:lnTo>
                <a:cubicBezTo>
                  <a:pt x="11348256" y="0"/>
                  <a:pt x="11472600" y="124344"/>
                  <a:pt x="11472600" y="277729"/>
                </a:cubicBezTo>
                <a:lnTo>
                  <a:pt x="11472600" y="543474"/>
                </a:lnTo>
                <a:lnTo>
                  <a:pt x="12193200" y="543474"/>
                </a:lnTo>
                <a:lnTo>
                  <a:pt x="12193200" y="7400757"/>
                </a:lnTo>
                <a:lnTo>
                  <a:pt x="0" y="7400757"/>
                </a:lnTo>
                <a:lnTo>
                  <a:pt x="0" y="543474"/>
                </a:lnTo>
                <a:lnTo>
                  <a:pt x="10819694" y="543474"/>
                </a:lnTo>
                <a:lnTo>
                  <a:pt x="10819694" y="277729"/>
                </a:lnTo>
                <a:cubicBezTo>
                  <a:pt x="10819694" y="124344"/>
                  <a:pt x="10944038" y="0"/>
                  <a:pt x="11097423" y="0"/>
                </a:cubicBezTo>
                <a:close/>
              </a:path>
            </a:pathLst>
          </a:custGeom>
          <a:solidFill>
            <a:schemeClr val="bg1">
              <a:lumMod val="95000"/>
            </a:schemeClr>
          </a:solidFill>
        </p:spPr>
        <p:txBody>
          <a:bodyPr wrap="square" bIns="1620000" anchor="ctr">
            <a:noAutofit/>
          </a:bodyPr>
          <a:lstStyle>
            <a:lvl1pPr marL="0" indent="0" algn="ctr">
              <a:lnSpc>
                <a:spcPct val="90000"/>
              </a:lnSpc>
              <a:spcBef>
                <a:spcPts val="0"/>
              </a:spcBef>
              <a:spcAft>
                <a:spcPts val="0"/>
              </a:spcAft>
              <a:buNone/>
              <a:defRPr sz="1500" i="1">
                <a:solidFill>
                  <a:schemeClr val="tx1">
                    <a:lumMod val="50000"/>
                    <a:lumOff val="50000"/>
                  </a:schemeClr>
                </a:solidFill>
              </a:defRPr>
            </a:lvl1pPr>
          </a:lstStyle>
          <a:p>
            <a:r>
              <a:rPr lang="nl-NL"/>
              <a:t>Klik op het onderstaand icoon </a:t>
            </a:r>
            <a:br>
              <a:rPr lang="nl-NL"/>
            </a:br>
            <a:r>
              <a:rPr lang="nl-NL"/>
              <a:t>om een foto in te voegen.</a:t>
            </a:r>
            <a:br>
              <a:rPr lang="nl-NL"/>
            </a:br>
            <a:br>
              <a:rPr lang="nl-NL"/>
            </a:br>
            <a:r>
              <a:rPr lang="nl-NL"/>
              <a:t>Meer hulp nodig? </a:t>
            </a:r>
            <a:br>
              <a:rPr lang="nl-NL"/>
            </a:br>
            <a:r>
              <a:rPr lang="nl-NL"/>
              <a:t>Aan de zijkanten van de dia's zijn instructies </a:t>
            </a:r>
            <a:br>
              <a:rPr lang="nl-NL"/>
            </a:br>
            <a:r>
              <a:rPr lang="nl-NL"/>
              <a:t>geplaatst voor verdere informatie.</a:t>
            </a:r>
          </a:p>
        </p:txBody>
      </p:sp>
      <p:sp>
        <p:nvSpPr>
          <p:cNvPr id="2" name="Tijdelijke aanduiding voor datum 1"/>
          <p:cNvSpPr>
            <a:spLocks noGrp="1"/>
          </p:cNvSpPr>
          <p:nvPr>
            <p:ph type="dt" sz="half" idx="10"/>
          </p:nvPr>
        </p:nvSpPr>
        <p:spPr/>
        <p:txBody>
          <a:bodyPr/>
          <a:lstStyle/>
          <a:p>
            <a:fld id="{2E476DD7-9AD6-4863-81BB-6B3DFEBB05F9}" type="datetime1">
              <a:rPr lang="nl-NL" smtClean="0"/>
              <a:t>24-10-2024</a:t>
            </a:fld>
            <a:endParaRPr lang="nl-NL"/>
          </a:p>
        </p:txBody>
      </p:sp>
      <p:sp>
        <p:nvSpPr>
          <p:cNvPr id="4" name="Tijdelijke aanduiding voor dianummer 3"/>
          <p:cNvSpPr>
            <a:spLocks noGrp="1"/>
          </p:cNvSpPr>
          <p:nvPr>
            <p:ph type="sldNum" sz="quarter" idx="12"/>
          </p:nvPr>
        </p:nvSpPr>
        <p:spPr/>
        <p:txBody>
          <a:bodyPr/>
          <a:lstStyle/>
          <a:p>
            <a:fld id="{B502C9A5-716F-45E6-800B-D4D02CE26F90}" type="slidenum">
              <a:rPr lang="nl-NL" smtClean="0"/>
              <a:t>‹nr.›</a:t>
            </a:fld>
            <a:endParaRPr lang="nl-NL"/>
          </a:p>
        </p:txBody>
      </p:sp>
      <p:sp>
        <p:nvSpPr>
          <p:cNvPr id="5" name="Tekstvak 4"/>
          <p:cNvSpPr txBox="1"/>
          <p:nvPr userDrawn="1"/>
        </p:nvSpPr>
        <p:spPr>
          <a:xfrm>
            <a:off x="0" y="-542757"/>
            <a:ext cx="902555" cy="369332"/>
          </a:xfrm>
          <a:prstGeom prst="rect">
            <a:avLst/>
          </a:prstGeom>
          <a:solidFill>
            <a:schemeClr val="bg1"/>
          </a:solidFill>
        </p:spPr>
        <p:txBody>
          <a:bodyPr wrap="none" rtlCol="0">
            <a:spAutoFit/>
          </a:bodyPr>
          <a:lstStyle/>
          <a:p>
            <a:pPr algn="l"/>
            <a:r>
              <a:rPr lang="en-GB" sz="1800" b="1" spc="50" baseline="0">
                <a:solidFill>
                  <a:schemeClr val="accent2"/>
                </a:solidFill>
                <a:latin typeface="+mj-lt"/>
                <a:cs typeface="Calibri" panose="020F0502020204030204" pitchFamily="34" charset="0"/>
              </a:rPr>
              <a:t>QUOTE</a:t>
            </a:r>
            <a:endParaRPr lang="nl-NL" sz="1800" b="1" spc="50" baseline="0">
              <a:solidFill>
                <a:schemeClr val="accent2"/>
              </a:solidFill>
              <a:latin typeface="+mj-lt"/>
              <a:cs typeface="Calibri" panose="020F0502020204030204" pitchFamily="34" charset="0"/>
            </a:endParaRPr>
          </a:p>
        </p:txBody>
      </p:sp>
      <p:sp>
        <p:nvSpPr>
          <p:cNvPr id="30" name="Tijdelijke aanduiding voor tekst 29">
            <a:extLst>
              <a:ext uri="{FF2B5EF4-FFF2-40B4-BE49-F238E27FC236}">
                <a16:creationId xmlns:a16="http://schemas.microsoft.com/office/drawing/2014/main" id="{D16BBB83-A432-4648-90DA-23E92570107A}"/>
              </a:ext>
            </a:extLst>
          </p:cNvPr>
          <p:cNvSpPr>
            <a:spLocks noGrp="1"/>
          </p:cNvSpPr>
          <p:nvPr>
            <p:ph type="body" sz="quarter" idx="17" hasCustomPrompt="1"/>
          </p:nvPr>
        </p:nvSpPr>
        <p:spPr>
          <a:xfrm>
            <a:off x="0" y="0"/>
            <a:ext cx="12192000" cy="6858000"/>
          </a:xfrm>
          <a:custGeom>
            <a:avLst/>
            <a:gdLst>
              <a:gd name="connsiteX0" fmla="*/ 0 w 12192000"/>
              <a:gd name="connsiteY0" fmla="*/ 0 h 719137"/>
              <a:gd name="connsiteX1" fmla="*/ 12192000 w 12192000"/>
              <a:gd name="connsiteY1" fmla="*/ 0 h 719137"/>
              <a:gd name="connsiteX2" fmla="*/ 12192000 w 12192000"/>
              <a:gd name="connsiteY2" fmla="*/ 719137 h 719137"/>
              <a:gd name="connsiteX3" fmla="*/ 0 w 12192000"/>
              <a:gd name="connsiteY3" fmla="*/ 719137 h 719137"/>
            </a:gdLst>
            <a:ahLst/>
            <a:cxnLst>
              <a:cxn ang="0">
                <a:pos x="connsiteX0" y="connsiteY0"/>
              </a:cxn>
              <a:cxn ang="0">
                <a:pos x="connsiteX1" y="connsiteY1"/>
              </a:cxn>
              <a:cxn ang="0">
                <a:pos x="connsiteX2" y="connsiteY2"/>
              </a:cxn>
              <a:cxn ang="0">
                <a:pos x="connsiteX3" y="connsiteY3"/>
              </a:cxn>
            </a:cxnLst>
            <a:rect l="l" t="t" r="r" b="b"/>
            <a:pathLst>
              <a:path w="12192000" h="719137">
                <a:moveTo>
                  <a:pt x="0" y="0"/>
                </a:moveTo>
                <a:lnTo>
                  <a:pt x="12192000" y="0"/>
                </a:lnTo>
                <a:lnTo>
                  <a:pt x="12192000" y="719137"/>
                </a:lnTo>
                <a:lnTo>
                  <a:pt x="0" y="719137"/>
                </a:lnTo>
                <a:close/>
              </a:path>
            </a:pathLst>
          </a:custGeom>
          <a:solidFill>
            <a:srgbClr val="D6E2EA">
              <a:alpha val="89804"/>
            </a:srgbClr>
          </a:solidFill>
        </p:spPr>
        <p:txBody>
          <a:bodyPr wrap="square" anchor="b">
            <a:noAutofit/>
          </a:bodyPr>
          <a:lstStyle>
            <a:lvl1pPr marL="0" indent="0" algn="ctr">
              <a:buNone/>
              <a:defRPr sz="100">
                <a:solidFill>
                  <a:schemeClr val="tx1">
                    <a:alpha val="0"/>
                  </a:schemeClr>
                </a:solidFill>
              </a:defRPr>
            </a:lvl1pPr>
          </a:lstStyle>
          <a:p>
            <a:pPr lvl="0"/>
            <a:r>
              <a:rPr lang="en-US"/>
              <a:t>(</a:t>
            </a:r>
            <a:r>
              <a:rPr lang="en-US" err="1"/>
              <a:t>Niet</a:t>
            </a:r>
            <a:r>
              <a:rPr lang="en-US"/>
              <a:t> </a:t>
            </a:r>
            <a:r>
              <a:rPr lang="en-US" err="1"/>
              <a:t>verwijderen</a:t>
            </a:r>
            <a:r>
              <a:rPr lang="en-US"/>
              <a:t> </a:t>
            </a:r>
            <a:r>
              <a:rPr lang="en-US" err="1"/>
              <a:t>s.v.p.</a:t>
            </a:r>
            <a:r>
              <a:rPr lang="en-US"/>
              <a:t>)</a:t>
            </a:r>
            <a:endParaRPr lang="nl-NL"/>
          </a:p>
        </p:txBody>
      </p:sp>
      <p:sp>
        <p:nvSpPr>
          <p:cNvPr id="32" name="Tijdelijke aanduiding voor tekst 31">
            <a:extLst>
              <a:ext uri="{FF2B5EF4-FFF2-40B4-BE49-F238E27FC236}">
                <a16:creationId xmlns:a16="http://schemas.microsoft.com/office/drawing/2014/main" id="{B0B396C1-5D33-44E7-9502-96B8878C832A}"/>
              </a:ext>
            </a:extLst>
          </p:cNvPr>
          <p:cNvSpPr>
            <a:spLocks noGrp="1"/>
          </p:cNvSpPr>
          <p:nvPr>
            <p:ph type="body" sz="quarter" idx="18" hasCustomPrompt="1"/>
          </p:nvPr>
        </p:nvSpPr>
        <p:spPr>
          <a:xfrm>
            <a:off x="5574000" y="4314658"/>
            <a:ext cx="1044000" cy="316800"/>
          </a:xfrm>
          <a:custGeom>
            <a:avLst/>
            <a:gdLst>
              <a:gd name="connsiteX0" fmla="*/ 0 w 12192000"/>
              <a:gd name="connsiteY0" fmla="*/ 0 h 719137"/>
              <a:gd name="connsiteX1" fmla="*/ 12192000 w 12192000"/>
              <a:gd name="connsiteY1" fmla="*/ 0 h 719137"/>
              <a:gd name="connsiteX2" fmla="*/ 12192000 w 12192000"/>
              <a:gd name="connsiteY2" fmla="*/ 719137 h 719137"/>
              <a:gd name="connsiteX3" fmla="*/ 0 w 12192000"/>
              <a:gd name="connsiteY3" fmla="*/ 719137 h 719137"/>
            </a:gdLst>
            <a:ahLst/>
            <a:cxnLst>
              <a:cxn ang="0">
                <a:pos x="connsiteX0" y="connsiteY0"/>
              </a:cxn>
              <a:cxn ang="0">
                <a:pos x="connsiteX1" y="connsiteY1"/>
              </a:cxn>
              <a:cxn ang="0">
                <a:pos x="connsiteX2" y="connsiteY2"/>
              </a:cxn>
              <a:cxn ang="0">
                <a:pos x="connsiteX3" y="connsiteY3"/>
              </a:cxn>
            </a:cxnLst>
            <a:rect l="l" t="t" r="r" b="b"/>
            <a:pathLst>
              <a:path w="12192000" h="719137">
                <a:moveTo>
                  <a:pt x="0" y="0"/>
                </a:moveTo>
                <a:lnTo>
                  <a:pt x="12192000" y="0"/>
                </a:lnTo>
                <a:lnTo>
                  <a:pt x="12192000" y="719137"/>
                </a:lnTo>
                <a:lnTo>
                  <a:pt x="0" y="719137"/>
                </a:lnTo>
                <a:close/>
              </a:path>
            </a:pathLst>
          </a:custGeom>
          <a:blipFill>
            <a:blip r:embed="rId6" cstate="screen">
              <a:extLst>
                <a:ext uri="{28A0092B-C50C-407E-A947-70E740481C1C}">
                  <a14:useLocalDpi xmlns:a14="http://schemas.microsoft.com/office/drawing/2010/main"/>
                </a:ext>
              </a:extLst>
            </a:blip>
            <a:srcRect/>
            <a:stretch>
              <a:fillRect l="-185" r="-185"/>
            </a:stretch>
          </a:blipFill>
        </p:spPr>
        <p:txBody>
          <a:bodyPr wrap="square" anchor="b">
            <a:noAutofit/>
          </a:bodyPr>
          <a:lstStyle>
            <a:lvl1pPr marL="0" indent="0" algn="ctr">
              <a:buNone/>
              <a:defRPr sz="100">
                <a:solidFill>
                  <a:schemeClr val="tx1">
                    <a:alpha val="0"/>
                  </a:schemeClr>
                </a:solidFill>
              </a:defRPr>
            </a:lvl1pPr>
          </a:lstStyle>
          <a:p>
            <a:pPr lvl="0"/>
            <a:r>
              <a:rPr lang="en-US"/>
              <a:t>(</a:t>
            </a:r>
            <a:r>
              <a:rPr lang="en-US" err="1"/>
              <a:t>Niet</a:t>
            </a:r>
            <a:r>
              <a:rPr lang="en-US"/>
              <a:t> </a:t>
            </a:r>
            <a:r>
              <a:rPr lang="en-US" err="1"/>
              <a:t>verwijderen</a:t>
            </a:r>
            <a:r>
              <a:rPr lang="en-US"/>
              <a:t> </a:t>
            </a:r>
            <a:r>
              <a:rPr lang="en-US" err="1"/>
              <a:t>s.v.p.</a:t>
            </a:r>
            <a:r>
              <a:rPr lang="en-US"/>
              <a:t>)</a:t>
            </a:r>
            <a:endParaRPr lang="nl-NL"/>
          </a:p>
        </p:txBody>
      </p:sp>
      <p:sp>
        <p:nvSpPr>
          <p:cNvPr id="7" name="Titel 6">
            <a:extLst>
              <a:ext uri="{FF2B5EF4-FFF2-40B4-BE49-F238E27FC236}">
                <a16:creationId xmlns:a16="http://schemas.microsoft.com/office/drawing/2014/main" id="{CB3F6D59-A4FB-4839-9A6A-BFA0E250BD6E}"/>
              </a:ext>
            </a:extLst>
          </p:cNvPr>
          <p:cNvSpPr>
            <a:spLocks noGrp="1"/>
          </p:cNvSpPr>
          <p:nvPr>
            <p:ph type="title" hasCustomPrompt="1"/>
          </p:nvPr>
        </p:nvSpPr>
        <p:spPr>
          <a:xfrm>
            <a:off x="2032000" y="1433514"/>
            <a:ext cx="8128000" cy="2516186"/>
          </a:xfrm>
        </p:spPr>
        <p:txBody>
          <a:bodyPr anchor="b">
            <a:noAutofit/>
          </a:bodyPr>
          <a:lstStyle>
            <a:lvl1pPr algn="ctr">
              <a:lnSpc>
                <a:spcPct val="90000"/>
              </a:lnSpc>
              <a:spcAft>
                <a:spcPts val="600"/>
              </a:spcAft>
              <a:defRPr>
                <a:solidFill>
                  <a:schemeClr val="tx1"/>
                </a:solidFill>
              </a:defRPr>
            </a:lvl1pPr>
          </a:lstStyle>
          <a:p>
            <a:r>
              <a:rPr lang="nl-NL"/>
              <a:t>Plaats hier je optionele quote, </a:t>
            </a:r>
            <a:br>
              <a:rPr lang="nl-NL"/>
            </a:br>
            <a:r>
              <a:rPr lang="nl-NL"/>
              <a:t>samenvatting of overige teksten</a:t>
            </a:r>
          </a:p>
        </p:txBody>
      </p:sp>
    </p:spTree>
    <p:extLst>
      <p:ext uri="{BB962C8B-B14F-4D97-AF65-F5344CB8AC3E}">
        <p14:creationId xmlns:p14="http://schemas.microsoft.com/office/powerpoint/2010/main" val="2242028684"/>
      </p:ext>
    </p:extLst>
  </p:cSld>
  <p:clrMapOvr>
    <a:masterClrMapping/>
  </p:clrMapOvr>
  <p:transition spd="med">
    <p:fade/>
  </p:transition>
  <p:extLst>
    <p:ext uri="{DCECCB84-F9BA-43D5-87BE-67443E8EF086}">
      <p15:sldGuideLst xmlns:p15="http://schemas.microsoft.com/office/powerpoint/2012/main">
        <p15:guide id="1" orient="horz" pos="2160" userDrawn="1">
          <p15:clr>
            <a:srgbClr val="FBAE40"/>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Foto">
    <p:spTree>
      <p:nvGrpSpPr>
        <p:cNvPr id="1" name=""/>
        <p:cNvGrpSpPr/>
        <p:nvPr/>
      </p:nvGrpSpPr>
      <p:grpSpPr>
        <a:xfrm>
          <a:off x="0" y="0"/>
          <a:ext cx="0" cy="0"/>
          <a:chOff x="0" y="0"/>
          <a:chExt cx="0" cy="0"/>
        </a:xfrm>
      </p:grpSpPr>
      <p:sp>
        <p:nvSpPr>
          <p:cNvPr id="53" name="Tijdelijke aanduiding voor afbeelding 8">
            <a:extLst>
              <a:ext uri="{FF2B5EF4-FFF2-40B4-BE49-F238E27FC236}">
                <a16:creationId xmlns:a16="http://schemas.microsoft.com/office/drawing/2014/main" id="{27489788-7523-4049-B6A4-83AEF6154017}"/>
              </a:ext>
            </a:extLst>
          </p:cNvPr>
          <p:cNvSpPr>
            <a:spLocks noGrp="1"/>
          </p:cNvSpPr>
          <p:nvPr>
            <p:ph type="pic" sz="quarter" idx="14" hasCustomPrompt="1"/>
          </p:nvPr>
        </p:nvSpPr>
        <p:spPr>
          <a:xfrm>
            <a:off x="-600" y="717"/>
            <a:ext cx="12193200" cy="6138000"/>
          </a:xfrm>
          <a:prstGeom prst="rect">
            <a:avLst/>
          </a:prstGeom>
          <a:solidFill>
            <a:schemeClr val="bg1">
              <a:lumMod val="95000"/>
            </a:schemeClr>
          </a:solidFill>
        </p:spPr>
        <p:txBody>
          <a:bodyPr bIns="1620000" anchor="ctr"/>
          <a:lstStyle>
            <a:lvl1pPr marL="0" indent="0" algn="ctr">
              <a:lnSpc>
                <a:spcPct val="90000"/>
              </a:lnSpc>
              <a:spcBef>
                <a:spcPts val="0"/>
              </a:spcBef>
              <a:spcAft>
                <a:spcPts val="0"/>
              </a:spcAft>
              <a:buNone/>
              <a:defRPr sz="1500" i="1">
                <a:solidFill>
                  <a:schemeClr val="tx1">
                    <a:lumMod val="50000"/>
                    <a:lumOff val="50000"/>
                  </a:schemeClr>
                </a:solidFill>
              </a:defRPr>
            </a:lvl1pPr>
          </a:lstStyle>
          <a:p>
            <a:r>
              <a:rPr lang="nl-NL"/>
              <a:t>Klik op het onderstaand icoon </a:t>
            </a:r>
            <a:br>
              <a:rPr lang="nl-NL"/>
            </a:br>
            <a:r>
              <a:rPr lang="nl-NL"/>
              <a:t>om een foto in te voegen.</a:t>
            </a:r>
            <a:br>
              <a:rPr lang="nl-NL"/>
            </a:br>
            <a:br>
              <a:rPr lang="nl-NL"/>
            </a:br>
            <a:r>
              <a:rPr lang="nl-NL"/>
              <a:t>Meer hulp nodig? </a:t>
            </a:r>
            <a:br>
              <a:rPr lang="nl-NL"/>
            </a:br>
            <a:r>
              <a:rPr lang="nl-NL"/>
              <a:t>Aan de zijkanten van de dia's zijn instructies </a:t>
            </a:r>
            <a:br>
              <a:rPr lang="nl-NL"/>
            </a:br>
            <a:r>
              <a:rPr lang="nl-NL"/>
              <a:t>geplaatst voor verdere informatie.</a:t>
            </a:r>
          </a:p>
        </p:txBody>
      </p:sp>
      <p:sp>
        <p:nvSpPr>
          <p:cNvPr id="4" name="Tijdelijke aanduiding voor datum 3"/>
          <p:cNvSpPr>
            <a:spLocks noGrp="1"/>
          </p:cNvSpPr>
          <p:nvPr>
            <p:ph type="dt" sz="half" idx="10"/>
          </p:nvPr>
        </p:nvSpPr>
        <p:spPr/>
        <p:txBody>
          <a:bodyPr/>
          <a:lstStyle/>
          <a:p>
            <a:fld id="{38DF3306-91C7-449A-9284-C514D459B084}" type="datetime1">
              <a:rPr lang="nl-NL" smtClean="0"/>
              <a:t>24-10-2024</a:t>
            </a:fld>
            <a:endParaRPr lang="nl-NL"/>
          </a:p>
        </p:txBody>
      </p:sp>
      <p:sp>
        <p:nvSpPr>
          <p:cNvPr id="6" name="Tijdelijke aanduiding voor dianummer 5"/>
          <p:cNvSpPr>
            <a:spLocks noGrp="1"/>
          </p:cNvSpPr>
          <p:nvPr>
            <p:ph type="sldNum" sz="quarter" idx="12"/>
          </p:nvPr>
        </p:nvSpPr>
        <p:spPr/>
        <p:txBody>
          <a:bodyPr/>
          <a:lstStyle/>
          <a:p>
            <a:fld id="{B502C9A5-716F-45E6-800B-D4D02CE26F90}" type="slidenum">
              <a:rPr lang="nl-NL" smtClean="0"/>
              <a:t>‹nr.›</a:t>
            </a:fld>
            <a:endParaRPr lang="nl-NL"/>
          </a:p>
        </p:txBody>
      </p:sp>
      <p:sp>
        <p:nvSpPr>
          <p:cNvPr id="2" name="Titel 1"/>
          <p:cNvSpPr>
            <a:spLocks noGrp="1"/>
          </p:cNvSpPr>
          <p:nvPr>
            <p:ph type="title" hasCustomPrompt="1"/>
          </p:nvPr>
        </p:nvSpPr>
        <p:spPr>
          <a:xfrm>
            <a:off x="449934" y="708252"/>
            <a:ext cx="11292000" cy="546653"/>
          </a:xfrm>
        </p:spPr>
        <p:txBody>
          <a:bodyPr/>
          <a:lstStyle>
            <a:lvl1pPr>
              <a:defRPr/>
            </a:lvl1pPr>
          </a:lstStyle>
          <a:p>
            <a:r>
              <a:rPr lang="nl-NL"/>
              <a:t>Plaats hier je titel</a:t>
            </a:r>
          </a:p>
        </p:txBody>
      </p:sp>
      <p:grpSp>
        <p:nvGrpSpPr>
          <p:cNvPr id="52" name="Instructie">
            <a:extLst>
              <a:ext uri="{FF2B5EF4-FFF2-40B4-BE49-F238E27FC236}">
                <a16:creationId xmlns:a16="http://schemas.microsoft.com/office/drawing/2014/main" id="{CBA5EDE7-5B35-4FC0-A9EB-3CC56DFDEB5B}"/>
              </a:ext>
            </a:extLst>
          </p:cNvPr>
          <p:cNvGrpSpPr/>
          <p:nvPr userDrawn="1"/>
        </p:nvGrpSpPr>
        <p:grpSpPr>
          <a:xfrm>
            <a:off x="12441539" y="-99300"/>
            <a:ext cx="3391307" cy="7056601"/>
            <a:chOff x="12441539" y="-99300"/>
            <a:chExt cx="3391307" cy="7056601"/>
          </a:xfrm>
        </p:grpSpPr>
        <p:sp>
          <p:nvSpPr>
            <p:cNvPr id="54" name="Rechthoek 53">
              <a:extLst>
                <a:ext uri="{FF2B5EF4-FFF2-40B4-BE49-F238E27FC236}">
                  <a16:creationId xmlns:a16="http://schemas.microsoft.com/office/drawing/2014/main" id="{369E007A-32B8-4749-90AC-4C73118D9DB0}"/>
                </a:ext>
              </a:extLst>
            </p:cNvPr>
            <p:cNvSpPr/>
            <p:nvPr userDrawn="1"/>
          </p:nvSpPr>
          <p:spPr>
            <a:xfrm>
              <a:off x="12441539" y="-99300"/>
              <a:ext cx="3391307" cy="7056601"/>
            </a:xfrm>
            <a:prstGeom prst="rect">
              <a:avLst/>
            </a:prstGeom>
            <a:solidFill>
              <a:schemeClr val="bg1">
                <a:lumMod val="95000"/>
              </a:schemeClr>
            </a:solidFill>
            <a:ln w="317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108000" rIns="108000" bIns="108000" numCol="1" spcCol="0" rtlCol="0" fromWordArt="0" anchor="ctr" anchorCtr="0" forceAA="0" compatLnSpc="1">
              <a:prstTxWarp prst="textNoShape">
                <a:avLst/>
              </a:prstTxWarp>
              <a:noAutofit/>
            </a:bodyPr>
            <a:lstStyle/>
            <a:p>
              <a:pPr algn="l">
                <a:lnSpc>
                  <a:spcPct val="90000"/>
                </a:lnSpc>
                <a:spcBef>
                  <a:spcPts val="600"/>
                </a:spcBef>
                <a:spcAft>
                  <a:spcPts val="600"/>
                </a:spcAft>
              </a:pPr>
              <a:endParaRPr lang="nl-NL" sz="1400" b="0" cap="all" baseline="0">
                <a:solidFill>
                  <a:schemeClr val="bg1"/>
                </a:solidFill>
                <a:latin typeface="Calibri" panose="020F0502020204030204" pitchFamily="34" charset="0"/>
                <a:cs typeface="Calibri" panose="020F0502020204030204" pitchFamily="34" charset="0"/>
              </a:endParaRPr>
            </a:p>
          </p:txBody>
        </p:sp>
        <p:sp>
          <p:nvSpPr>
            <p:cNvPr id="55" name="Ovaal 54">
              <a:extLst>
                <a:ext uri="{FF2B5EF4-FFF2-40B4-BE49-F238E27FC236}">
                  <a16:creationId xmlns:a16="http://schemas.microsoft.com/office/drawing/2014/main" id="{32FDF0DA-13B6-4D32-BE95-E6B47B3C9238}"/>
                </a:ext>
              </a:extLst>
            </p:cNvPr>
            <p:cNvSpPr/>
            <p:nvPr userDrawn="1"/>
          </p:nvSpPr>
          <p:spPr>
            <a:xfrm>
              <a:off x="15501708" y="5972924"/>
              <a:ext cx="230835" cy="230835"/>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180000" rIns="180000" bIns="180000" numCol="1" spcCol="0" rtlCol="0" fromWordArt="0" anchor="ctr" anchorCtr="0" forceAA="0" compatLnSpc="1">
              <a:prstTxWarp prst="textNoShape">
                <a:avLst/>
              </a:prstTxWarp>
              <a:noAutofit/>
            </a:bodyPr>
            <a:lstStyle/>
            <a:p>
              <a:pPr algn="ctr">
                <a:lnSpc>
                  <a:spcPct val="90000"/>
                </a:lnSpc>
                <a:spcBef>
                  <a:spcPts val="600"/>
                </a:spcBef>
                <a:spcAft>
                  <a:spcPts val="600"/>
                </a:spcAft>
              </a:pPr>
              <a:endParaRPr lang="nl-NL" sz="1800" b="0" cap="all" baseline="0" err="1">
                <a:solidFill>
                  <a:srgbClr val="211F26"/>
                </a:solidFill>
                <a:latin typeface="Calibri" panose="020F0502020204030204" pitchFamily="34" charset="0"/>
                <a:cs typeface="Calibri" panose="020F0502020204030204" pitchFamily="34" charset="0"/>
              </a:endParaRPr>
            </a:p>
          </p:txBody>
        </p:sp>
        <p:sp>
          <p:nvSpPr>
            <p:cNvPr id="56" name="Graphic 163" descr="Informatie">
              <a:extLst>
                <a:ext uri="{FF2B5EF4-FFF2-40B4-BE49-F238E27FC236}">
                  <a16:creationId xmlns:a16="http://schemas.microsoft.com/office/drawing/2014/main" id="{4B1E0A0E-0FCC-4E88-9023-A0BC63FB10FA}"/>
                </a:ext>
              </a:extLst>
            </p:cNvPr>
            <p:cNvSpPr/>
            <p:nvPr userDrawn="1"/>
          </p:nvSpPr>
          <p:spPr>
            <a:xfrm>
              <a:off x="15483348" y="5954564"/>
              <a:ext cx="267555" cy="267555"/>
            </a:xfrm>
            <a:custGeom>
              <a:avLst/>
              <a:gdLst>
                <a:gd name="connsiteX0" fmla="*/ 145860 w 291719"/>
                <a:gd name="connsiteY0" fmla="*/ 0 h 291719"/>
                <a:gd name="connsiteX1" fmla="*/ 0 w 291719"/>
                <a:gd name="connsiteY1" fmla="*/ 145860 h 291719"/>
                <a:gd name="connsiteX2" fmla="*/ 145860 w 291719"/>
                <a:gd name="connsiteY2" fmla="*/ 291720 h 291719"/>
                <a:gd name="connsiteX3" fmla="*/ 291720 w 291719"/>
                <a:gd name="connsiteY3" fmla="*/ 145860 h 291719"/>
                <a:gd name="connsiteX4" fmla="*/ 145860 w 291719"/>
                <a:gd name="connsiteY4" fmla="*/ 0 h 291719"/>
                <a:gd name="connsiteX5" fmla="*/ 138183 w 291719"/>
                <a:gd name="connsiteY5" fmla="*/ 38384 h 291719"/>
                <a:gd name="connsiteX6" fmla="*/ 157375 w 291719"/>
                <a:gd name="connsiteY6" fmla="*/ 57576 h 291719"/>
                <a:gd name="connsiteX7" fmla="*/ 138183 w 291719"/>
                <a:gd name="connsiteY7" fmla="*/ 76768 h 291719"/>
                <a:gd name="connsiteX8" fmla="*/ 118991 w 291719"/>
                <a:gd name="connsiteY8" fmla="*/ 57576 h 291719"/>
                <a:gd name="connsiteX9" fmla="*/ 138183 w 291719"/>
                <a:gd name="connsiteY9" fmla="*/ 38384 h 291719"/>
                <a:gd name="connsiteX10" fmla="*/ 184244 w 291719"/>
                <a:gd name="connsiteY10" fmla="*/ 253336 h 291719"/>
                <a:gd name="connsiteX11" fmla="*/ 107476 w 291719"/>
                <a:gd name="connsiteY11" fmla="*/ 253336 h 291719"/>
                <a:gd name="connsiteX12" fmla="*/ 107476 w 291719"/>
                <a:gd name="connsiteY12" fmla="*/ 230305 h 291719"/>
                <a:gd name="connsiteX13" fmla="*/ 134345 w 291719"/>
                <a:gd name="connsiteY13" fmla="*/ 230305 h 291719"/>
                <a:gd name="connsiteX14" fmla="*/ 134345 w 291719"/>
                <a:gd name="connsiteY14" fmla="*/ 115153 h 291719"/>
                <a:gd name="connsiteX15" fmla="*/ 111314 w 291719"/>
                <a:gd name="connsiteY15" fmla="*/ 115153 h 291719"/>
                <a:gd name="connsiteX16" fmla="*/ 111314 w 291719"/>
                <a:gd name="connsiteY16" fmla="*/ 92122 h 291719"/>
                <a:gd name="connsiteX17" fmla="*/ 157375 w 291719"/>
                <a:gd name="connsiteY17" fmla="*/ 92122 h 291719"/>
                <a:gd name="connsiteX18" fmla="*/ 157375 w 291719"/>
                <a:gd name="connsiteY18" fmla="*/ 115153 h 291719"/>
                <a:gd name="connsiteX19" fmla="*/ 157375 w 291719"/>
                <a:gd name="connsiteY19" fmla="*/ 230305 h 291719"/>
                <a:gd name="connsiteX20" fmla="*/ 184244 w 291719"/>
                <a:gd name="connsiteY20" fmla="*/ 230305 h 291719"/>
                <a:gd name="connsiteX21" fmla="*/ 184244 w 291719"/>
                <a:gd name="connsiteY21" fmla="*/ 253336 h 2917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91719" h="291719">
                  <a:moveTo>
                    <a:pt x="145860" y="0"/>
                  </a:moveTo>
                  <a:cubicBezTo>
                    <a:pt x="65253" y="0"/>
                    <a:pt x="0" y="65253"/>
                    <a:pt x="0" y="145860"/>
                  </a:cubicBezTo>
                  <a:cubicBezTo>
                    <a:pt x="0" y="226467"/>
                    <a:pt x="65253" y="291720"/>
                    <a:pt x="145860" y="291720"/>
                  </a:cubicBezTo>
                  <a:cubicBezTo>
                    <a:pt x="226467" y="291720"/>
                    <a:pt x="291720" y="226467"/>
                    <a:pt x="291720" y="145860"/>
                  </a:cubicBezTo>
                  <a:cubicBezTo>
                    <a:pt x="291720" y="65253"/>
                    <a:pt x="226467" y="0"/>
                    <a:pt x="145860" y="0"/>
                  </a:cubicBezTo>
                  <a:close/>
                  <a:moveTo>
                    <a:pt x="138183" y="38384"/>
                  </a:moveTo>
                  <a:cubicBezTo>
                    <a:pt x="148931" y="38384"/>
                    <a:pt x="157375" y="46829"/>
                    <a:pt x="157375" y="57576"/>
                  </a:cubicBezTo>
                  <a:cubicBezTo>
                    <a:pt x="157375" y="68324"/>
                    <a:pt x="148931" y="76768"/>
                    <a:pt x="138183" y="76768"/>
                  </a:cubicBezTo>
                  <a:cubicBezTo>
                    <a:pt x="127435" y="76768"/>
                    <a:pt x="118991" y="68324"/>
                    <a:pt x="118991" y="57576"/>
                  </a:cubicBezTo>
                  <a:cubicBezTo>
                    <a:pt x="118991" y="46829"/>
                    <a:pt x="127435" y="38384"/>
                    <a:pt x="138183" y="38384"/>
                  </a:cubicBezTo>
                  <a:close/>
                  <a:moveTo>
                    <a:pt x="184244" y="253336"/>
                  </a:moveTo>
                  <a:lnTo>
                    <a:pt x="107476" y="253336"/>
                  </a:lnTo>
                  <a:lnTo>
                    <a:pt x="107476" y="230305"/>
                  </a:lnTo>
                  <a:lnTo>
                    <a:pt x="134345" y="230305"/>
                  </a:lnTo>
                  <a:lnTo>
                    <a:pt x="134345" y="115153"/>
                  </a:lnTo>
                  <a:lnTo>
                    <a:pt x="111314" y="115153"/>
                  </a:lnTo>
                  <a:lnTo>
                    <a:pt x="111314" y="92122"/>
                  </a:lnTo>
                  <a:lnTo>
                    <a:pt x="157375" y="92122"/>
                  </a:lnTo>
                  <a:lnTo>
                    <a:pt x="157375" y="115153"/>
                  </a:lnTo>
                  <a:lnTo>
                    <a:pt x="157375" y="230305"/>
                  </a:lnTo>
                  <a:lnTo>
                    <a:pt x="184244" y="230305"/>
                  </a:lnTo>
                  <a:lnTo>
                    <a:pt x="184244" y="253336"/>
                  </a:lnTo>
                  <a:close/>
                </a:path>
              </a:pathLst>
            </a:custGeom>
            <a:solidFill>
              <a:schemeClr val="tx1"/>
            </a:solidFill>
            <a:ln w="3770" cap="flat">
              <a:noFill/>
              <a:prstDash val="solid"/>
              <a:miter/>
            </a:ln>
          </p:spPr>
          <p:txBody>
            <a:bodyPr rtlCol="0" anchor="ctr"/>
            <a:lstStyle/>
            <a:p>
              <a:endParaRPr lang="nl-NL" sz="2000" b="0">
                <a:solidFill>
                  <a:srgbClr val="211F26"/>
                </a:solidFill>
                <a:latin typeface="Calibri" panose="020F0502020204030204" pitchFamily="34" charset="0"/>
                <a:cs typeface="Calibri" panose="020F0502020204030204" pitchFamily="34" charset="0"/>
              </a:endParaRPr>
            </a:p>
          </p:txBody>
        </p:sp>
        <p:sp>
          <p:nvSpPr>
            <p:cNvPr id="57" name="Rechthoek 56">
              <a:extLst>
                <a:ext uri="{FF2B5EF4-FFF2-40B4-BE49-F238E27FC236}">
                  <a16:creationId xmlns:a16="http://schemas.microsoft.com/office/drawing/2014/main" id="{44CFB3E8-CB4B-4E35-815A-AAB859A555B3}"/>
                </a:ext>
              </a:extLst>
            </p:cNvPr>
            <p:cNvSpPr/>
            <p:nvPr userDrawn="1"/>
          </p:nvSpPr>
          <p:spPr>
            <a:xfrm>
              <a:off x="12556139" y="6175639"/>
              <a:ext cx="3194764" cy="682362"/>
            </a:xfrm>
            <a:prstGeom prst="rect">
              <a:avLst/>
            </a:prstGeom>
            <a:noFill/>
            <a:ln w="25400" cap="flat" cmpd="sng" algn="ctr">
              <a:noFill/>
              <a:prstDash val="solid"/>
            </a:ln>
            <a:effectLst/>
          </p:spPr>
          <p:txBody>
            <a:bodyPr lIns="0" tIns="0" rIns="0" bIns="0" rtlCol="0" anchor="t"/>
            <a:lstStyle/>
            <a:p>
              <a:pPr marL="0" marR="0" lvl="0" indent="0" algn="l" defTabSz="914400" rtl="0" eaLnBrk="1" fontAlgn="auto" latinLnBrk="0" hangingPunct="1">
                <a:lnSpc>
                  <a:spcPct val="90000"/>
                </a:lnSpc>
                <a:spcBef>
                  <a:spcPts val="600"/>
                </a:spcBef>
                <a:spcAft>
                  <a:spcPts val="600"/>
                </a:spcAft>
                <a:buClrTx/>
                <a:buSzTx/>
                <a:buFontTx/>
                <a:buNone/>
                <a:tabLst/>
                <a:defRPr/>
              </a:pPr>
              <a:r>
                <a:rPr kumimoji="0" lang="nl-NL" sz="1200" b="1" i="0" u="none" strike="noStrike" kern="0" cap="none" spc="0" normalizeH="0" baseline="0" noProof="0">
                  <a:ln>
                    <a:noFill/>
                  </a:ln>
                  <a:solidFill>
                    <a:srgbClr val="211F26"/>
                  </a:solidFill>
                  <a:effectLst/>
                  <a:uLnTx/>
                  <a:uFillTx/>
                  <a:latin typeface="Calibri" panose="020F0502020204030204" pitchFamily="34" charset="0"/>
                  <a:ea typeface="+mn-ea"/>
                  <a:cs typeface="Calibri" panose="020F0502020204030204" pitchFamily="34" charset="0"/>
                </a:rPr>
                <a:t>MEER WETEN?</a:t>
              </a:r>
              <a:br>
                <a:rPr kumimoji="0" lang="nl-NL" sz="1200" b="0" i="0" u="none" strike="noStrike" kern="0" cap="none" spc="0" normalizeH="0" baseline="0" noProof="0">
                  <a:ln>
                    <a:noFill/>
                  </a:ln>
                  <a:solidFill>
                    <a:srgbClr val="211F26"/>
                  </a:solidFill>
                  <a:effectLst/>
                  <a:uLnTx/>
                  <a:uFillTx/>
                  <a:latin typeface="Calibri" panose="020F0502020204030204" pitchFamily="34" charset="0"/>
                  <a:ea typeface="+mn-ea"/>
                  <a:cs typeface="Calibri" panose="020F0502020204030204" pitchFamily="34" charset="0"/>
                </a:rPr>
              </a:br>
              <a:r>
                <a:rPr kumimoji="0" lang="nl-NL" sz="1200" b="0" i="0" u="none" strike="noStrike" kern="0" cap="none" spc="0" normalizeH="0" baseline="0" noProof="0">
                  <a:ln>
                    <a:noFill/>
                  </a:ln>
                  <a:solidFill>
                    <a:srgbClr val="211F26"/>
                  </a:solidFill>
                  <a:effectLst/>
                  <a:uLnTx/>
                  <a:uFillTx/>
                  <a:latin typeface="Calibri" panose="020F0502020204030204" pitchFamily="34" charset="0"/>
                  <a:ea typeface="+mn-ea"/>
                  <a:cs typeface="Calibri" panose="020F0502020204030204" pitchFamily="34" charset="0"/>
                </a:rPr>
                <a:t>Ga naar de instructie dia ‘</a:t>
              </a:r>
              <a:r>
                <a:rPr kumimoji="0" lang="nl-NL" sz="1200" b="1" i="0" u="none" strike="noStrike" kern="0" cap="none" spc="0" normalizeH="0" baseline="0" noProof="0">
                  <a:ln>
                    <a:noFill/>
                  </a:ln>
                  <a:solidFill>
                    <a:srgbClr val="211F26"/>
                  </a:solidFill>
                  <a:effectLst/>
                  <a:uLnTx/>
                  <a:uFillTx/>
                  <a:latin typeface="Calibri" panose="020F0502020204030204" pitchFamily="34" charset="0"/>
                  <a:ea typeface="+mn-ea"/>
                  <a:cs typeface="Calibri" panose="020F0502020204030204" pitchFamily="34" charset="0"/>
                </a:rPr>
                <a:t>YouTube links</a:t>
              </a:r>
              <a:r>
                <a:rPr kumimoji="0" lang="nl-NL" sz="1200" b="0" i="0" u="none" strike="noStrike" kern="0" cap="none" spc="0" normalizeH="0" baseline="0" noProof="0">
                  <a:ln>
                    <a:noFill/>
                  </a:ln>
                  <a:solidFill>
                    <a:srgbClr val="211F26"/>
                  </a:solidFill>
                  <a:effectLst/>
                  <a:uLnTx/>
                  <a:uFillTx/>
                  <a:latin typeface="Calibri" panose="020F0502020204030204" pitchFamily="34" charset="0"/>
                  <a:ea typeface="+mn-ea"/>
                  <a:cs typeface="Calibri" panose="020F0502020204030204" pitchFamily="34" charset="0"/>
                </a:rPr>
                <a:t>’, open deze in de ‘</a:t>
              </a:r>
              <a:r>
                <a:rPr kumimoji="0" lang="nl-NL" sz="1200" b="1" i="0" u="none" strike="noStrike" kern="0" cap="none" spc="0" normalizeH="0" baseline="0" noProof="0">
                  <a:ln>
                    <a:noFill/>
                  </a:ln>
                  <a:solidFill>
                    <a:srgbClr val="211F26"/>
                  </a:solidFill>
                  <a:effectLst/>
                  <a:uLnTx/>
                  <a:uFillTx/>
                  <a:latin typeface="Calibri" panose="020F0502020204030204" pitchFamily="34" charset="0"/>
                  <a:ea typeface="+mn-ea"/>
                  <a:cs typeface="Calibri" panose="020F0502020204030204" pitchFamily="34" charset="0"/>
                </a:rPr>
                <a:t>Diavoorstelling</a:t>
              </a:r>
              <a:r>
                <a:rPr kumimoji="0" lang="nl-NL" sz="1200" b="0" i="0" u="none" strike="noStrike" kern="0" cap="none" spc="0" normalizeH="0" baseline="0" noProof="0">
                  <a:ln>
                    <a:noFill/>
                  </a:ln>
                  <a:solidFill>
                    <a:srgbClr val="211F26"/>
                  </a:solidFill>
                  <a:effectLst/>
                  <a:uLnTx/>
                  <a:uFillTx/>
                  <a:latin typeface="Calibri" panose="020F0502020204030204" pitchFamily="34" charset="0"/>
                  <a:ea typeface="+mn-ea"/>
                  <a:cs typeface="Calibri" panose="020F0502020204030204" pitchFamily="34" charset="0"/>
                </a:rPr>
                <a:t>’ (shift F5) en klik op de gewenste video link.</a:t>
              </a:r>
            </a:p>
          </p:txBody>
        </p:sp>
        <p:grpSp>
          <p:nvGrpSpPr>
            <p:cNvPr id="84" name="INSTRUCTIE">
              <a:extLst>
                <a:ext uri="{FF2B5EF4-FFF2-40B4-BE49-F238E27FC236}">
                  <a16:creationId xmlns:a16="http://schemas.microsoft.com/office/drawing/2014/main" id="{C13B53C6-1408-4BA3-A36E-275FF7096DBC}"/>
                </a:ext>
              </a:extLst>
            </p:cNvPr>
            <p:cNvGrpSpPr/>
            <p:nvPr userDrawn="1"/>
          </p:nvGrpSpPr>
          <p:grpSpPr>
            <a:xfrm>
              <a:off x="12556437" y="0"/>
              <a:ext cx="3194765" cy="3863595"/>
              <a:chOff x="12556437" y="0"/>
              <a:chExt cx="3194765" cy="3863595"/>
            </a:xfrm>
          </p:grpSpPr>
          <p:sp>
            <p:nvSpPr>
              <p:cNvPr id="103" name="Rechthoek 102">
                <a:extLst>
                  <a:ext uri="{FF2B5EF4-FFF2-40B4-BE49-F238E27FC236}">
                    <a16:creationId xmlns:a16="http://schemas.microsoft.com/office/drawing/2014/main" id="{15C27FEF-D72C-408E-8CF1-65A9B71D8276}"/>
                  </a:ext>
                </a:extLst>
              </p:cNvPr>
              <p:cNvSpPr/>
              <p:nvPr userDrawn="1"/>
            </p:nvSpPr>
            <p:spPr>
              <a:xfrm>
                <a:off x="12556438" y="0"/>
                <a:ext cx="3194764" cy="252000"/>
              </a:xfrm>
              <a:prstGeom prst="rect">
                <a:avLst/>
              </a:prstGeom>
              <a:solidFill>
                <a:srgbClr val="211F2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108000" rIns="108000" bIns="108000" numCol="1" spcCol="0" rtlCol="0" fromWordArt="0" anchor="ctr" anchorCtr="0" forceAA="0" compatLnSpc="1">
                <a:prstTxWarp prst="textNoShape">
                  <a:avLst/>
                </a:prstTxWarp>
                <a:noAutofit/>
              </a:bodyPr>
              <a:lstStyle/>
              <a:p>
                <a:pPr algn="l">
                  <a:lnSpc>
                    <a:spcPct val="90000"/>
                  </a:lnSpc>
                  <a:spcBef>
                    <a:spcPts val="600"/>
                  </a:spcBef>
                  <a:spcAft>
                    <a:spcPts val="600"/>
                  </a:spcAft>
                </a:pPr>
                <a:r>
                  <a:rPr lang="nl-NL" sz="1400" b="1" cap="all" baseline="0">
                    <a:solidFill>
                      <a:schemeClr val="bg1"/>
                    </a:solidFill>
                    <a:latin typeface="Calibri" panose="020F0502020204030204" pitchFamily="34" charset="0"/>
                    <a:cs typeface="Calibri" panose="020F0502020204030204" pitchFamily="34" charset="0"/>
                  </a:rPr>
                  <a:t>Afbeelding invoegen/veranderen</a:t>
                </a:r>
              </a:p>
            </p:txBody>
          </p:sp>
          <p:sp>
            <p:nvSpPr>
              <p:cNvPr id="104" name="Ovaal 103">
                <a:extLst>
                  <a:ext uri="{FF2B5EF4-FFF2-40B4-BE49-F238E27FC236}">
                    <a16:creationId xmlns:a16="http://schemas.microsoft.com/office/drawing/2014/main" id="{9059364C-B967-48ED-9840-66509E5DE924}"/>
                  </a:ext>
                </a:extLst>
              </p:cNvPr>
              <p:cNvSpPr/>
              <p:nvPr userDrawn="1"/>
            </p:nvSpPr>
            <p:spPr>
              <a:xfrm>
                <a:off x="12556437" y="394204"/>
                <a:ext cx="260914" cy="259683"/>
              </a:xfrm>
              <a:prstGeom prst="ellipse">
                <a:avLst/>
              </a:prstGeom>
              <a:solidFill>
                <a:srgbClr val="211F26"/>
              </a:solidFill>
              <a:ln w="25400" cap="flat" cmpd="sng" algn="ctr">
                <a:noFill/>
                <a:prstDash val="solid"/>
              </a:ln>
              <a:effectLst/>
            </p:spPr>
            <p:txBody>
              <a:bodyPr rtlCol="0" anchor="ctr"/>
              <a:lstStyle/>
              <a:p>
                <a:pPr marR="0" lvl="0" indent="0" algn="ctr" fontAlgn="auto">
                  <a:lnSpc>
                    <a:spcPct val="100000"/>
                  </a:lnSpc>
                  <a:spcBef>
                    <a:spcPts val="0"/>
                  </a:spcBef>
                  <a:spcAft>
                    <a:spcPts val="0"/>
                  </a:spcAft>
                  <a:buClrTx/>
                  <a:buSzTx/>
                  <a:buFontTx/>
                  <a:buNone/>
                  <a:tabLst/>
                </a:pPr>
                <a:r>
                  <a:rPr kumimoji="0" lang="nl-NL" sz="1200" b="1" i="0" u="none" strike="noStrike" kern="0" cap="none" spc="0" normalizeH="0" baseline="0" noProof="0">
                    <a:ln>
                      <a:noFill/>
                    </a:ln>
                    <a:solidFill>
                      <a:schemeClr val="bg1"/>
                    </a:solidFill>
                    <a:effectLst/>
                    <a:uLnTx/>
                    <a:uFillTx/>
                    <a:latin typeface="Calibri" panose="020F0502020204030204" pitchFamily="34" charset="0"/>
                    <a:cs typeface="Calibri" panose="020F0502020204030204" pitchFamily="34" charset="0"/>
                  </a:rPr>
                  <a:t>1</a:t>
                </a:r>
              </a:p>
            </p:txBody>
          </p:sp>
          <p:sp>
            <p:nvSpPr>
              <p:cNvPr id="105" name="Rechthoek 104">
                <a:extLst>
                  <a:ext uri="{FF2B5EF4-FFF2-40B4-BE49-F238E27FC236}">
                    <a16:creationId xmlns:a16="http://schemas.microsoft.com/office/drawing/2014/main" id="{9E85DAD2-7CFA-4051-82C0-39B969289C11}"/>
                  </a:ext>
                </a:extLst>
              </p:cNvPr>
              <p:cNvSpPr/>
              <p:nvPr userDrawn="1"/>
            </p:nvSpPr>
            <p:spPr>
              <a:xfrm>
                <a:off x="12922118" y="393161"/>
                <a:ext cx="2829084" cy="578569"/>
              </a:xfrm>
              <a:prstGeom prst="rect">
                <a:avLst/>
              </a:prstGeom>
              <a:noFill/>
              <a:ln w="25400" cap="flat" cmpd="sng" algn="ctr">
                <a:noFill/>
                <a:prstDash val="solid"/>
              </a:ln>
              <a:effectLst/>
            </p:spPr>
            <p:txBody>
              <a:bodyPr lIns="0" tIns="0" rIns="0" bIns="0" rtlCol="0" anchor="t"/>
              <a:lstStyle/>
              <a:p>
                <a:pPr marL="0" marR="0" lvl="0" indent="0" defTabSz="914400" eaLnBrk="1" fontAlgn="auto" latinLnBrk="0" hangingPunct="1">
                  <a:lnSpc>
                    <a:spcPct val="90000"/>
                  </a:lnSpc>
                  <a:spcBef>
                    <a:spcPts val="600"/>
                  </a:spcBef>
                  <a:spcAft>
                    <a:spcPts val="600"/>
                  </a:spcAft>
                  <a:buClr>
                    <a:schemeClr val="accent1"/>
                  </a:buClr>
                  <a:buSzTx/>
                  <a:buFont typeface="Arial" panose="020B0604020202020204" pitchFamily="34" charset="0"/>
                  <a:buNone/>
                  <a:tabLst/>
                  <a:defRPr/>
                </a:pPr>
                <a:r>
                  <a:rPr kumimoji="0" lang="nl-NL" sz="1100" b="0" i="0" u="none" strike="noStrike" kern="0" cap="none" spc="0" normalizeH="0" baseline="0" noProof="0">
                    <a:ln>
                      <a:noFill/>
                    </a:ln>
                    <a:solidFill>
                      <a:srgbClr val="211F26"/>
                    </a:solidFill>
                    <a:effectLst/>
                    <a:uLnTx/>
                    <a:uFillTx/>
                    <a:latin typeface="Calibri" panose="020F0502020204030204" pitchFamily="34" charset="0"/>
                    <a:cs typeface="Calibri" panose="020F0502020204030204" pitchFamily="34" charset="0"/>
                  </a:rPr>
                  <a:t>Wanneer nodig, verwijder de bestaande afbeelding d.m.v. de </a:t>
                </a:r>
                <a:r>
                  <a:rPr kumimoji="0" lang="nl-NL" sz="1100" b="1" i="0" u="none" strike="noStrike" kern="0" cap="none" spc="0" normalizeH="0" baseline="0" noProof="0">
                    <a:ln>
                      <a:noFill/>
                    </a:ln>
                    <a:solidFill>
                      <a:srgbClr val="211F26"/>
                    </a:solidFill>
                    <a:effectLst/>
                    <a:uLnTx/>
                    <a:uFillTx/>
                    <a:latin typeface="Calibri" panose="020F0502020204030204" pitchFamily="34" charset="0"/>
                    <a:cs typeface="Calibri" panose="020F0502020204030204" pitchFamily="34" charset="0"/>
                  </a:rPr>
                  <a:t>‘Delete’-knop</a:t>
                </a:r>
                <a:r>
                  <a:rPr kumimoji="0" lang="nl-NL" sz="1100" b="0" i="0" u="none" strike="noStrike" kern="0" cap="none" spc="0" normalizeH="0" baseline="0" noProof="0">
                    <a:ln>
                      <a:noFill/>
                    </a:ln>
                    <a:solidFill>
                      <a:srgbClr val="211F26"/>
                    </a:solidFill>
                    <a:effectLst/>
                    <a:uLnTx/>
                    <a:uFillTx/>
                    <a:latin typeface="Calibri" panose="020F0502020204030204" pitchFamily="34" charset="0"/>
                    <a:cs typeface="Calibri" panose="020F0502020204030204" pitchFamily="34" charset="0"/>
                  </a:rPr>
                  <a:t>. Klik op het pictogram om een nieuwe afbeelding in te voegen. </a:t>
                </a:r>
                <a:r>
                  <a:rPr kumimoji="0" lang="nl-NL" sz="1100" b="0" i="1" u="none" strike="noStrike" kern="0" cap="none" spc="0" normalizeH="0" baseline="0" noProof="0">
                    <a:ln>
                      <a:noFill/>
                    </a:ln>
                    <a:solidFill>
                      <a:srgbClr val="211F26"/>
                    </a:solidFill>
                    <a:effectLst/>
                    <a:uLnTx/>
                    <a:uFillTx/>
                    <a:latin typeface="Calibri" panose="020F0502020204030204" pitchFamily="34" charset="0"/>
                    <a:cs typeface="Calibri" panose="020F0502020204030204" pitchFamily="34" charset="0"/>
                  </a:rPr>
                  <a:t>(zie onderstaand voorbeeld).</a:t>
                </a:r>
                <a:endParaRPr kumimoji="0" lang="nl-NL" sz="1100" b="0" i="0" u="none" strike="noStrike" kern="0" cap="none" spc="0" normalizeH="0" baseline="0" noProof="0">
                  <a:ln>
                    <a:noFill/>
                  </a:ln>
                  <a:solidFill>
                    <a:srgbClr val="211F26"/>
                  </a:solidFill>
                  <a:effectLst/>
                  <a:uLnTx/>
                  <a:uFillTx/>
                  <a:latin typeface="Calibri" panose="020F0502020204030204" pitchFamily="34" charset="0"/>
                  <a:cs typeface="Calibri" panose="020F0502020204030204" pitchFamily="34" charset="0"/>
                </a:endParaRPr>
              </a:p>
            </p:txBody>
          </p:sp>
          <p:sp>
            <p:nvSpPr>
              <p:cNvPr id="106" name="Ovaal 105">
                <a:extLst>
                  <a:ext uri="{FF2B5EF4-FFF2-40B4-BE49-F238E27FC236}">
                    <a16:creationId xmlns:a16="http://schemas.microsoft.com/office/drawing/2014/main" id="{C657C74C-C15A-4E92-BA8B-F29AE213AE2E}"/>
                  </a:ext>
                </a:extLst>
              </p:cNvPr>
              <p:cNvSpPr/>
              <p:nvPr userDrawn="1"/>
            </p:nvSpPr>
            <p:spPr>
              <a:xfrm>
                <a:off x="12556437" y="1573600"/>
                <a:ext cx="260914" cy="259683"/>
              </a:xfrm>
              <a:prstGeom prst="ellipse">
                <a:avLst/>
              </a:prstGeom>
              <a:solidFill>
                <a:srgbClr val="211F26"/>
              </a:solidFill>
              <a:ln w="25400" cap="flat" cmpd="sng" algn="ctr">
                <a:noFill/>
                <a:prstDash val="solid"/>
              </a:ln>
              <a:effectLst/>
            </p:spPr>
            <p:txBody>
              <a:bodyPr rtlCol="0" anchor="ctr"/>
              <a:lstStyle/>
              <a:p>
                <a:pPr marR="0" lvl="0" indent="0" algn="ctr" fontAlgn="auto">
                  <a:lnSpc>
                    <a:spcPct val="100000"/>
                  </a:lnSpc>
                  <a:spcBef>
                    <a:spcPts val="0"/>
                  </a:spcBef>
                  <a:spcAft>
                    <a:spcPts val="0"/>
                  </a:spcAft>
                  <a:buClrTx/>
                  <a:buSzTx/>
                  <a:buFontTx/>
                  <a:buNone/>
                  <a:tabLst/>
                </a:pPr>
                <a:r>
                  <a:rPr kumimoji="0" lang="nl-NL" sz="1200" b="1" i="0" u="none" strike="noStrike" kern="0" cap="none" spc="0" normalizeH="0" baseline="0" noProof="0">
                    <a:ln>
                      <a:noFill/>
                    </a:ln>
                    <a:solidFill>
                      <a:schemeClr val="bg1"/>
                    </a:solidFill>
                    <a:effectLst/>
                    <a:uLnTx/>
                    <a:uFillTx/>
                    <a:latin typeface="Calibri" panose="020F0502020204030204" pitchFamily="34" charset="0"/>
                    <a:cs typeface="Calibri" panose="020F0502020204030204" pitchFamily="34" charset="0"/>
                  </a:rPr>
                  <a:t>2</a:t>
                </a:r>
              </a:p>
            </p:txBody>
          </p:sp>
          <p:sp>
            <p:nvSpPr>
              <p:cNvPr id="107" name="Rechthoek 106">
                <a:extLst>
                  <a:ext uri="{FF2B5EF4-FFF2-40B4-BE49-F238E27FC236}">
                    <a16:creationId xmlns:a16="http://schemas.microsoft.com/office/drawing/2014/main" id="{7E8CBD9E-0731-4135-BFDA-A9F5A4C7EA95}"/>
                  </a:ext>
                </a:extLst>
              </p:cNvPr>
              <p:cNvSpPr/>
              <p:nvPr userDrawn="1"/>
            </p:nvSpPr>
            <p:spPr>
              <a:xfrm>
                <a:off x="12922118" y="1573600"/>
                <a:ext cx="2829084" cy="288730"/>
              </a:xfrm>
              <a:prstGeom prst="rect">
                <a:avLst/>
              </a:prstGeom>
              <a:noFill/>
              <a:ln w="25400" cap="flat" cmpd="sng" algn="ctr">
                <a:noFill/>
                <a:prstDash val="solid"/>
              </a:ln>
              <a:effectLst/>
            </p:spPr>
            <p:txBody>
              <a:bodyPr lIns="0" tIns="0" rIns="0" bIns="0" rtlCol="0" anchor="t"/>
              <a:lstStyle/>
              <a:p>
                <a:pPr marL="0" marR="0" lvl="0" indent="0" defTabSz="914400" eaLnBrk="1" fontAlgn="auto" latinLnBrk="0" hangingPunct="1">
                  <a:lnSpc>
                    <a:spcPct val="90000"/>
                  </a:lnSpc>
                  <a:spcBef>
                    <a:spcPts val="600"/>
                  </a:spcBef>
                  <a:spcAft>
                    <a:spcPts val="600"/>
                  </a:spcAft>
                  <a:buClr>
                    <a:schemeClr val="accent1"/>
                  </a:buClr>
                  <a:buSzTx/>
                  <a:buFont typeface="Arial" panose="020B0604020202020204" pitchFamily="34" charset="0"/>
                  <a:buNone/>
                  <a:tabLst/>
                  <a:defRPr/>
                </a:pPr>
                <a:r>
                  <a:rPr kumimoji="0" lang="nl-NL" sz="1100" b="0" i="0" u="none" strike="noStrike" kern="0" cap="none" spc="0" normalizeH="0" baseline="0" noProof="0">
                    <a:ln>
                      <a:noFill/>
                    </a:ln>
                    <a:solidFill>
                      <a:srgbClr val="211F26"/>
                    </a:solidFill>
                    <a:effectLst/>
                    <a:uLnTx/>
                    <a:uFillTx/>
                    <a:latin typeface="Calibri" panose="020F0502020204030204" pitchFamily="34" charset="0"/>
                    <a:cs typeface="Calibri" panose="020F0502020204030204" pitchFamily="34" charset="0"/>
                  </a:rPr>
                  <a:t>Selecteer de gewenste afbeelding</a:t>
                </a:r>
                <a:br>
                  <a:rPr kumimoji="0" lang="nl-NL" sz="1100" b="0" i="0" u="none" strike="noStrike" kern="0" cap="none" spc="0" normalizeH="0" baseline="0" noProof="0">
                    <a:ln>
                      <a:noFill/>
                    </a:ln>
                    <a:solidFill>
                      <a:srgbClr val="211F26"/>
                    </a:solidFill>
                    <a:effectLst/>
                    <a:uLnTx/>
                    <a:uFillTx/>
                    <a:latin typeface="Calibri" panose="020F0502020204030204" pitchFamily="34" charset="0"/>
                    <a:cs typeface="Calibri" panose="020F0502020204030204" pitchFamily="34" charset="0"/>
                  </a:rPr>
                </a:br>
                <a:r>
                  <a:rPr kumimoji="0" lang="nl-NL" sz="1100" b="0" i="0" u="none" strike="noStrike" kern="0" cap="none" spc="0" normalizeH="0" baseline="0" noProof="0">
                    <a:ln>
                      <a:noFill/>
                    </a:ln>
                    <a:solidFill>
                      <a:srgbClr val="211F26"/>
                    </a:solidFill>
                    <a:effectLst/>
                    <a:uLnTx/>
                    <a:uFillTx/>
                    <a:latin typeface="Calibri" panose="020F0502020204030204" pitchFamily="34" charset="0"/>
                    <a:cs typeface="Calibri" panose="020F0502020204030204" pitchFamily="34" charset="0"/>
                  </a:rPr>
                  <a:t>en klik op </a:t>
                </a:r>
                <a:r>
                  <a:rPr kumimoji="0" lang="nl-NL" sz="1100" b="1" i="0" u="none" strike="noStrike" kern="0" cap="none" spc="0" normalizeH="0" baseline="0" noProof="0">
                    <a:ln>
                      <a:noFill/>
                    </a:ln>
                    <a:solidFill>
                      <a:srgbClr val="211F26"/>
                    </a:solidFill>
                    <a:effectLst/>
                    <a:uLnTx/>
                    <a:uFillTx/>
                    <a:latin typeface="Calibri" panose="020F0502020204030204" pitchFamily="34" charset="0"/>
                    <a:cs typeface="Calibri" panose="020F0502020204030204" pitchFamily="34" charset="0"/>
                  </a:rPr>
                  <a:t>‘Invoegen’</a:t>
                </a:r>
                <a:r>
                  <a:rPr kumimoji="0" lang="nl-NL" sz="1100" b="0" i="0" u="none" strike="noStrike" kern="0" cap="none" spc="0" normalizeH="0" baseline="0" noProof="0">
                    <a:ln>
                      <a:noFill/>
                    </a:ln>
                    <a:solidFill>
                      <a:srgbClr val="211F26"/>
                    </a:solidFill>
                    <a:effectLst/>
                    <a:uLnTx/>
                    <a:uFillTx/>
                    <a:latin typeface="Calibri" panose="020F0502020204030204" pitchFamily="34" charset="0"/>
                    <a:cs typeface="Calibri" panose="020F0502020204030204" pitchFamily="34" charset="0"/>
                  </a:rPr>
                  <a:t>.</a:t>
                </a:r>
                <a:endParaRPr kumimoji="0" lang="nl-NL" sz="1100" b="1" i="0" u="none" strike="noStrike" kern="0" cap="none" spc="0" normalizeH="0" baseline="0" noProof="0">
                  <a:ln>
                    <a:noFill/>
                  </a:ln>
                  <a:solidFill>
                    <a:srgbClr val="211F26"/>
                  </a:solidFill>
                  <a:effectLst/>
                  <a:uLnTx/>
                  <a:uFillTx/>
                  <a:latin typeface="Calibri" panose="020F0502020204030204" pitchFamily="34" charset="0"/>
                  <a:cs typeface="Calibri" panose="020F0502020204030204" pitchFamily="34" charset="0"/>
                </a:endParaRPr>
              </a:p>
            </p:txBody>
          </p:sp>
          <p:grpSp>
            <p:nvGrpSpPr>
              <p:cNvPr id="108" name="Groep 107">
                <a:extLst>
                  <a:ext uri="{FF2B5EF4-FFF2-40B4-BE49-F238E27FC236}">
                    <a16:creationId xmlns:a16="http://schemas.microsoft.com/office/drawing/2014/main" id="{90BAB7EA-999F-4469-ADF3-D9CA5C0BDF57}"/>
                  </a:ext>
                </a:extLst>
              </p:cNvPr>
              <p:cNvGrpSpPr/>
              <p:nvPr userDrawn="1"/>
            </p:nvGrpSpPr>
            <p:grpSpPr>
              <a:xfrm>
                <a:off x="12922118" y="2014408"/>
                <a:ext cx="825500" cy="209550"/>
                <a:chOff x="13504624" y="2482850"/>
                <a:chExt cx="825500" cy="209550"/>
              </a:xfrm>
            </p:grpSpPr>
            <p:sp>
              <p:nvSpPr>
                <p:cNvPr id="135" name="Rechthoek 134">
                  <a:extLst>
                    <a:ext uri="{FF2B5EF4-FFF2-40B4-BE49-F238E27FC236}">
                      <a16:creationId xmlns:a16="http://schemas.microsoft.com/office/drawing/2014/main" id="{0B0DCD80-FCC7-4B33-83EF-8F3FBF487C2B}"/>
                    </a:ext>
                  </a:extLst>
                </p:cNvPr>
                <p:cNvSpPr/>
                <p:nvPr userDrawn="1"/>
              </p:nvSpPr>
              <p:spPr>
                <a:xfrm>
                  <a:off x="13504624" y="2482850"/>
                  <a:ext cx="825500" cy="209550"/>
                </a:xfrm>
                <a:prstGeom prst="rect">
                  <a:avLst/>
                </a:prstGeom>
                <a:solidFill>
                  <a:srgbClr val="E5F1FB"/>
                </a:solidFill>
                <a:ln w="12700">
                  <a:solidFill>
                    <a:srgbClr val="0B7ED9"/>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108000" tIns="0" rIns="0" bIns="0" numCol="1" spcCol="0" rtlCol="0" fromWordArt="0" anchor="ctr" anchorCtr="0" forceAA="0" compatLnSpc="1">
                  <a:prstTxWarp prst="textNoShape">
                    <a:avLst/>
                  </a:prstTxWarp>
                  <a:noAutofit/>
                </a:bodyPr>
                <a:lstStyle/>
                <a:p>
                  <a:pPr algn="l">
                    <a:lnSpc>
                      <a:spcPct val="90000"/>
                    </a:lnSpc>
                    <a:spcBef>
                      <a:spcPts val="600"/>
                    </a:spcBef>
                    <a:spcAft>
                      <a:spcPts val="600"/>
                    </a:spcAft>
                  </a:pPr>
                  <a:r>
                    <a:rPr lang="nl-NL" sz="800" b="0" noProof="0">
                      <a:solidFill>
                        <a:srgbClr val="211F26"/>
                      </a:solidFill>
                      <a:latin typeface="Calibri" panose="020F0502020204030204" pitchFamily="34" charset="0"/>
                      <a:cs typeface="Calibri" panose="020F0502020204030204" pitchFamily="34" charset="0"/>
                    </a:rPr>
                    <a:t>Invoegen</a:t>
                  </a:r>
                </a:p>
              </p:txBody>
            </p:sp>
            <p:cxnSp>
              <p:nvCxnSpPr>
                <p:cNvPr id="136" name="Rechte verbindingslijn 135">
                  <a:extLst>
                    <a:ext uri="{FF2B5EF4-FFF2-40B4-BE49-F238E27FC236}">
                      <a16:creationId xmlns:a16="http://schemas.microsoft.com/office/drawing/2014/main" id="{20941F5E-2BAB-4E7F-BF01-1C731FBA1411}"/>
                    </a:ext>
                  </a:extLst>
                </p:cNvPr>
                <p:cNvCxnSpPr/>
                <p:nvPr userDrawn="1"/>
              </p:nvCxnSpPr>
              <p:spPr>
                <a:xfrm>
                  <a:off x="14155269" y="2515250"/>
                  <a:ext cx="0" cy="142717"/>
                </a:xfrm>
                <a:prstGeom prst="line">
                  <a:avLst/>
                </a:prstGeom>
                <a:noFill/>
                <a:ln w="3175" cap="flat" cmpd="sng" algn="ctr">
                  <a:solidFill>
                    <a:srgbClr val="44546A"/>
                  </a:solidFill>
                  <a:prstDash val="solid"/>
                </a:ln>
                <a:effectLst/>
              </p:spPr>
            </p:cxnSp>
            <p:sp>
              <p:nvSpPr>
                <p:cNvPr id="137" name="Gelijkbenige driehoek 136">
                  <a:extLst>
                    <a:ext uri="{FF2B5EF4-FFF2-40B4-BE49-F238E27FC236}">
                      <a16:creationId xmlns:a16="http://schemas.microsoft.com/office/drawing/2014/main" id="{7112A720-4B68-418F-8842-92E41EE2D5F1}"/>
                    </a:ext>
                  </a:extLst>
                </p:cNvPr>
                <p:cNvSpPr/>
                <p:nvPr userDrawn="1"/>
              </p:nvSpPr>
              <p:spPr>
                <a:xfrm rot="10800000">
                  <a:off x="14196089" y="2566904"/>
                  <a:ext cx="86866" cy="51147"/>
                </a:xfrm>
                <a:prstGeom prst="triangle">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rgbClr val="211F26"/>
                    </a:solidFill>
                    <a:latin typeface="Calibri" panose="020F0502020204030204" pitchFamily="34" charset="0"/>
                    <a:cs typeface="Calibri" panose="020F0502020204030204" pitchFamily="34" charset="0"/>
                  </a:endParaRPr>
                </a:p>
              </p:txBody>
            </p:sp>
          </p:grpSp>
          <p:grpSp>
            <p:nvGrpSpPr>
              <p:cNvPr id="109" name="Groep 108">
                <a:extLst>
                  <a:ext uri="{FF2B5EF4-FFF2-40B4-BE49-F238E27FC236}">
                    <a16:creationId xmlns:a16="http://schemas.microsoft.com/office/drawing/2014/main" id="{8E46A394-DE02-4FEB-8399-194773B2E0F9}"/>
                  </a:ext>
                </a:extLst>
              </p:cNvPr>
              <p:cNvGrpSpPr/>
              <p:nvPr userDrawn="1"/>
            </p:nvGrpSpPr>
            <p:grpSpPr>
              <a:xfrm>
                <a:off x="12922118" y="1108029"/>
                <a:ext cx="294789" cy="318834"/>
                <a:chOff x="14466489" y="1001522"/>
                <a:chExt cx="290627" cy="314333"/>
              </a:xfrm>
            </p:grpSpPr>
            <p:sp>
              <p:nvSpPr>
                <p:cNvPr id="129" name="Rechthoek 128">
                  <a:extLst>
                    <a:ext uri="{FF2B5EF4-FFF2-40B4-BE49-F238E27FC236}">
                      <a16:creationId xmlns:a16="http://schemas.microsoft.com/office/drawing/2014/main" id="{8855FE81-6BB4-484A-A296-68022A9C7051}"/>
                    </a:ext>
                  </a:extLst>
                </p:cNvPr>
                <p:cNvSpPr/>
                <p:nvPr userDrawn="1"/>
              </p:nvSpPr>
              <p:spPr>
                <a:xfrm>
                  <a:off x="14466489" y="1001522"/>
                  <a:ext cx="257935" cy="254168"/>
                </a:xfrm>
                <a:prstGeom prst="rect">
                  <a:avLst/>
                </a:prstGeom>
                <a:solidFill>
                  <a:schemeClr val="bg1"/>
                </a:solidFill>
                <a:ln w="12700">
                  <a:solidFill>
                    <a:srgbClr val="C0C0C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0" rIns="0" bIns="0" numCol="1" spcCol="0" rtlCol="0" fromWordArt="0" anchor="ctr" anchorCtr="0" forceAA="0" compatLnSpc="1">
                  <a:prstTxWarp prst="textNoShape">
                    <a:avLst/>
                  </a:prstTxWarp>
                  <a:noAutofit/>
                </a:bodyPr>
                <a:lstStyle/>
                <a:p>
                  <a:pPr lvl="0">
                    <a:lnSpc>
                      <a:spcPct val="90000"/>
                    </a:lnSpc>
                    <a:spcBef>
                      <a:spcPts val="600"/>
                    </a:spcBef>
                    <a:spcAft>
                      <a:spcPts val="600"/>
                    </a:spcAft>
                  </a:pPr>
                  <a:endParaRPr lang="nl-NL" sz="800" b="0" noProof="0">
                    <a:solidFill>
                      <a:srgbClr val="211F26"/>
                    </a:solidFill>
                    <a:latin typeface="Calibri" panose="020F0502020204030204" pitchFamily="34" charset="0"/>
                    <a:cs typeface="Calibri" panose="020F0502020204030204" pitchFamily="34" charset="0"/>
                  </a:endParaRPr>
                </a:p>
              </p:txBody>
            </p:sp>
            <p:sp>
              <p:nvSpPr>
                <p:cNvPr id="130" name="Ovaal 129">
                  <a:extLst>
                    <a:ext uri="{FF2B5EF4-FFF2-40B4-BE49-F238E27FC236}">
                      <a16:creationId xmlns:a16="http://schemas.microsoft.com/office/drawing/2014/main" id="{31D6C8F6-0666-4CA3-A61F-595D798BC70B}"/>
                    </a:ext>
                  </a:extLst>
                </p:cNvPr>
                <p:cNvSpPr/>
                <p:nvPr userDrawn="1"/>
              </p:nvSpPr>
              <p:spPr>
                <a:xfrm>
                  <a:off x="14623626" y="1033630"/>
                  <a:ext cx="71169" cy="71169"/>
                </a:xfrm>
                <a:prstGeom prst="ellipse">
                  <a:avLst/>
                </a:prstGeom>
                <a:solidFill>
                  <a:srgbClr val="F1D8A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rgbClr val="211F26"/>
                    </a:solidFill>
                    <a:latin typeface="Calibri" panose="020F0502020204030204" pitchFamily="34" charset="0"/>
                    <a:cs typeface="Calibri" panose="020F0502020204030204" pitchFamily="34" charset="0"/>
                  </a:endParaRPr>
                </a:p>
              </p:txBody>
            </p:sp>
            <p:sp>
              <p:nvSpPr>
                <p:cNvPr id="131" name="Vrije vorm: vorm 130">
                  <a:extLst>
                    <a:ext uri="{FF2B5EF4-FFF2-40B4-BE49-F238E27FC236}">
                      <a16:creationId xmlns:a16="http://schemas.microsoft.com/office/drawing/2014/main" id="{45E06BE2-16B0-4DB2-B665-5590E99EDADF}"/>
                    </a:ext>
                  </a:extLst>
                </p:cNvPr>
                <p:cNvSpPr/>
                <p:nvPr userDrawn="1"/>
              </p:nvSpPr>
              <p:spPr>
                <a:xfrm rot="2700000">
                  <a:off x="14498877" y="1157846"/>
                  <a:ext cx="168558" cy="147459"/>
                </a:xfrm>
                <a:custGeom>
                  <a:avLst/>
                  <a:gdLst>
                    <a:gd name="connsiteX0" fmla="*/ 12837 w 168558"/>
                    <a:gd name="connsiteY0" fmla="*/ 12836 h 147459"/>
                    <a:gd name="connsiteX1" fmla="*/ 43826 w 168558"/>
                    <a:gd name="connsiteY1" fmla="*/ 0 h 147459"/>
                    <a:gd name="connsiteX2" fmla="*/ 168558 w 168558"/>
                    <a:gd name="connsiteY2" fmla="*/ 0 h 147459"/>
                    <a:gd name="connsiteX3" fmla="*/ 21099 w 168558"/>
                    <a:gd name="connsiteY3" fmla="*/ 147459 h 147459"/>
                    <a:gd name="connsiteX4" fmla="*/ 0 w 168558"/>
                    <a:gd name="connsiteY4" fmla="*/ 126361 h 147459"/>
                    <a:gd name="connsiteX5" fmla="*/ 0 w 168558"/>
                    <a:gd name="connsiteY5" fmla="*/ 43826 h 147459"/>
                    <a:gd name="connsiteX6" fmla="*/ 12837 w 168558"/>
                    <a:gd name="connsiteY6" fmla="*/ 12836 h 1474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68558" h="147459">
                      <a:moveTo>
                        <a:pt x="12837" y="12836"/>
                      </a:moveTo>
                      <a:cubicBezTo>
                        <a:pt x="20768" y="4905"/>
                        <a:pt x="31724" y="0"/>
                        <a:pt x="43826" y="0"/>
                      </a:cubicBezTo>
                      <a:lnTo>
                        <a:pt x="168558" y="0"/>
                      </a:lnTo>
                      <a:lnTo>
                        <a:pt x="21099" y="147459"/>
                      </a:lnTo>
                      <a:lnTo>
                        <a:pt x="0" y="126361"/>
                      </a:lnTo>
                      <a:lnTo>
                        <a:pt x="0" y="43826"/>
                      </a:lnTo>
                      <a:cubicBezTo>
                        <a:pt x="1" y="31723"/>
                        <a:pt x="4906" y="20767"/>
                        <a:pt x="12837" y="12836"/>
                      </a:cubicBezTo>
                      <a:close/>
                    </a:path>
                  </a:pathLst>
                </a:custGeom>
                <a:solidFill>
                  <a:srgbClr val="C9D8E9"/>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rgbClr val="211F26"/>
                    </a:solidFill>
                    <a:latin typeface="Calibri" panose="020F0502020204030204" pitchFamily="34" charset="0"/>
                    <a:cs typeface="Calibri" panose="020F0502020204030204" pitchFamily="34" charset="0"/>
                  </a:endParaRPr>
                </a:p>
              </p:txBody>
            </p:sp>
            <p:sp>
              <p:nvSpPr>
                <p:cNvPr id="132" name="Rechthoek: afgeronde hoeken 131">
                  <a:extLst>
                    <a:ext uri="{FF2B5EF4-FFF2-40B4-BE49-F238E27FC236}">
                      <a16:creationId xmlns:a16="http://schemas.microsoft.com/office/drawing/2014/main" id="{3ED0A698-3F52-428F-973E-953BD85124C0}"/>
                    </a:ext>
                  </a:extLst>
                </p:cNvPr>
                <p:cNvSpPr/>
                <p:nvPr userDrawn="1"/>
              </p:nvSpPr>
              <p:spPr>
                <a:xfrm>
                  <a:off x="14601150" y="1145314"/>
                  <a:ext cx="155966" cy="116816"/>
                </a:xfrm>
                <a:prstGeom prst="roundRect">
                  <a:avLst/>
                </a:prstGeom>
                <a:solidFill>
                  <a:schemeClr val="bg1"/>
                </a:solidFill>
                <a:ln w="19050">
                  <a:solidFill>
                    <a:srgbClr val="8AADD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0" rIns="0" bIns="0" numCol="1" spcCol="0" rtlCol="0" fromWordArt="0" anchor="ctr" anchorCtr="0" forceAA="0" compatLnSpc="1">
                  <a:prstTxWarp prst="textNoShape">
                    <a:avLst/>
                  </a:prstTxWarp>
                  <a:noAutofit/>
                </a:bodyPr>
                <a:lstStyle/>
                <a:p>
                  <a:pPr lvl="0">
                    <a:lnSpc>
                      <a:spcPct val="90000"/>
                    </a:lnSpc>
                    <a:spcBef>
                      <a:spcPts val="600"/>
                    </a:spcBef>
                    <a:spcAft>
                      <a:spcPts val="600"/>
                    </a:spcAft>
                  </a:pPr>
                  <a:endParaRPr lang="nl-NL" sz="800" b="0" noProof="0">
                    <a:solidFill>
                      <a:srgbClr val="211F26"/>
                    </a:solidFill>
                    <a:latin typeface="Calibri" panose="020F0502020204030204" pitchFamily="34" charset="0"/>
                    <a:cs typeface="Calibri" panose="020F0502020204030204" pitchFamily="34" charset="0"/>
                  </a:endParaRPr>
                </a:p>
              </p:txBody>
            </p:sp>
            <p:cxnSp>
              <p:nvCxnSpPr>
                <p:cNvPr id="133" name="Rechte verbindingslijn 132">
                  <a:extLst>
                    <a:ext uri="{FF2B5EF4-FFF2-40B4-BE49-F238E27FC236}">
                      <a16:creationId xmlns:a16="http://schemas.microsoft.com/office/drawing/2014/main" id="{063A4D3F-FB59-48E6-A290-18607C62D79B}"/>
                    </a:ext>
                  </a:extLst>
                </p:cNvPr>
                <p:cNvCxnSpPr>
                  <a:cxnSpLocks/>
                </p:cNvCxnSpPr>
                <p:nvPr userDrawn="1"/>
              </p:nvCxnSpPr>
              <p:spPr>
                <a:xfrm>
                  <a:off x="14637490" y="1308665"/>
                  <a:ext cx="83286" cy="0"/>
                </a:xfrm>
                <a:prstGeom prst="line">
                  <a:avLst/>
                </a:prstGeom>
                <a:solidFill>
                  <a:schemeClr val="bg1"/>
                </a:solidFill>
                <a:ln w="19050">
                  <a:solidFill>
                    <a:srgbClr val="8AADD0"/>
                  </a:solidFill>
                </a:ln>
              </p:spPr>
              <p:style>
                <a:lnRef idx="2">
                  <a:schemeClr val="accent1">
                    <a:shade val="50000"/>
                  </a:schemeClr>
                </a:lnRef>
                <a:fillRef idx="1">
                  <a:schemeClr val="accent1"/>
                </a:fillRef>
                <a:effectRef idx="0">
                  <a:schemeClr val="accent1"/>
                </a:effectRef>
                <a:fontRef idx="minor">
                  <a:schemeClr val="lt1"/>
                </a:fontRef>
              </p:style>
            </p:cxnSp>
            <p:cxnSp>
              <p:nvCxnSpPr>
                <p:cNvPr id="134" name="Rechte verbindingslijn 133">
                  <a:extLst>
                    <a:ext uri="{FF2B5EF4-FFF2-40B4-BE49-F238E27FC236}">
                      <a16:creationId xmlns:a16="http://schemas.microsoft.com/office/drawing/2014/main" id="{2E950998-35D4-45E0-86BB-FFCC6C119844}"/>
                    </a:ext>
                  </a:extLst>
                </p:cNvPr>
                <p:cNvCxnSpPr>
                  <a:cxnSpLocks/>
                  <a:stCxn id="132" idx="2"/>
                </p:cNvCxnSpPr>
                <p:nvPr userDrawn="1"/>
              </p:nvCxnSpPr>
              <p:spPr>
                <a:xfrm flipH="1">
                  <a:off x="14678717" y="1262130"/>
                  <a:ext cx="416" cy="43573"/>
                </a:xfrm>
                <a:prstGeom prst="line">
                  <a:avLst/>
                </a:prstGeom>
                <a:solidFill>
                  <a:schemeClr val="bg1"/>
                </a:solidFill>
                <a:ln w="19050">
                  <a:solidFill>
                    <a:srgbClr val="8AADD0"/>
                  </a:solidFill>
                </a:ln>
              </p:spPr>
              <p:style>
                <a:lnRef idx="2">
                  <a:schemeClr val="accent1">
                    <a:shade val="50000"/>
                  </a:schemeClr>
                </a:lnRef>
                <a:fillRef idx="1">
                  <a:schemeClr val="accent1"/>
                </a:fillRef>
                <a:effectRef idx="0">
                  <a:schemeClr val="accent1"/>
                </a:effectRef>
                <a:fontRef idx="minor">
                  <a:schemeClr val="lt1"/>
                </a:fontRef>
              </p:style>
            </p:cxnSp>
          </p:grpSp>
          <p:sp>
            <p:nvSpPr>
              <p:cNvPr id="110" name="Ovaal 109">
                <a:extLst>
                  <a:ext uri="{FF2B5EF4-FFF2-40B4-BE49-F238E27FC236}">
                    <a16:creationId xmlns:a16="http://schemas.microsoft.com/office/drawing/2014/main" id="{C31495D3-47FD-42F0-9755-8EEF123A0CEA}"/>
                  </a:ext>
                </a:extLst>
              </p:cNvPr>
              <p:cNvSpPr/>
              <p:nvPr userDrawn="1"/>
            </p:nvSpPr>
            <p:spPr>
              <a:xfrm>
                <a:off x="12556437" y="2376853"/>
                <a:ext cx="260914" cy="259683"/>
              </a:xfrm>
              <a:prstGeom prst="ellipse">
                <a:avLst/>
              </a:prstGeom>
              <a:solidFill>
                <a:srgbClr val="211F26"/>
              </a:solidFill>
              <a:ln w="25400" cap="flat" cmpd="sng" algn="ctr">
                <a:noFill/>
                <a:prstDash val="solid"/>
              </a:ln>
              <a:effectLst/>
            </p:spPr>
            <p:txBody>
              <a:bodyPr rtlCol="0" anchor="ctr"/>
              <a:lstStyle/>
              <a:p>
                <a:pPr marR="0" lvl="0" indent="0" algn="ctr" fontAlgn="auto">
                  <a:lnSpc>
                    <a:spcPct val="100000"/>
                  </a:lnSpc>
                  <a:spcBef>
                    <a:spcPts val="0"/>
                  </a:spcBef>
                  <a:spcAft>
                    <a:spcPts val="0"/>
                  </a:spcAft>
                  <a:buClrTx/>
                  <a:buSzTx/>
                  <a:buFontTx/>
                  <a:buNone/>
                  <a:tabLst/>
                </a:pPr>
                <a:r>
                  <a:rPr kumimoji="0" lang="nl-NL" sz="1200" b="1" i="0" u="none" strike="noStrike" kern="0" cap="none" spc="0" normalizeH="0" baseline="0" noProof="0">
                    <a:ln>
                      <a:noFill/>
                    </a:ln>
                    <a:solidFill>
                      <a:schemeClr val="bg1"/>
                    </a:solidFill>
                    <a:effectLst/>
                    <a:uLnTx/>
                    <a:uFillTx/>
                    <a:latin typeface="Calibri" panose="020F0502020204030204" pitchFamily="34" charset="0"/>
                    <a:cs typeface="Calibri" panose="020F0502020204030204" pitchFamily="34" charset="0"/>
                  </a:rPr>
                  <a:t>3</a:t>
                </a:r>
              </a:p>
            </p:txBody>
          </p:sp>
          <p:sp>
            <p:nvSpPr>
              <p:cNvPr id="111" name="Rechthoek 110">
                <a:extLst>
                  <a:ext uri="{FF2B5EF4-FFF2-40B4-BE49-F238E27FC236}">
                    <a16:creationId xmlns:a16="http://schemas.microsoft.com/office/drawing/2014/main" id="{5570A60B-E016-4B9F-8A09-FA9493E9A76A}"/>
                  </a:ext>
                </a:extLst>
              </p:cNvPr>
              <p:cNvSpPr/>
              <p:nvPr userDrawn="1"/>
            </p:nvSpPr>
            <p:spPr>
              <a:xfrm>
                <a:off x="12922118" y="2376853"/>
                <a:ext cx="2829083" cy="730807"/>
              </a:xfrm>
              <a:prstGeom prst="rect">
                <a:avLst/>
              </a:prstGeom>
              <a:noFill/>
              <a:ln w="25400" cap="flat" cmpd="sng" algn="ctr">
                <a:noFill/>
                <a:prstDash val="solid"/>
              </a:ln>
              <a:effectLst/>
            </p:spPr>
            <p:txBody>
              <a:bodyPr lIns="0" tIns="0" rIns="0" bIns="0" rtlCol="0" anchor="t"/>
              <a:lstStyle/>
              <a:p>
                <a:pPr marL="0" marR="0" lvl="0" indent="0" defTabSz="914400" eaLnBrk="1" fontAlgn="auto" latinLnBrk="0" hangingPunct="1">
                  <a:lnSpc>
                    <a:spcPct val="90000"/>
                  </a:lnSpc>
                  <a:spcBef>
                    <a:spcPts val="600"/>
                  </a:spcBef>
                  <a:spcAft>
                    <a:spcPts val="600"/>
                  </a:spcAft>
                  <a:buClr>
                    <a:schemeClr val="accent1"/>
                  </a:buClr>
                  <a:buSzTx/>
                  <a:buFont typeface="Arial" panose="020B0604020202020204" pitchFamily="34" charset="0"/>
                  <a:buNone/>
                  <a:tabLst/>
                  <a:defRPr/>
                </a:pPr>
                <a:r>
                  <a:rPr kumimoji="0" lang="nl-NL" sz="1100" b="0" i="0" u="none" strike="noStrike" kern="0" cap="none" spc="0" normalizeH="0" baseline="0" noProof="0">
                    <a:ln>
                      <a:noFill/>
                    </a:ln>
                    <a:solidFill>
                      <a:srgbClr val="211F26"/>
                    </a:solidFill>
                    <a:effectLst/>
                    <a:uLnTx/>
                    <a:uFillTx/>
                    <a:latin typeface="Calibri" panose="020F0502020204030204" pitchFamily="34" charset="0"/>
                    <a:cs typeface="Calibri" panose="020F0502020204030204" pitchFamily="34" charset="0"/>
                  </a:rPr>
                  <a:t>Om de afbeelding te schalen of bij te snijden, ga naar de tab </a:t>
                </a:r>
                <a:r>
                  <a:rPr kumimoji="0" lang="nl-NL" sz="1100" b="1" i="0" u="none" strike="noStrike" kern="0" cap="none" spc="0" normalizeH="0" baseline="0" noProof="0">
                    <a:ln>
                      <a:noFill/>
                    </a:ln>
                    <a:solidFill>
                      <a:srgbClr val="211F26"/>
                    </a:solidFill>
                    <a:effectLst/>
                    <a:uLnTx/>
                    <a:uFillTx/>
                    <a:latin typeface="Calibri" panose="020F0502020204030204" pitchFamily="34" charset="0"/>
                    <a:cs typeface="Calibri" panose="020F0502020204030204" pitchFamily="34" charset="0"/>
                  </a:rPr>
                  <a:t>‘Hulpmiddelen voor afbeeldingen - Opmaak’</a:t>
                </a:r>
                <a:r>
                  <a:rPr kumimoji="0" lang="nl-NL" sz="1100" b="0" i="0" u="none" strike="noStrike" kern="0" cap="none" spc="0" normalizeH="0" baseline="0" noProof="0">
                    <a:ln>
                      <a:noFill/>
                    </a:ln>
                    <a:solidFill>
                      <a:srgbClr val="211F26"/>
                    </a:solidFill>
                    <a:effectLst/>
                    <a:uLnTx/>
                    <a:uFillTx/>
                    <a:latin typeface="Calibri" panose="020F0502020204030204" pitchFamily="34" charset="0"/>
                    <a:cs typeface="Calibri" panose="020F0502020204030204" pitchFamily="34" charset="0"/>
                  </a:rPr>
                  <a:t> en klik op de knop </a:t>
                </a:r>
                <a:r>
                  <a:rPr kumimoji="0" lang="nl-NL" sz="1100" b="1" i="0" u="none" strike="noStrike" kern="0" cap="none" spc="0" normalizeH="0" baseline="0" noProof="0">
                    <a:ln>
                      <a:noFill/>
                    </a:ln>
                    <a:solidFill>
                      <a:srgbClr val="211F26"/>
                    </a:solidFill>
                    <a:effectLst/>
                    <a:uLnTx/>
                    <a:uFillTx/>
                    <a:latin typeface="Calibri" panose="020F0502020204030204" pitchFamily="34" charset="0"/>
                    <a:cs typeface="Calibri" panose="020F0502020204030204" pitchFamily="34" charset="0"/>
                  </a:rPr>
                  <a:t>‘Bijsnijden’</a:t>
                </a:r>
                <a:r>
                  <a:rPr kumimoji="0" lang="nl-NL" sz="1100" b="0" i="0" u="none" strike="noStrike" kern="0" cap="none" spc="0" normalizeH="0" baseline="0" noProof="0">
                    <a:ln>
                      <a:noFill/>
                    </a:ln>
                    <a:solidFill>
                      <a:srgbClr val="211F26"/>
                    </a:solidFill>
                    <a:effectLst/>
                    <a:uLnTx/>
                    <a:uFillTx/>
                    <a:latin typeface="Calibri" panose="020F0502020204030204" pitchFamily="34" charset="0"/>
                    <a:cs typeface="Calibri" panose="020F0502020204030204" pitchFamily="34" charset="0"/>
                  </a:rPr>
                  <a:t>. Schaal met de bolletjes de afbeelding en met de hoekjes het afbeeldingskader.</a:t>
                </a:r>
                <a:endParaRPr kumimoji="0" lang="nl-NL" sz="1100" b="1" i="0" u="none" strike="noStrike" kern="0" cap="none" spc="0" normalizeH="0" baseline="0" noProof="0">
                  <a:ln>
                    <a:noFill/>
                  </a:ln>
                  <a:solidFill>
                    <a:srgbClr val="211F26"/>
                  </a:solidFill>
                  <a:effectLst/>
                  <a:uLnTx/>
                  <a:uFillTx/>
                  <a:latin typeface="Calibri" panose="020F0502020204030204" pitchFamily="34" charset="0"/>
                  <a:cs typeface="Calibri" panose="020F0502020204030204" pitchFamily="34" charset="0"/>
                </a:endParaRPr>
              </a:p>
            </p:txBody>
          </p:sp>
          <p:grpSp>
            <p:nvGrpSpPr>
              <p:cNvPr id="112" name="Groep 111">
                <a:extLst>
                  <a:ext uri="{FF2B5EF4-FFF2-40B4-BE49-F238E27FC236}">
                    <a16:creationId xmlns:a16="http://schemas.microsoft.com/office/drawing/2014/main" id="{61DE390C-3C81-4064-8049-60B882662EDD}"/>
                  </a:ext>
                </a:extLst>
              </p:cNvPr>
              <p:cNvGrpSpPr/>
              <p:nvPr userDrawn="1"/>
            </p:nvGrpSpPr>
            <p:grpSpPr>
              <a:xfrm>
                <a:off x="12776234" y="3250677"/>
                <a:ext cx="684511" cy="612918"/>
                <a:chOff x="12579993" y="3403241"/>
                <a:chExt cx="828259" cy="741632"/>
              </a:xfrm>
            </p:grpSpPr>
            <p:grpSp>
              <p:nvGrpSpPr>
                <p:cNvPr id="113" name="Groep 112">
                  <a:extLst>
                    <a:ext uri="{FF2B5EF4-FFF2-40B4-BE49-F238E27FC236}">
                      <a16:creationId xmlns:a16="http://schemas.microsoft.com/office/drawing/2014/main" id="{BE70AFDF-D882-4DD7-8E66-EBB562DB704C}"/>
                    </a:ext>
                  </a:extLst>
                </p:cNvPr>
                <p:cNvGrpSpPr/>
                <p:nvPr userDrawn="1"/>
              </p:nvGrpSpPr>
              <p:grpSpPr>
                <a:xfrm>
                  <a:off x="12771568" y="3403241"/>
                  <a:ext cx="467138" cy="448489"/>
                  <a:chOff x="12782195" y="3403241"/>
                  <a:chExt cx="467138" cy="448489"/>
                </a:xfrm>
              </p:grpSpPr>
              <p:grpSp>
                <p:nvGrpSpPr>
                  <p:cNvPr id="116" name="Groep 115">
                    <a:extLst>
                      <a:ext uri="{FF2B5EF4-FFF2-40B4-BE49-F238E27FC236}">
                        <a16:creationId xmlns:a16="http://schemas.microsoft.com/office/drawing/2014/main" id="{95058D05-BFAF-48C8-9228-73DC728F79C9}"/>
                      </a:ext>
                    </a:extLst>
                  </p:cNvPr>
                  <p:cNvGrpSpPr/>
                  <p:nvPr userDrawn="1"/>
                </p:nvGrpSpPr>
                <p:grpSpPr>
                  <a:xfrm>
                    <a:off x="12782195" y="3403241"/>
                    <a:ext cx="412967" cy="393907"/>
                    <a:chOff x="13554906" y="3320109"/>
                    <a:chExt cx="443906" cy="423419"/>
                  </a:xfrm>
                </p:grpSpPr>
                <p:grpSp>
                  <p:nvGrpSpPr>
                    <p:cNvPr id="123" name="Groep 122">
                      <a:extLst>
                        <a:ext uri="{FF2B5EF4-FFF2-40B4-BE49-F238E27FC236}">
                          <a16:creationId xmlns:a16="http://schemas.microsoft.com/office/drawing/2014/main" id="{BE76F647-0688-4DD7-8D0C-1D6C7B2E775F}"/>
                        </a:ext>
                      </a:extLst>
                    </p:cNvPr>
                    <p:cNvGrpSpPr/>
                    <p:nvPr userDrawn="1"/>
                  </p:nvGrpSpPr>
                  <p:grpSpPr>
                    <a:xfrm>
                      <a:off x="13554906" y="3320109"/>
                      <a:ext cx="443906" cy="423419"/>
                      <a:chOff x="12909684" y="1276143"/>
                      <a:chExt cx="443906" cy="423419"/>
                    </a:xfrm>
                  </p:grpSpPr>
                  <p:sp>
                    <p:nvSpPr>
                      <p:cNvPr id="126" name="Rechthoek 125">
                        <a:extLst>
                          <a:ext uri="{FF2B5EF4-FFF2-40B4-BE49-F238E27FC236}">
                            <a16:creationId xmlns:a16="http://schemas.microsoft.com/office/drawing/2014/main" id="{D8272FF3-EA38-4DB5-87D8-B27C7ED98A0C}"/>
                          </a:ext>
                        </a:extLst>
                      </p:cNvPr>
                      <p:cNvSpPr/>
                      <p:nvPr userDrawn="1"/>
                    </p:nvSpPr>
                    <p:spPr>
                      <a:xfrm>
                        <a:off x="12918700" y="1285262"/>
                        <a:ext cx="434890" cy="414300"/>
                      </a:xfrm>
                      <a:prstGeom prst="rect">
                        <a:avLst/>
                      </a:prstGeom>
                      <a:noFill/>
                      <a:ln w="12700">
                        <a:solidFill>
                          <a:srgbClr val="818181"/>
                        </a:solidFill>
                        <a:prstDash val="dash"/>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0" rIns="0" bIns="0" numCol="1" spcCol="0" rtlCol="0" fromWordArt="0" anchor="ctr" anchorCtr="0" forceAA="0" compatLnSpc="1">
                        <a:prstTxWarp prst="textNoShape">
                          <a:avLst/>
                        </a:prstTxWarp>
                        <a:noAutofit/>
                      </a:bodyPr>
                      <a:lstStyle/>
                      <a:p>
                        <a:pPr lvl="0">
                          <a:lnSpc>
                            <a:spcPct val="90000"/>
                          </a:lnSpc>
                          <a:spcBef>
                            <a:spcPts val="600"/>
                          </a:spcBef>
                          <a:spcAft>
                            <a:spcPts val="600"/>
                          </a:spcAft>
                        </a:pPr>
                        <a:endParaRPr lang="nl-NL" sz="800" b="0" noProof="0">
                          <a:solidFill>
                            <a:srgbClr val="211F26"/>
                          </a:solidFill>
                          <a:latin typeface="Calibri" panose="020F0502020204030204" pitchFamily="34" charset="0"/>
                          <a:cs typeface="Calibri" panose="020F0502020204030204" pitchFamily="34" charset="0"/>
                        </a:endParaRPr>
                      </a:p>
                    </p:txBody>
                  </p:sp>
                  <p:sp>
                    <p:nvSpPr>
                      <p:cNvPr id="127" name="Rechthoek 126">
                        <a:extLst>
                          <a:ext uri="{FF2B5EF4-FFF2-40B4-BE49-F238E27FC236}">
                            <a16:creationId xmlns:a16="http://schemas.microsoft.com/office/drawing/2014/main" id="{BF83043E-0511-45AA-BF02-8223A82508A1}"/>
                          </a:ext>
                        </a:extLst>
                      </p:cNvPr>
                      <p:cNvSpPr/>
                      <p:nvPr userDrawn="1"/>
                    </p:nvSpPr>
                    <p:spPr>
                      <a:xfrm>
                        <a:off x="12909684" y="1276143"/>
                        <a:ext cx="261629" cy="257807"/>
                      </a:xfrm>
                      <a:prstGeom prst="rect">
                        <a:avLst/>
                      </a:prstGeom>
                      <a:solidFill>
                        <a:schemeClr val="bg1"/>
                      </a:solidFill>
                      <a:ln w="12700">
                        <a:solidFill>
                          <a:srgbClr val="81818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0" rIns="0" bIns="0" numCol="1" spcCol="0" rtlCol="0" fromWordArt="0" anchor="ctr" anchorCtr="0" forceAA="0" compatLnSpc="1">
                        <a:prstTxWarp prst="textNoShape">
                          <a:avLst/>
                        </a:prstTxWarp>
                        <a:noAutofit/>
                      </a:bodyPr>
                      <a:lstStyle/>
                      <a:p>
                        <a:pPr lvl="0">
                          <a:lnSpc>
                            <a:spcPct val="90000"/>
                          </a:lnSpc>
                          <a:spcBef>
                            <a:spcPts val="600"/>
                          </a:spcBef>
                          <a:spcAft>
                            <a:spcPts val="600"/>
                          </a:spcAft>
                        </a:pPr>
                        <a:endParaRPr lang="nl-NL" sz="800" b="0" noProof="0">
                          <a:solidFill>
                            <a:srgbClr val="211F26"/>
                          </a:solidFill>
                          <a:latin typeface="Calibri" panose="020F0502020204030204" pitchFamily="34" charset="0"/>
                          <a:cs typeface="Calibri" panose="020F0502020204030204" pitchFamily="34" charset="0"/>
                        </a:endParaRPr>
                      </a:p>
                    </p:txBody>
                  </p:sp>
                  <p:sp>
                    <p:nvSpPr>
                      <p:cNvPr id="128" name="Ovaal 127">
                        <a:extLst>
                          <a:ext uri="{FF2B5EF4-FFF2-40B4-BE49-F238E27FC236}">
                            <a16:creationId xmlns:a16="http://schemas.microsoft.com/office/drawing/2014/main" id="{A7F121FE-1C0B-4950-A112-C3373D1B3144}"/>
                          </a:ext>
                        </a:extLst>
                      </p:cNvPr>
                      <p:cNvSpPr/>
                      <p:nvPr userDrawn="1"/>
                    </p:nvSpPr>
                    <p:spPr>
                      <a:xfrm>
                        <a:off x="13069071" y="1308711"/>
                        <a:ext cx="72188" cy="72188"/>
                      </a:xfrm>
                      <a:prstGeom prst="ellipse">
                        <a:avLst/>
                      </a:prstGeom>
                      <a:solidFill>
                        <a:srgbClr val="ECC679"/>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rgbClr val="211F26"/>
                          </a:solidFill>
                          <a:latin typeface="Calibri" panose="020F0502020204030204" pitchFamily="34" charset="0"/>
                          <a:cs typeface="Calibri" panose="020F0502020204030204" pitchFamily="34" charset="0"/>
                        </a:endParaRPr>
                      </a:p>
                    </p:txBody>
                  </p:sp>
                </p:grpSp>
                <p:pic>
                  <p:nvPicPr>
                    <p:cNvPr id="124" name="Afbeelding 123">
                      <a:extLst>
                        <a:ext uri="{FF2B5EF4-FFF2-40B4-BE49-F238E27FC236}">
                          <a16:creationId xmlns:a16="http://schemas.microsoft.com/office/drawing/2014/main" id="{B70A26F7-049A-413F-9634-64F74B3DBE07}"/>
                        </a:ext>
                      </a:extLst>
                    </p:cNvPr>
                    <p:cNvPicPr>
                      <a:picLocks noChangeAspect="1"/>
                    </p:cNvPicPr>
                    <p:nvPr userDrawn="1"/>
                  </p:nvPicPr>
                  <p:blipFill>
                    <a:blip r:embed="rId2" cstate="screen">
                      <a:duotone>
                        <a:prstClr val="black"/>
                        <a:srgbClr val="4D82B8">
                          <a:tint val="45000"/>
                          <a:satMod val="400000"/>
                        </a:srgbClr>
                      </a:duotone>
                      <a:extLst>
                        <a:ext uri="{BEBA8EAE-BF5A-486C-A8C5-ECC9F3942E4B}">
                          <a14:imgProps xmlns:a14="http://schemas.microsoft.com/office/drawing/2010/main">
                            <a14:imgLayer r:embed="rId3">
                              <a14:imgEffect>
                                <a14:brightnessContrast contrast="-40000"/>
                              </a14:imgEffect>
                            </a14:imgLayer>
                          </a14:imgProps>
                        </a:ext>
                        <a:ext uri="{28A0092B-C50C-407E-A947-70E740481C1C}">
                          <a14:useLocalDpi xmlns:a14="http://schemas.microsoft.com/office/drawing/2010/main"/>
                        </a:ext>
                      </a:extLst>
                    </a:blip>
                    <a:stretch>
                      <a:fillRect/>
                    </a:stretch>
                  </p:blipFill>
                  <p:spPr>
                    <a:xfrm>
                      <a:off x="13567296" y="3424991"/>
                      <a:ext cx="173367" cy="140220"/>
                    </a:xfrm>
                    <a:prstGeom prst="rect">
                      <a:avLst/>
                    </a:prstGeom>
                  </p:spPr>
                </p:pic>
                <p:pic>
                  <p:nvPicPr>
                    <p:cNvPr id="125" name="Afbeelding 124">
                      <a:extLst>
                        <a:ext uri="{FF2B5EF4-FFF2-40B4-BE49-F238E27FC236}">
                          <a16:creationId xmlns:a16="http://schemas.microsoft.com/office/drawing/2014/main" id="{D9982C68-4F93-464A-9835-E9DD696F9762}"/>
                        </a:ext>
                      </a:extLst>
                    </p:cNvPr>
                    <p:cNvPicPr>
                      <a:picLocks noChangeAspect="1"/>
                    </p:cNvPicPr>
                    <p:nvPr userDrawn="1"/>
                  </p:nvPicPr>
                  <p:blipFill>
                    <a:blip r:embed="rId4" cstate="screen">
                      <a:duotone>
                        <a:prstClr val="black"/>
                        <a:srgbClr val="4D82B8">
                          <a:tint val="45000"/>
                          <a:satMod val="400000"/>
                        </a:srgbClr>
                      </a:duotone>
                      <a:extLst>
                        <a:ext uri="{BEBA8EAE-BF5A-486C-A8C5-ECC9F3942E4B}">
                          <a14:imgProps xmlns:a14="http://schemas.microsoft.com/office/drawing/2010/main">
                            <a14:imgLayer r:embed="rId5">
                              <a14:imgEffect>
                                <a14:brightnessContrast contrast="-40000"/>
                              </a14:imgEffect>
                            </a14:imgLayer>
                          </a14:imgProps>
                        </a:ext>
                        <a:ext uri="{28A0092B-C50C-407E-A947-70E740481C1C}">
                          <a14:useLocalDpi xmlns:a14="http://schemas.microsoft.com/office/drawing/2010/main"/>
                        </a:ext>
                      </a:extLst>
                    </a:blip>
                    <a:stretch>
                      <a:fillRect/>
                    </a:stretch>
                  </p:blipFill>
                  <p:spPr>
                    <a:xfrm flipH="1">
                      <a:off x="13635598" y="3454369"/>
                      <a:ext cx="173367" cy="111423"/>
                    </a:xfrm>
                    <a:prstGeom prst="rect">
                      <a:avLst/>
                    </a:prstGeom>
                  </p:spPr>
                </p:pic>
              </p:grpSp>
              <p:grpSp>
                <p:nvGrpSpPr>
                  <p:cNvPr id="117" name="Groep 116">
                    <a:extLst>
                      <a:ext uri="{FF2B5EF4-FFF2-40B4-BE49-F238E27FC236}">
                        <a16:creationId xmlns:a16="http://schemas.microsoft.com/office/drawing/2014/main" id="{051C0589-DEE6-41B7-92C4-3628F2087F5B}"/>
                      </a:ext>
                    </a:extLst>
                  </p:cNvPr>
                  <p:cNvGrpSpPr/>
                  <p:nvPr userDrawn="1"/>
                </p:nvGrpSpPr>
                <p:grpSpPr>
                  <a:xfrm>
                    <a:off x="13103513" y="3705268"/>
                    <a:ext cx="145820" cy="146462"/>
                    <a:chOff x="13096169" y="3602278"/>
                    <a:chExt cx="145820" cy="146462"/>
                  </a:xfrm>
                </p:grpSpPr>
                <p:sp>
                  <p:nvSpPr>
                    <p:cNvPr id="121" name="Rechthoek 120">
                      <a:extLst>
                        <a:ext uri="{FF2B5EF4-FFF2-40B4-BE49-F238E27FC236}">
                          <a16:creationId xmlns:a16="http://schemas.microsoft.com/office/drawing/2014/main" id="{880EC1E1-7D8A-497E-9482-292E518BB5A9}"/>
                        </a:ext>
                      </a:extLst>
                    </p:cNvPr>
                    <p:cNvSpPr/>
                    <p:nvPr userDrawn="1"/>
                  </p:nvSpPr>
                  <p:spPr>
                    <a:xfrm>
                      <a:off x="13096169" y="3602278"/>
                      <a:ext cx="145820" cy="28388"/>
                    </a:xfrm>
                    <a:prstGeom prst="rect">
                      <a:avLst/>
                    </a:prstGeom>
                    <a:solidFill>
                      <a:srgbClr val="81818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rgbClr val="211F26"/>
                        </a:solidFill>
                        <a:latin typeface="Calibri" panose="020F0502020204030204" pitchFamily="34" charset="0"/>
                        <a:cs typeface="Calibri" panose="020F0502020204030204" pitchFamily="34" charset="0"/>
                      </a:endParaRPr>
                    </a:p>
                  </p:txBody>
                </p:sp>
                <p:sp>
                  <p:nvSpPr>
                    <p:cNvPr id="122" name="Rechthoek 121">
                      <a:extLst>
                        <a:ext uri="{FF2B5EF4-FFF2-40B4-BE49-F238E27FC236}">
                          <a16:creationId xmlns:a16="http://schemas.microsoft.com/office/drawing/2014/main" id="{4F45D79D-20DB-4F61-A409-6B52C2F7706C}"/>
                        </a:ext>
                      </a:extLst>
                    </p:cNvPr>
                    <p:cNvSpPr/>
                    <p:nvPr userDrawn="1"/>
                  </p:nvSpPr>
                  <p:spPr>
                    <a:xfrm rot="5400000">
                      <a:off x="13037453" y="3661636"/>
                      <a:ext cx="145820" cy="28388"/>
                    </a:xfrm>
                    <a:prstGeom prst="rect">
                      <a:avLst/>
                    </a:prstGeom>
                    <a:solidFill>
                      <a:srgbClr val="81818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rgbClr val="211F26"/>
                        </a:solidFill>
                        <a:latin typeface="Calibri" panose="020F0502020204030204" pitchFamily="34" charset="0"/>
                        <a:cs typeface="Calibri" panose="020F0502020204030204" pitchFamily="34" charset="0"/>
                      </a:endParaRPr>
                    </a:p>
                  </p:txBody>
                </p:sp>
              </p:grpSp>
              <p:grpSp>
                <p:nvGrpSpPr>
                  <p:cNvPr id="118" name="Groep 117">
                    <a:extLst>
                      <a:ext uri="{FF2B5EF4-FFF2-40B4-BE49-F238E27FC236}">
                        <a16:creationId xmlns:a16="http://schemas.microsoft.com/office/drawing/2014/main" id="{FCF93D2B-8DEA-4C52-A7CF-57A32D5ECD56}"/>
                      </a:ext>
                    </a:extLst>
                  </p:cNvPr>
                  <p:cNvGrpSpPr/>
                  <p:nvPr userDrawn="1"/>
                </p:nvGrpSpPr>
                <p:grpSpPr>
                  <a:xfrm rot="10800000">
                    <a:off x="13061402" y="3665637"/>
                    <a:ext cx="145820" cy="146462"/>
                    <a:chOff x="13096169" y="3602278"/>
                    <a:chExt cx="145820" cy="146462"/>
                  </a:xfrm>
                </p:grpSpPr>
                <p:sp>
                  <p:nvSpPr>
                    <p:cNvPr id="119" name="Rechthoek 118">
                      <a:extLst>
                        <a:ext uri="{FF2B5EF4-FFF2-40B4-BE49-F238E27FC236}">
                          <a16:creationId xmlns:a16="http://schemas.microsoft.com/office/drawing/2014/main" id="{01237B17-2724-411C-8636-D939D63A6DD3}"/>
                        </a:ext>
                      </a:extLst>
                    </p:cNvPr>
                    <p:cNvSpPr/>
                    <p:nvPr userDrawn="1"/>
                  </p:nvSpPr>
                  <p:spPr>
                    <a:xfrm>
                      <a:off x="13096169" y="3602278"/>
                      <a:ext cx="145820" cy="28388"/>
                    </a:xfrm>
                    <a:prstGeom prst="rect">
                      <a:avLst/>
                    </a:prstGeom>
                    <a:solidFill>
                      <a:srgbClr val="81818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rgbClr val="211F26"/>
                        </a:solidFill>
                        <a:latin typeface="Calibri" panose="020F0502020204030204" pitchFamily="34" charset="0"/>
                        <a:cs typeface="Calibri" panose="020F0502020204030204" pitchFamily="34" charset="0"/>
                      </a:endParaRPr>
                    </a:p>
                  </p:txBody>
                </p:sp>
                <p:sp>
                  <p:nvSpPr>
                    <p:cNvPr id="120" name="Rechthoek 119">
                      <a:extLst>
                        <a:ext uri="{FF2B5EF4-FFF2-40B4-BE49-F238E27FC236}">
                          <a16:creationId xmlns:a16="http://schemas.microsoft.com/office/drawing/2014/main" id="{9308FB6A-375E-4244-B2C3-B13EAB6421D5}"/>
                        </a:ext>
                      </a:extLst>
                    </p:cNvPr>
                    <p:cNvSpPr/>
                    <p:nvPr userDrawn="1"/>
                  </p:nvSpPr>
                  <p:spPr>
                    <a:xfrm rot="5400000">
                      <a:off x="13037453" y="3661636"/>
                      <a:ext cx="145820" cy="28388"/>
                    </a:xfrm>
                    <a:prstGeom prst="rect">
                      <a:avLst/>
                    </a:prstGeom>
                    <a:solidFill>
                      <a:srgbClr val="81818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rgbClr val="211F26"/>
                        </a:solidFill>
                        <a:latin typeface="Calibri" panose="020F0502020204030204" pitchFamily="34" charset="0"/>
                        <a:cs typeface="Calibri" panose="020F0502020204030204" pitchFamily="34" charset="0"/>
                      </a:endParaRPr>
                    </a:p>
                  </p:txBody>
                </p:sp>
              </p:grpSp>
            </p:grpSp>
            <p:sp>
              <p:nvSpPr>
                <p:cNvPr id="114" name="Rechthoek 113">
                  <a:extLst>
                    <a:ext uri="{FF2B5EF4-FFF2-40B4-BE49-F238E27FC236}">
                      <a16:creationId xmlns:a16="http://schemas.microsoft.com/office/drawing/2014/main" id="{49F9A676-3D0D-4BEA-A023-55FA8760BF3F}"/>
                    </a:ext>
                  </a:extLst>
                </p:cNvPr>
                <p:cNvSpPr/>
                <p:nvPr userDrawn="1"/>
              </p:nvSpPr>
              <p:spPr>
                <a:xfrm>
                  <a:off x="12579993" y="3889890"/>
                  <a:ext cx="828259" cy="161170"/>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ctr">
                    <a:lnSpc>
                      <a:spcPct val="90000"/>
                    </a:lnSpc>
                    <a:spcBef>
                      <a:spcPts val="600"/>
                    </a:spcBef>
                    <a:spcAft>
                      <a:spcPts val="600"/>
                    </a:spcAft>
                  </a:pPr>
                  <a:r>
                    <a:rPr lang="nl-NL" sz="900" b="0" noProof="0">
                      <a:solidFill>
                        <a:srgbClr val="211F26"/>
                      </a:solidFill>
                      <a:latin typeface="Calibri" panose="020F0502020204030204" pitchFamily="34" charset="0"/>
                      <a:cs typeface="Calibri" panose="020F0502020204030204" pitchFamily="34" charset="0"/>
                    </a:rPr>
                    <a:t>Bijsnijden</a:t>
                  </a:r>
                </a:p>
              </p:txBody>
            </p:sp>
            <p:sp>
              <p:nvSpPr>
                <p:cNvPr id="115" name="Gelijkbenige driehoek 114">
                  <a:extLst>
                    <a:ext uri="{FF2B5EF4-FFF2-40B4-BE49-F238E27FC236}">
                      <a16:creationId xmlns:a16="http://schemas.microsoft.com/office/drawing/2014/main" id="{07F49A0C-F74B-410D-B67C-585D33F2E4B5}"/>
                    </a:ext>
                  </a:extLst>
                </p:cNvPr>
                <p:cNvSpPr/>
                <p:nvPr userDrawn="1"/>
              </p:nvSpPr>
              <p:spPr>
                <a:xfrm rot="10800000">
                  <a:off x="12950688" y="4093726"/>
                  <a:ext cx="86866" cy="51147"/>
                </a:xfrm>
                <a:prstGeom prst="triangle">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rgbClr val="211F26"/>
                    </a:solidFill>
                    <a:latin typeface="Calibri" panose="020F0502020204030204" pitchFamily="34" charset="0"/>
                    <a:cs typeface="Calibri" panose="020F0502020204030204" pitchFamily="34" charset="0"/>
                  </a:endParaRPr>
                </a:p>
              </p:txBody>
            </p:sp>
          </p:grpSp>
        </p:grpSp>
      </p:grpSp>
      <p:sp>
        <p:nvSpPr>
          <p:cNvPr id="49" name="Tekstvak 48">
            <a:extLst>
              <a:ext uri="{FF2B5EF4-FFF2-40B4-BE49-F238E27FC236}">
                <a16:creationId xmlns:a16="http://schemas.microsoft.com/office/drawing/2014/main" id="{5217BC3B-800D-42AD-8E9B-BF11483A222D}"/>
              </a:ext>
            </a:extLst>
          </p:cNvPr>
          <p:cNvSpPr txBox="1"/>
          <p:nvPr userDrawn="1"/>
        </p:nvSpPr>
        <p:spPr>
          <a:xfrm>
            <a:off x="0" y="-542757"/>
            <a:ext cx="727956" cy="369332"/>
          </a:xfrm>
          <a:prstGeom prst="rect">
            <a:avLst/>
          </a:prstGeom>
          <a:solidFill>
            <a:schemeClr val="bg1"/>
          </a:solidFill>
        </p:spPr>
        <p:txBody>
          <a:bodyPr wrap="none" rtlCol="0">
            <a:spAutoFit/>
          </a:bodyPr>
          <a:lstStyle/>
          <a:p>
            <a:pPr algn="l"/>
            <a:r>
              <a:rPr lang="nl-NL" sz="1800" b="1" cap="all" spc="50" baseline="0">
                <a:solidFill>
                  <a:schemeClr val="accent2"/>
                </a:solidFill>
                <a:latin typeface="+mj-lt"/>
                <a:cs typeface="Calibri" panose="020F0502020204030204" pitchFamily="34" charset="0"/>
              </a:rPr>
              <a:t>Foto</a:t>
            </a:r>
          </a:p>
        </p:txBody>
      </p:sp>
      <p:sp>
        <p:nvSpPr>
          <p:cNvPr id="58" name="Tijdelijke aanduiding voor tekst 57">
            <a:extLst>
              <a:ext uri="{FF2B5EF4-FFF2-40B4-BE49-F238E27FC236}">
                <a16:creationId xmlns:a16="http://schemas.microsoft.com/office/drawing/2014/main" id="{22454028-64A2-40AB-961E-59BCEBBCBBF4}"/>
              </a:ext>
            </a:extLst>
          </p:cNvPr>
          <p:cNvSpPr>
            <a:spLocks noGrp="1"/>
          </p:cNvSpPr>
          <p:nvPr>
            <p:ph type="body" sz="quarter" idx="15" hasCustomPrompt="1"/>
          </p:nvPr>
        </p:nvSpPr>
        <p:spPr>
          <a:xfrm>
            <a:off x="-1" y="6138862"/>
            <a:ext cx="12192000" cy="719137"/>
          </a:xfrm>
          <a:custGeom>
            <a:avLst/>
            <a:gdLst>
              <a:gd name="connsiteX0" fmla="*/ 0 w 12192000"/>
              <a:gd name="connsiteY0" fmla="*/ 0 h 719137"/>
              <a:gd name="connsiteX1" fmla="*/ 12192000 w 12192000"/>
              <a:gd name="connsiteY1" fmla="*/ 0 h 719137"/>
              <a:gd name="connsiteX2" fmla="*/ 12192000 w 12192000"/>
              <a:gd name="connsiteY2" fmla="*/ 719137 h 719137"/>
              <a:gd name="connsiteX3" fmla="*/ 0 w 12192000"/>
              <a:gd name="connsiteY3" fmla="*/ 719137 h 719137"/>
            </a:gdLst>
            <a:ahLst/>
            <a:cxnLst>
              <a:cxn ang="0">
                <a:pos x="connsiteX0" y="connsiteY0"/>
              </a:cxn>
              <a:cxn ang="0">
                <a:pos x="connsiteX1" y="connsiteY1"/>
              </a:cxn>
              <a:cxn ang="0">
                <a:pos x="connsiteX2" y="connsiteY2"/>
              </a:cxn>
              <a:cxn ang="0">
                <a:pos x="connsiteX3" y="connsiteY3"/>
              </a:cxn>
            </a:cxnLst>
            <a:rect l="l" t="t" r="r" b="b"/>
            <a:pathLst>
              <a:path w="12192000" h="719137">
                <a:moveTo>
                  <a:pt x="0" y="0"/>
                </a:moveTo>
                <a:lnTo>
                  <a:pt x="12192000" y="0"/>
                </a:lnTo>
                <a:lnTo>
                  <a:pt x="12192000" y="719137"/>
                </a:lnTo>
                <a:lnTo>
                  <a:pt x="0" y="719137"/>
                </a:lnTo>
                <a:close/>
              </a:path>
            </a:pathLst>
          </a:custGeom>
          <a:solidFill>
            <a:schemeClr val="bg1"/>
          </a:solidFill>
        </p:spPr>
        <p:txBody>
          <a:bodyPr wrap="square" anchor="b">
            <a:noAutofit/>
          </a:bodyPr>
          <a:lstStyle>
            <a:lvl1pPr marL="0" indent="0" algn="ctr">
              <a:buNone/>
              <a:defRPr sz="100">
                <a:solidFill>
                  <a:schemeClr val="tx1">
                    <a:alpha val="0"/>
                  </a:schemeClr>
                </a:solidFill>
              </a:defRPr>
            </a:lvl1pPr>
          </a:lstStyle>
          <a:p>
            <a:pPr lvl="0"/>
            <a:r>
              <a:rPr lang="en-US"/>
              <a:t>(</a:t>
            </a:r>
            <a:r>
              <a:rPr lang="en-US" err="1"/>
              <a:t>Niet</a:t>
            </a:r>
            <a:r>
              <a:rPr lang="en-US"/>
              <a:t> </a:t>
            </a:r>
            <a:r>
              <a:rPr lang="en-US" err="1"/>
              <a:t>verwijderen</a:t>
            </a:r>
            <a:r>
              <a:rPr lang="en-US"/>
              <a:t> </a:t>
            </a:r>
            <a:r>
              <a:rPr lang="en-US" err="1"/>
              <a:t>s.v.p.</a:t>
            </a:r>
            <a:r>
              <a:rPr lang="en-US"/>
              <a:t>)</a:t>
            </a:r>
            <a:endParaRPr lang="nl-NL"/>
          </a:p>
        </p:txBody>
      </p:sp>
      <p:sp>
        <p:nvSpPr>
          <p:cNvPr id="59" name="Tijdelijke aanduiding voor tekst 6">
            <a:extLst>
              <a:ext uri="{FF2B5EF4-FFF2-40B4-BE49-F238E27FC236}">
                <a16:creationId xmlns:a16="http://schemas.microsoft.com/office/drawing/2014/main" id="{D7360A17-EFF8-465C-A6ED-F184C2DB50BD}"/>
              </a:ext>
            </a:extLst>
          </p:cNvPr>
          <p:cNvSpPr>
            <a:spLocks noGrp="1"/>
          </p:cNvSpPr>
          <p:nvPr>
            <p:ph type="body" sz="quarter" idx="16" hasCustomPrompt="1"/>
          </p:nvPr>
        </p:nvSpPr>
        <p:spPr>
          <a:xfrm>
            <a:off x="449934" y="1218905"/>
            <a:ext cx="450000" cy="36000"/>
          </a:xfrm>
          <a:solidFill>
            <a:schemeClr val="accent1"/>
          </a:solidFill>
        </p:spPr>
        <p:txBody>
          <a:bodyPr anchor="b">
            <a:normAutofit/>
          </a:bodyPr>
          <a:lstStyle>
            <a:lvl1pPr marL="0" indent="0" algn="ctr">
              <a:buNone/>
              <a:defRPr sz="100">
                <a:solidFill>
                  <a:schemeClr val="tx1">
                    <a:alpha val="0"/>
                  </a:schemeClr>
                </a:solidFill>
              </a:defRPr>
            </a:lvl1pPr>
          </a:lstStyle>
          <a:p>
            <a:pPr lvl="0"/>
            <a:r>
              <a:rPr lang="en-US"/>
              <a:t>(</a:t>
            </a:r>
            <a:r>
              <a:rPr lang="en-US" err="1"/>
              <a:t>Niet</a:t>
            </a:r>
            <a:r>
              <a:rPr lang="en-US"/>
              <a:t> </a:t>
            </a:r>
            <a:r>
              <a:rPr lang="en-US" err="1"/>
              <a:t>verwijderen</a:t>
            </a:r>
            <a:r>
              <a:rPr lang="en-US"/>
              <a:t> </a:t>
            </a:r>
            <a:r>
              <a:rPr lang="en-US" err="1"/>
              <a:t>s.v.p.</a:t>
            </a:r>
            <a:r>
              <a:rPr lang="en-US"/>
              <a:t>)</a:t>
            </a:r>
            <a:endParaRPr lang="nl-NL"/>
          </a:p>
        </p:txBody>
      </p:sp>
      <p:sp>
        <p:nvSpPr>
          <p:cNvPr id="68" name="Tijdelijke aanduiding voor tekst 67">
            <a:extLst>
              <a:ext uri="{FF2B5EF4-FFF2-40B4-BE49-F238E27FC236}">
                <a16:creationId xmlns:a16="http://schemas.microsoft.com/office/drawing/2014/main" id="{269ADEC7-7474-4BA3-9509-815B0765364A}"/>
              </a:ext>
            </a:extLst>
          </p:cNvPr>
          <p:cNvSpPr>
            <a:spLocks noGrp="1"/>
          </p:cNvSpPr>
          <p:nvPr>
            <p:ph type="body" sz="quarter" idx="17" hasCustomPrompt="1"/>
          </p:nvPr>
        </p:nvSpPr>
        <p:spPr>
          <a:xfrm>
            <a:off x="5574000" y="6343653"/>
            <a:ext cx="1044000" cy="316800"/>
          </a:xfrm>
          <a:custGeom>
            <a:avLst/>
            <a:gdLst>
              <a:gd name="connsiteX0" fmla="*/ 0 w 12192000"/>
              <a:gd name="connsiteY0" fmla="*/ 0 h 719137"/>
              <a:gd name="connsiteX1" fmla="*/ 12192000 w 12192000"/>
              <a:gd name="connsiteY1" fmla="*/ 0 h 719137"/>
              <a:gd name="connsiteX2" fmla="*/ 12192000 w 12192000"/>
              <a:gd name="connsiteY2" fmla="*/ 719137 h 719137"/>
              <a:gd name="connsiteX3" fmla="*/ 0 w 12192000"/>
              <a:gd name="connsiteY3" fmla="*/ 719137 h 719137"/>
            </a:gdLst>
            <a:ahLst/>
            <a:cxnLst>
              <a:cxn ang="0">
                <a:pos x="connsiteX0" y="connsiteY0"/>
              </a:cxn>
              <a:cxn ang="0">
                <a:pos x="connsiteX1" y="connsiteY1"/>
              </a:cxn>
              <a:cxn ang="0">
                <a:pos x="connsiteX2" y="connsiteY2"/>
              </a:cxn>
              <a:cxn ang="0">
                <a:pos x="connsiteX3" y="connsiteY3"/>
              </a:cxn>
            </a:cxnLst>
            <a:rect l="l" t="t" r="r" b="b"/>
            <a:pathLst>
              <a:path w="12192000" h="719137">
                <a:moveTo>
                  <a:pt x="0" y="0"/>
                </a:moveTo>
                <a:lnTo>
                  <a:pt x="12192000" y="0"/>
                </a:lnTo>
                <a:lnTo>
                  <a:pt x="12192000" y="719137"/>
                </a:lnTo>
                <a:lnTo>
                  <a:pt x="0" y="719137"/>
                </a:lnTo>
                <a:close/>
              </a:path>
            </a:pathLst>
          </a:custGeom>
          <a:blipFill>
            <a:blip r:embed="rId6" cstate="screen">
              <a:extLst>
                <a:ext uri="{28A0092B-C50C-407E-A947-70E740481C1C}">
                  <a14:useLocalDpi xmlns:a14="http://schemas.microsoft.com/office/drawing/2010/main"/>
                </a:ext>
              </a:extLst>
            </a:blip>
            <a:srcRect/>
            <a:stretch>
              <a:fillRect l="-185" r="-185"/>
            </a:stretch>
          </a:blipFill>
        </p:spPr>
        <p:txBody>
          <a:bodyPr wrap="square" anchor="b">
            <a:noAutofit/>
          </a:bodyPr>
          <a:lstStyle>
            <a:lvl1pPr marL="0" indent="0" algn="ctr">
              <a:buNone/>
              <a:defRPr sz="100">
                <a:solidFill>
                  <a:schemeClr val="tx1">
                    <a:alpha val="0"/>
                  </a:schemeClr>
                </a:solidFill>
              </a:defRPr>
            </a:lvl1pPr>
          </a:lstStyle>
          <a:p>
            <a:pPr lvl="0"/>
            <a:r>
              <a:rPr lang="en-US"/>
              <a:t>(</a:t>
            </a:r>
            <a:r>
              <a:rPr lang="en-US" err="1"/>
              <a:t>Niet</a:t>
            </a:r>
            <a:r>
              <a:rPr lang="en-US"/>
              <a:t> </a:t>
            </a:r>
            <a:r>
              <a:rPr lang="en-US" err="1"/>
              <a:t>verwijderen</a:t>
            </a:r>
            <a:r>
              <a:rPr lang="en-US"/>
              <a:t> </a:t>
            </a:r>
            <a:r>
              <a:rPr lang="en-US" err="1"/>
              <a:t>s.v.p.</a:t>
            </a:r>
            <a:r>
              <a:rPr lang="en-US"/>
              <a:t>)</a:t>
            </a:r>
            <a:endParaRPr lang="nl-NL"/>
          </a:p>
        </p:txBody>
      </p:sp>
    </p:spTree>
    <p:extLst>
      <p:ext uri="{BB962C8B-B14F-4D97-AF65-F5344CB8AC3E}">
        <p14:creationId xmlns:p14="http://schemas.microsoft.com/office/powerpoint/2010/main" val="3394394779"/>
      </p:ext>
    </p:extLst>
  </p:cSld>
  <p:clrMapOvr>
    <a:masterClrMapping/>
  </p:clrMapOvr>
  <p:transition spd="med">
    <p:fad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Foto en quote">
    <p:spTree>
      <p:nvGrpSpPr>
        <p:cNvPr id="1" name=""/>
        <p:cNvGrpSpPr/>
        <p:nvPr/>
      </p:nvGrpSpPr>
      <p:grpSpPr>
        <a:xfrm>
          <a:off x="0" y="0"/>
          <a:ext cx="0" cy="0"/>
          <a:chOff x="0" y="0"/>
          <a:chExt cx="0" cy="0"/>
        </a:xfrm>
      </p:grpSpPr>
      <p:sp>
        <p:nvSpPr>
          <p:cNvPr id="8" name="Rechthoek 7">
            <a:extLst>
              <a:ext uri="{FF2B5EF4-FFF2-40B4-BE49-F238E27FC236}">
                <a16:creationId xmlns:a16="http://schemas.microsoft.com/office/drawing/2014/main" id="{E94F1D28-9490-4EDD-84B0-8A55D5A9A558}"/>
              </a:ext>
            </a:extLst>
          </p:cNvPr>
          <p:cNvSpPr/>
          <p:nvPr userDrawn="1"/>
        </p:nvSpPr>
        <p:spPr>
          <a:xfrm>
            <a:off x="-600" y="0"/>
            <a:ext cx="12192000" cy="685728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53" name="Tijdelijke aanduiding voor afbeelding 8">
            <a:extLst>
              <a:ext uri="{FF2B5EF4-FFF2-40B4-BE49-F238E27FC236}">
                <a16:creationId xmlns:a16="http://schemas.microsoft.com/office/drawing/2014/main" id="{27489788-7523-4049-B6A4-83AEF6154017}"/>
              </a:ext>
            </a:extLst>
          </p:cNvPr>
          <p:cNvSpPr>
            <a:spLocks noGrp="1"/>
          </p:cNvSpPr>
          <p:nvPr>
            <p:ph type="pic" sz="quarter" idx="14" hasCustomPrompt="1"/>
          </p:nvPr>
        </p:nvSpPr>
        <p:spPr>
          <a:xfrm>
            <a:off x="-600" y="717"/>
            <a:ext cx="12193200" cy="6138000"/>
          </a:xfrm>
          <a:prstGeom prst="rect">
            <a:avLst/>
          </a:prstGeom>
          <a:solidFill>
            <a:schemeClr val="bg1">
              <a:lumMod val="95000"/>
            </a:schemeClr>
          </a:solidFill>
        </p:spPr>
        <p:txBody>
          <a:bodyPr bIns="1620000" anchor="ctr"/>
          <a:lstStyle>
            <a:lvl1pPr marL="0" indent="0" algn="ctr">
              <a:lnSpc>
                <a:spcPct val="90000"/>
              </a:lnSpc>
              <a:spcBef>
                <a:spcPts val="0"/>
              </a:spcBef>
              <a:spcAft>
                <a:spcPts val="0"/>
              </a:spcAft>
              <a:buNone/>
              <a:defRPr sz="1500" i="1">
                <a:solidFill>
                  <a:schemeClr val="tx1">
                    <a:lumMod val="50000"/>
                    <a:lumOff val="50000"/>
                  </a:schemeClr>
                </a:solidFill>
              </a:defRPr>
            </a:lvl1pPr>
          </a:lstStyle>
          <a:p>
            <a:r>
              <a:rPr lang="nl-NL"/>
              <a:t>Klik op het onderstaand icoon </a:t>
            </a:r>
            <a:br>
              <a:rPr lang="nl-NL"/>
            </a:br>
            <a:r>
              <a:rPr lang="nl-NL"/>
              <a:t>om een foto in te voegen.</a:t>
            </a:r>
            <a:br>
              <a:rPr lang="nl-NL"/>
            </a:br>
            <a:br>
              <a:rPr lang="nl-NL"/>
            </a:br>
            <a:r>
              <a:rPr lang="nl-NL"/>
              <a:t>Meer hulp nodig? </a:t>
            </a:r>
            <a:br>
              <a:rPr lang="nl-NL"/>
            </a:br>
            <a:r>
              <a:rPr lang="nl-NL"/>
              <a:t>Aan de zijkanten van de dia's zijn instructies </a:t>
            </a:r>
            <a:br>
              <a:rPr lang="nl-NL"/>
            </a:br>
            <a:r>
              <a:rPr lang="nl-NL"/>
              <a:t>geplaatst voor verdere informatie.</a:t>
            </a:r>
          </a:p>
        </p:txBody>
      </p:sp>
      <p:sp>
        <p:nvSpPr>
          <p:cNvPr id="4" name="Tijdelijke aanduiding voor datum 3"/>
          <p:cNvSpPr>
            <a:spLocks noGrp="1"/>
          </p:cNvSpPr>
          <p:nvPr>
            <p:ph type="dt" sz="half" idx="10"/>
          </p:nvPr>
        </p:nvSpPr>
        <p:spPr/>
        <p:txBody>
          <a:bodyPr/>
          <a:lstStyle/>
          <a:p>
            <a:fld id="{38DF3306-91C7-449A-9284-C514D459B084}" type="datetime1">
              <a:rPr lang="nl-NL" smtClean="0"/>
              <a:t>24-10-2024</a:t>
            </a:fld>
            <a:endParaRPr lang="nl-NL"/>
          </a:p>
        </p:txBody>
      </p:sp>
      <p:sp>
        <p:nvSpPr>
          <p:cNvPr id="6" name="Tijdelijke aanduiding voor dianummer 5"/>
          <p:cNvSpPr>
            <a:spLocks noGrp="1"/>
          </p:cNvSpPr>
          <p:nvPr>
            <p:ph type="sldNum" sz="quarter" idx="12"/>
          </p:nvPr>
        </p:nvSpPr>
        <p:spPr/>
        <p:txBody>
          <a:bodyPr/>
          <a:lstStyle/>
          <a:p>
            <a:fld id="{B502C9A5-716F-45E6-800B-D4D02CE26F90}" type="slidenum">
              <a:rPr lang="nl-NL" smtClean="0"/>
              <a:t>‹nr.›</a:t>
            </a:fld>
            <a:endParaRPr lang="nl-NL"/>
          </a:p>
        </p:txBody>
      </p:sp>
      <p:grpSp>
        <p:nvGrpSpPr>
          <p:cNvPr id="52" name="Instructie">
            <a:extLst>
              <a:ext uri="{FF2B5EF4-FFF2-40B4-BE49-F238E27FC236}">
                <a16:creationId xmlns:a16="http://schemas.microsoft.com/office/drawing/2014/main" id="{CBA5EDE7-5B35-4FC0-A9EB-3CC56DFDEB5B}"/>
              </a:ext>
            </a:extLst>
          </p:cNvPr>
          <p:cNvGrpSpPr/>
          <p:nvPr userDrawn="1"/>
        </p:nvGrpSpPr>
        <p:grpSpPr>
          <a:xfrm>
            <a:off x="12441539" y="-99300"/>
            <a:ext cx="3391307" cy="7056601"/>
            <a:chOff x="12441539" y="-99300"/>
            <a:chExt cx="3391307" cy="7056601"/>
          </a:xfrm>
        </p:grpSpPr>
        <p:sp>
          <p:nvSpPr>
            <p:cNvPr id="54" name="Rechthoek 53">
              <a:extLst>
                <a:ext uri="{FF2B5EF4-FFF2-40B4-BE49-F238E27FC236}">
                  <a16:creationId xmlns:a16="http://schemas.microsoft.com/office/drawing/2014/main" id="{369E007A-32B8-4749-90AC-4C73118D9DB0}"/>
                </a:ext>
              </a:extLst>
            </p:cNvPr>
            <p:cNvSpPr/>
            <p:nvPr userDrawn="1"/>
          </p:nvSpPr>
          <p:spPr>
            <a:xfrm>
              <a:off x="12441539" y="-99300"/>
              <a:ext cx="3391307" cy="7056601"/>
            </a:xfrm>
            <a:prstGeom prst="rect">
              <a:avLst/>
            </a:prstGeom>
            <a:solidFill>
              <a:schemeClr val="bg1">
                <a:lumMod val="95000"/>
              </a:schemeClr>
            </a:solidFill>
            <a:ln w="317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108000" rIns="108000" bIns="108000" numCol="1" spcCol="0" rtlCol="0" fromWordArt="0" anchor="ctr" anchorCtr="0" forceAA="0" compatLnSpc="1">
              <a:prstTxWarp prst="textNoShape">
                <a:avLst/>
              </a:prstTxWarp>
              <a:noAutofit/>
            </a:bodyPr>
            <a:lstStyle/>
            <a:p>
              <a:pPr algn="l">
                <a:lnSpc>
                  <a:spcPct val="90000"/>
                </a:lnSpc>
                <a:spcBef>
                  <a:spcPts val="600"/>
                </a:spcBef>
                <a:spcAft>
                  <a:spcPts val="600"/>
                </a:spcAft>
              </a:pPr>
              <a:endParaRPr lang="nl-NL" sz="1400" b="0" cap="all" baseline="0">
                <a:solidFill>
                  <a:schemeClr val="bg1"/>
                </a:solidFill>
                <a:latin typeface="Calibri" panose="020F0502020204030204" pitchFamily="34" charset="0"/>
                <a:cs typeface="Calibri" panose="020F0502020204030204" pitchFamily="34" charset="0"/>
              </a:endParaRPr>
            </a:p>
          </p:txBody>
        </p:sp>
        <p:sp>
          <p:nvSpPr>
            <p:cNvPr id="55" name="Ovaal 54">
              <a:extLst>
                <a:ext uri="{FF2B5EF4-FFF2-40B4-BE49-F238E27FC236}">
                  <a16:creationId xmlns:a16="http://schemas.microsoft.com/office/drawing/2014/main" id="{32FDF0DA-13B6-4D32-BE95-E6B47B3C9238}"/>
                </a:ext>
              </a:extLst>
            </p:cNvPr>
            <p:cNvSpPr/>
            <p:nvPr userDrawn="1"/>
          </p:nvSpPr>
          <p:spPr>
            <a:xfrm>
              <a:off x="15501708" y="5972924"/>
              <a:ext cx="230835" cy="230835"/>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180000" rIns="180000" bIns="180000" numCol="1" spcCol="0" rtlCol="0" fromWordArt="0" anchor="ctr" anchorCtr="0" forceAA="0" compatLnSpc="1">
              <a:prstTxWarp prst="textNoShape">
                <a:avLst/>
              </a:prstTxWarp>
              <a:noAutofit/>
            </a:bodyPr>
            <a:lstStyle/>
            <a:p>
              <a:pPr algn="ctr">
                <a:lnSpc>
                  <a:spcPct val="90000"/>
                </a:lnSpc>
                <a:spcBef>
                  <a:spcPts val="600"/>
                </a:spcBef>
                <a:spcAft>
                  <a:spcPts val="600"/>
                </a:spcAft>
              </a:pPr>
              <a:endParaRPr lang="nl-NL" sz="1800" b="0" cap="all" baseline="0" err="1">
                <a:solidFill>
                  <a:srgbClr val="211F26"/>
                </a:solidFill>
                <a:latin typeface="Calibri" panose="020F0502020204030204" pitchFamily="34" charset="0"/>
                <a:cs typeface="Calibri" panose="020F0502020204030204" pitchFamily="34" charset="0"/>
              </a:endParaRPr>
            </a:p>
          </p:txBody>
        </p:sp>
        <p:sp>
          <p:nvSpPr>
            <p:cNvPr id="56" name="Graphic 163" descr="Informatie">
              <a:extLst>
                <a:ext uri="{FF2B5EF4-FFF2-40B4-BE49-F238E27FC236}">
                  <a16:creationId xmlns:a16="http://schemas.microsoft.com/office/drawing/2014/main" id="{4B1E0A0E-0FCC-4E88-9023-A0BC63FB10FA}"/>
                </a:ext>
              </a:extLst>
            </p:cNvPr>
            <p:cNvSpPr/>
            <p:nvPr userDrawn="1"/>
          </p:nvSpPr>
          <p:spPr>
            <a:xfrm>
              <a:off x="15483348" y="5954564"/>
              <a:ext cx="267555" cy="267555"/>
            </a:xfrm>
            <a:custGeom>
              <a:avLst/>
              <a:gdLst>
                <a:gd name="connsiteX0" fmla="*/ 145860 w 291719"/>
                <a:gd name="connsiteY0" fmla="*/ 0 h 291719"/>
                <a:gd name="connsiteX1" fmla="*/ 0 w 291719"/>
                <a:gd name="connsiteY1" fmla="*/ 145860 h 291719"/>
                <a:gd name="connsiteX2" fmla="*/ 145860 w 291719"/>
                <a:gd name="connsiteY2" fmla="*/ 291720 h 291719"/>
                <a:gd name="connsiteX3" fmla="*/ 291720 w 291719"/>
                <a:gd name="connsiteY3" fmla="*/ 145860 h 291719"/>
                <a:gd name="connsiteX4" fmla="*/ 145860 w 291719"/>
                <a:gd name="connsiteY4" fmla="*/ 0 h 291719"/>
                <a:gd name="connsiteX5" fmla="*/ 138183 w 291719"/>
                <a:gd name="connsiteY5" fmla="*/ 38384 h 291719"/>
                <a:gd name="connsiteX6" fmla="*/ 157375 w 291719"/>
                <a:gd name="connsiteY6" fmla="*/ 57576 h 291719"/>
                <a:gd name="connsiteX7" fmla="*/ 138183 w 291719"/>
                <a:gd name="connsiteY7" fmla="*/ 76768 h 291719"/>
                <a:gd name="connsiteX8" fmla="*/ 118991 w 291719"/>
                <a:gd name="connsiteY8" fmla="*/ 57576 h 291719"/>
                <a:gd name="connsiteX9" fmla="*/ 138183 w 291719"/>
                <a:gd name="connsiteY9" fmla="*/ 38384 h 291719"/>
                <a:gd name="connsiteX10" fmla="*/ 184244 w 291719"/>
                <a:gd name="connsiteY10" fmla="*/ 253336 h 291719"/>
                <a:gd name="connsiteX11" fmla="*/ 107476 w 291719"/>
                <a:gd name="connsiteY11" fmla="*/ 253336 h 291719"/>
                <a:gd name="connsiteX12" fmla="*/ 107476 w 291719"/>
                <a:gd name="connsiteY12" fmla="*/ 230305 h 291719"/>
                <a:gd name="connsiteX13" fmla="*/ 134345 w 291719"/>
                <a:gd name="connsiteY13" fmla="*/ 230305 h 291719"/>
                <a:gd name="connsiteX14" fmla="*/ 134345 w 291719"/>
                <a:gd name="connsiteY14" fmla="*/ 115153 h 291719"/>
                <a:gd name="connsiteX15" fmla="*/ 111314 w 291719"/>
                <a:gd name="connsiteY15" fmla="*/ 115153 h 291719"/>
                <a:gd name="connsiteX16" fmla="*/ 111314 w 291719"/>
                <a:gd name="connsiteY16" fmla="*/ 92122 h 291719"/>
                <a:gd name="connsiteX17" fmla="*/ 157375 w 291719"/>
                <a:gd name="connsiteY17" fmla="*/ 92122 h 291719"/>
                <a:gd name="connsiteX18" fmla="*/ 157375 w 291719"/>
                <a:gd name="connsiteY18" fmla="*/ 115153 h 291719"/>
                <a:gd name="connsiteX19" fmla="*/ 157375 w 291719"/>
                <a:gd name="connsiteY19" fmla="*/ 230305 h 291719"/>
                <a:gd name="connsiteX20" fmla="*/ 184244 w 291719"/>
                <a:gd name="connsiteY20" fmla="*/ 230305 h 291719"/>
                <a:gd name="connsiteX21" fmla="*/ 184244 w 291719"/>
                <a:gd name="connsiteY21" fmla="*/ 253336 h 2917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91719" h="291719">
                  <a:moveTo>
                    <a:pt x="145860" y="0"/>
                  </a:moveTo>
                  <a:cubicBezTo>
                    <a:pt x="65253" y="0"/>
                    <a:pt x="0" y="65253"/>
                    <a:pt x="0" y="145860"/>
                  </a:cubicBezTo>
                  <a:cubicBezTo>
                    <a:pt x="0" y="226467"/>
                    <a:pt x="65253" y="291720"/>
                    <a:pt x="145860" y="291720"/>
                  </a:cubicBezTo>
                  <a:cubicBezTo>
                    <a:pt x="226467" y="291720"/>
                    <a:pt x="291720" y="226467"/>
                    <a:pt x="291720" y="145860"/>
                  </a:cubicBezTo>
                  <a:cubicBezTo>
                    <a:pt x="291720" y="65253"/>
                    <a:pt x="226467" y="0"/>
                    <a:pt x="145860" y="0"/>
                  </a:cubicBezTo>
                  <a:close/>
                  <a:moveTo>
                    <a:pt x="138183" y="38384"/>
                  </a:moveTo>
                  <a:cubicBezTo>
                    <a:pt x="148931" y="38384"/>
                    <a:pt x="157375" y="46829"/>
                    <a:pt x="157375" y="57576"/>
                  </a:cubicBezTo>
                  <a:cubicBezTo>
                    <a:pt x="157375" y="68324"/>
                    <a:pt x="148931" y="76768"/>
                    <a:pt x="138183" y="76768"/>
                  </a:cubicBezTo>
                  <a:cubicBezTo>
                    <a:pt x="127435" y="76768"/>
                    <a:pt x="118991" y="68324"/>
                    <a:pt x="118991" y="57576"/>
                  </a:cubicBezTo>
                  <a:cubicBezTo>
                    <a:pt x="118991" y="46829"/>
                    <a:pt x="127435" y="38384"/>
                    <a:pt x="138183" y="38384"/>
                  </a:cubicBezTo>
                  <a:close/>
                  <a:moveTo>
                    <a:pt x="184244" y="253336"/>
                  </a:moveTo>
                  <a:lnTo>
                    <a:pt x="107476" y="253336"/>
                  </a:lnTo>
                  <a:lnTo>
                    <a:pt x="107476" y="230305"/>
                  </a:lnTo>
                  <a:lnTo>
                    <a:pt x="134345" y="230305"/>
                  </a:lnTo>
                  <a:lnTo>
                    <a:pt x="134345" y="115153"/>
                  </a:lnTo>
                  <a:lnTo>
                    <a:pt x="111314" y="115153"/>
                  </a:lnTo>
                  <a:lnTo>
                    <a:pt x="111314" y="92122"/>
                  </a:lnTo>
                  <a:lnTo>
                    <a:pt x="157375" y="92122"/>
                  </a:lnTo>
                  <a:lnTo>
                    <a:pt x="157375" y="115153"/>
                  </a:lnTo>
                  <a:lnTo>
                    <a:pt x="157375" y="230305"/>
                  </a:lnTo>
                  <a:lnTo>
                    <a:pt x="184244" y="230305"/>
                  </a:lnTo>
                  <a:lnTo>
                    <a:pt x="184244" y="253336"/>
                  </a:lnTo>
                  <a:close/>
                </a:path>
              </a:pathLst>
            </a:custGeom>
            <a:solidFill>
              <a:schemeClr val="tx1"/>
            </a:solidFill>
            <a:ln w="3770" cap="flat">
              <a:noFill/>
              <a:prstDash val="solid"/>
              <a:miter/>
            </a:ln>
          </p:spPr>
          <p:txBody>
            <a:bodyPr rtlCol="0" anchor="ctr"/>
            <a:lstStyle/>
            <a:p>
              <a:endParaRPr lang="nl-NL" sz="2000" b="0">
                <a:solidFill>
                  <a:srgbClr val="211F26"/>
                </a:solidFill>
                <a:latin typeface="Calibri" panose="020F0502020204030204" pitchFamily="34" charset="0"/>
                <a:cs typeface="Calibri" panose="020F0502020204030204" pitchFamily="34" charset="0"/>
              </a:endParaRPr>
            </a:p>
          </p:txBody>
        </p:sp>
        <p:sp>
          <p:nvSpPr>
            <p:cNvPr id="57" name="Rechthoek 56">
              <a:extLst>
                <a:ext uri="{FF2B5EF4-FFF2-40B4-BE49-F238E27FC236}">
                  <a16:creationId xmlns:a16="http://schemas.microsoft.com/office/drawing/2014/main" id="{44CFB3E8-CB4B-4E35-815A-AAB859A555B3}"/>
                </a:ext>
              </a:extLst>
            </p:cNvPr>
            <p:cNvSpPr/>
            <p:nvPr userDrawn="1"/>
          </p:nvSpPr>
          <p:spPr>
            <a:xfrm>
              <a:off x="12556139" y="6175639"/>
              <a:ext cx="3194764" cy="682362"/>
            </a:xfrm>
            <a:prstGeom prst="rect">
              <a:avLst/>
            </a:prstGeom>
            <a:noFill/>
            <a:ln w="25400" cap="flat" cmpd="sng" algn="ctr">
              <a:noFill/>
              <a:prstDash val="solid"/>
            </a:ln>
            <a:effectLst/>
          </p:spPr>
          <p:txBody>
            <a:bodyPr lIns="0" tIns="0" rIns="0" bIns="0" rtlCol="0" anchor="t"/>
            <a:lstStyle/>
            <a:p>
              <a:pPr marL="0" marR="0" lvl="0" indent="0" algn="l" defTabSz="914400" rtl="0" eaLnBrk="1" fontAlgn="auto" latinLnBrk="0" hangingPunct="1">
                <a:lnSpc>
                  <a:spcPct val="90000"/>
                </a:lnSpc>
                <a:spcBef>
                  <a:spcPts val="600"/>
                </a:spcBef>
                <a:spcAft>
                  <a:spcPts val="600"/>
                </a:spcAft>
                <a:buClrTx/>
                <a:buSzTx/>
                <a:buFontTx/>
                <a:buNone/>
                <a:tabLst/>
                <a:defRPr/>
              </a:pPr>
              <a:r>
                <a:rPr kumimoji="0" lang="nl-NL" sz="1200" b="1" i="0" u="none" strike="noStrike" kern="0" cap="none" spc="0" normalizeH="0" baseline="0" noProof="0">
                  <a:ln>
                    <a:noFill/>
                  </a:ln>
                  <a:solidFill>
                    <a:srgbClr val="211F26"/>
                  </a:solidFill>
                  <a:effectLst/>
                  <a:uLnTx/>
                  <a:uFillTx/>
                  <a:latin typeface="Calibri" panose="020F0502020204030204" pitchFamily="34" charset="0"/>
                  <a:ea typeface="+mn-ea"/>
                  <a:cs typeface="Calibri" panose="020F0502020204030204" pitchFamily="34" charset="0"/>
                </a:rPr>
                <a:t>MEER WETEN?</a:t>
              </a:r>
              <a:br>
                <a:rPr kumimoji="0" lang="nl-NL" sz="1200" b="0" i="0" u="none" strike="noStrike" kern="0" cap="none" spc="0" normalizeH="0" baseline="0" noProof="0">
                  <a:ln>
                    <a:noFill/>
                  </a:ln>
                  <a:solidFill>
                    <a:srgbClr val="211F26"/>
                  </a:solidFill>
                  <a:effectLst/>
                  <a:uLnTx/>
                  <a:uFillTx/>
                  <a:latin typeface="Calibri" panose="020F0502020204030204" pitchFamily="34" charset="0"/>
                  <a:ea typeface="+mn-ea"/>
                  <a:cs typeface="Calibri" panose="020F0502020204030204" pitchFamily="34" charset="0"/>
                </a:rPr>
              </a:br>
              <a:r>
                <a:rPr kumimoji="0" lang="nl-NL" sz="1200" b="0" i="0" u="none" strike="noStrike" kern="0" cap="none" spc="0" normalizeH="0" baseline="0" noProof="0">
                  <a:ln>
                    <a:noFill/>
                  </a:ln>
                  <a:solidFill>
                    <a:srgbClr val="211F26"/>
                  </a:solidFill>
                  <a:effectLst/>
                  <a:uLnTx/>
                  <a:uFillTx/>
                  <a:latin typeface="Calibri" panose="020F0502020204030204" pitchFamily="34" charset="0"/>
                  <a:ea typeface="+mn-ea"/>
                  <a:cs typeface="Calibri" panose="020F0502020204030204" pitchFamily="34" charset="0"/>
                </a:rPr>
                <a:t>Ga naar de instructie dia ‘</a:t>
              </a:r>
              <a:r>
                <a:rPr kumimoji="0" lang="nl-NL" sz="1200" b="1" i="0" u="none" strike="noStrike" kern="0" cap="none" spc="0" normalizeH="0" baseline="0" noProof="0">
                  <a:ln>
                    <a:noFill/>
                  </a:ln>
                  <a:solidFill>
                    <a:srgbClr val="211F26"/>
                  </a:solidFill>
                  <a:effectLst/>
                  <a:uLnTx/>
                  <a:uFillTx/>
                  <a:latin typeface="Calibri" panose="020F0502020204030204" pitchFamily="34" charset="0"/>
                  <a:ea typeface="+mn-ea"/>
                  <a:cs typeface="Calibri" panose="020F0502020204030204" pitchFamily="34" charset="0"/>
                </a:rPr>
                <a:t>YouTube links</a:t>
              </a:r>
              <a:r>
                <a:rPr kumimoji="0" lang="nl-NL" sz="1200" b="0" i="0" u="none" strike="noStrike" kern="0" cap="none" spc="0" normalizeH="0" baseline="0" noProof="0">
                  <a:ln>
                    <a:noFill/>
                  </a:ln>
                  <a:solidFill>
                    <a:srgbClr val="211F26"/>
                  </a:solidFill>
                  <a:effectLst/>
                  <a:uLnTx/>
                  <a:uFillTx/>
                  <a:latin typeface="Calibri" panose="020F0502020204030204" pitchFamily="34" charset="0"/>
                  <a:ea typeface="+mn-ea"/>
                  <a:cs typeface="Calibri" panose="020F0502020204030204" pitchFamily="34" charset="0"/>
                </a:rPr>
                <a:t>’, open deze in de ‘</a:t>
              </a:r>
              <a:r>
                <a:rPr kumimoji="0" lang="nl-NL" sz="1200" b="1" i="0" u="none" strike="noStrike" kern="0" cap="none" spc="0" normalizeH="0" baseline="0" noProof="0">
                  <a:ln>
                    <a:noFill/>
                  </a:ln>
                  <a:solidFill>
                    <a:srgbClr val="211F26"/>
                  </a:solidFill>
                  <a:effectLst/>
                  <a:uLnTx/>
                  <a:uFillTx/>
                  <a:latin typeface="Calibri" panose="020F0502020204030204" pitchFamily="34" charset="0"/>
                  <a:ea typeface="+mn-ea"/>
                  <a:cs typeface="Calibri" panose="020F0502020204030204" pitchFamily="34" charset="0"/>
                </a:rPr>
                <a:t>Diavoorstelling</a:t>
              </a:r>
              <a:r>
                <a:rPr kumimoji="0" lang="nl-NL" sz="1200" b="0" i="0" u="none" strike="noStrike" kern="0" cap="none" spc="0" normalizeH="0" baseline="0" noProof="0">
                  <a:ln>
                    <a:noFill/>
                  </a:ln>
                  <a:solidFill>
                    <a:srgbClr val="211F26"/>
                  </a:solidFill>
                  <a:effectLst/>
                  <a:uLnTx/>
                  <a:uFillTx/>
                  <a:latin typeface="Calibri" panose="020F0502020204030204" pitchFamily="34" charset="0"/>
                  <a:ea typeface="+mn-ea"/>
                  <a:cs typeface="Calibri" panose="020F0502020204030204" pitchFamily="34" charset="0"/>
                </a:rPr>
                <a:t>’ (shift F5) en klik op de gewenste video link.</a:t>
              </a:r>
            </a:p>
          </p:txBody>
        </p:sp>
        <p:grpSp>
          <p:nvGrpSpPr>
            <p:cNvPr id="84" name="INSTRUCTIE">
              <a:extLst>
                <a:ext uri="{FF2B5EF4-FFF2-40B4-BE49-F238E27FC236}">
                  <a16:creationId xmlns:a16="http://schemas.microsoft.com/office/drawing/2014/main" id="{C13B53C6-1408-4BA3-A36E-275FF7096DBC}"/>
                </a:ext>
              </a:extLst>
            </p:cNvPr>
            <p:cNvGrpSpPr/>
            <p:nvPr userDrawn="1"/>
          </p:nvGrpSpPr>
          <p:grpSpPr>
            <a:xfrm>
              <a:off x="12556437" y="0"/>
              <a:ext cx="3194765" cy="3863595"/>
              <a:chOff x="12556437" y="0"/>
              <a:chExt cx="3194765" cy="3863595"/>
            </a:xfrm>
          </p:grpSpPr>
          <p:sp>
            <p:nvSpPr>
              <p:cNvPr id="103" name="Rechthoek 102">
                <a:extLst>
                  <a:ext uri="{FF2B5EF4-FFF2-40B4-BE49-F238E27FC236}">
                    <a16:creationId xmlns:a16="http://schemas.microsoft.com/office/drawing/2014/main" id="{15C27FEF-D72C-408E-8CF1-65A9B71D8276}"/>
                  </a:ext>
                </a:extLst>
              </p:cNvPr>
              <p:cNvSpPr/>
              <p:nvPr userDrawn="1"/>
            </p:nvSpPr>
            <p:spPr>
              <a:xfrm>
                <a:off x="12556438" y="0"/>
                <a:ext cx="3194764" cy="252000"/>
              </a:xfrm>
              <a:prstGeom prst="rect">
                <a:avLst/>
              </a:prstGeom>
              <a:solidFill>
                <a:srgbClr val="211F2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108000" rIns="108000" bIns="108000" numCol="1" spcCol="0" rtlCol="0" fromWordArt="0" anchor="ctr" anchorCtr="0" forceAA="0" compatLnSpc="1">
                <a:prstTxWarp prst="textNoShape">
                  <a:avLst/>
                </a:prstTxWarp>
                <a:noAutofit/>
              </a:bodyPr>
              <a:lstStyle/>
              <a:p>
                <a:pPr algn="l">
                  <a:lnSpc>
                    <a:spcPct val="90000"/>
                  </a:lnSpc>
                  <a:spcBef>
                    <a:spcPts val="600"/>
                  </a:spcBef>
                  <a:spcAft>
                    <a:spcPts val="600"/>
                  </a:spcAft>
                </a:pPr>
                <a:r>
                  <a:rPr lang="nl-NL" sz="1400" b="1" cap="all" baseline="0">
                    <a:solidFill>
                      <a:schemeClr val="bg1"/>
                    </a:solidFill>
                    <a:latin typeface="Calibri" panose="020F0502020204030204" pitchFamily="34" charset="0"/>
                    <a:cs typeface="Calibri" panose="020F0502020204030204" pitchFamily="34" charset="0"/>
                  </a:rPr>
                  <a:t>Afbeelding invoegen/veranderen</a:t>
                </a:r>
              </a:p>
            </p:txBody>
          </p:sp>
          <p:sp>
            <p:nvSpPr>
              <p:cNvPr id="104" name="Ovaal 103">
                <a:extLst>
                  <a:ext uri="{FF2B5EF4-FFF2-40B4-BE49-F238E27FC236}">
                    <a16:creationId xmlns:a16="http://schemas.microsoft.com/office/drawing/2014/main" id="{9059364C-B967-48ED-9840-66509E5DE924}"/>
                  </a:ext>
                </a:extLst>
              </p:cNvPr>
              <p:cNvSpPr/>
              <p:nvPr userDrawn="1"/>
            </p:nvSpPr>
            <p:spPr>
              <a:xfrm>
                <a:off x="12556437" y="394204"/>
                <a:ext cx="260914" cy="259683"/>
              </a:xfrm>
              <a:prstGeom prst="ellipse">
                <a:avLst/>
              </a:prstGeom>
              <a:solidFill>
                <a:srgbClr val="211F26"/>
              </a:solidFill>
              <a:ln w="25400" cap="flat" cmpd="sng" algn="ctr">
                <a:noFill/>
                <a:prstDash val="solid"/>
              </a:ln>
              <a:effectLst/>
            </p:spPr>
            <p:txBody>
              <a:bodyPr rtlCol="0" anchor="ctr"/>
              <a:lstStyle/>
              <a:p>
                <a:pPr marR="0" lvl="0" indent="0" algn="ctr" fontAlgn="auto">
                  <a:lnSpc>
                    <a:spcPct val="100000"/>
                  </a:lnSpc>
                  <a:spcBef>
                    <a:spcPts val="0"/>
                  </a:spcBef>
                  <a:spcAft>
                    <a:spcPts val="0"/>
                  </a:spcAft>
                  <a:buClrTx/>
                  <a:buSzTx/>
                  <a:buFontTx/>
                  <a:buNone/>
                  <a:tabLst/>
                </a:pPr>
                <a:r>
                  <a:rPr kumimoji="0" lang="nl-NL" sz="1200" b="1" i="0" u="none" strike="noStrike" kern="0" cap="none" spc="0" normalizeH="0" baseline="0" noProof="0">
                    <a:ln>
                      <a:noFill/>
                    </a:ln>
                    <a:solidFill>
                      <a:schemeClr val="bg1"/>
                    </a:solidFill>
                    <a:effectLst/>
                    <a:uLnTx/>
                    <a:uFillTx/>
                    <a:latin typeface="Calibri" panose="020F0502020204030204" pitchFamily="34" charset="0"/>
                    <a:cs typeface="Calibri" panose="020F0502020204030204" pitchFamily="34" charset="0"/>
                  </a:rPr>
                  <a:t>1</a:t>
                </a:r>
              </a:p>
            </p:txBody>
          </p:sp>
          <p:sp>
            <p:nvSpPr>
              <p:cNvPr id="105" name="Rechthoek 104">
                <a:extLst>
                  <a:ext uri="{FF2B5EF4-FFF2-40B4-BE49-F238E27FC236}">
                    <a16:creationId xmlns:a16="http://schemas.microsoft.com/office/drawing/2014/main" id="{9E85DAD2-7CFA-4051-82C0-39B969289C11}"/>
                  </a:ext>
                </a:extLst>
              </p:cNvPr>
              <p:cNvSpPr/>
              <p:nvPr userDrawn="1"/>
            </p:nvSpPr>
            <p:spPr>
              <a:xfrm>
                <a:off x="12922118" y="393161"/>
                <a:ext cx="2829084" cy="578569"/>
              </a:xfrm>
              <a:prstGeom prst="rect">
                <a:avLst/>
              </a:prstGeom>
              <a:noFill/>
              <a:ln w="25400" cap="flat" cmpd="sng" algn="ctr">
                <a:noFill/>
                <a:prstDash val="solid"/>
              </a:ln>
              <a:effectLst/>
            </p:spPr>
            <p:txBody>
              <a:bodyPr lIns="0" tIns="0" rIns="0" bIns="0" rtlCol="0" anchor="t"/>
              <a:lstStyle/>
              <a:p>
                <a:pPr marL="0" marR="0" lvl="0" indent="0" defTabSz="914400" eaLnBrk="1" fontAlgn="auto" latinLnBrk="0" hangingPunct="1">
                  <a:lnSpc>
                    <a:spcPct val="90000"/>
                  </a:lnSpc>
                  <a:spcBef>
                    <a:spcPts val="600"/>
                  </a:spcBef>
                  <a:spcAft>
                    <a:spcPts val="600"/>
                  </a:spcAft>
                  <a:buClr>
                    <a:schemeClr val="accent1"/>
                  </a:buClr>
                  <a:buSzTx/>
                  <a:buFont typeface="Arial" panose="020B0604020202020204" pitchFamily="34" charset="0"/>
                  <a:buNone/>
                  <a:tabLst/>
                  <a:defRPr/>
                </a:pPr>
                <a:r>
                  <a:rPr kumimoji="0" lang="nl-NL" sz="1100" b="0" i="0" u="none" strike="noStrike" kern="0" cap="none" spc="0" normalizeH="0" baseline="0" noProof="0">
                    <a:ln>
                      <a:noFill/>
                    </a:ln>
                    <a:solidFill>
                      <a:srgbClr val="211F26"/>
                    </a:solidFill>
                    <a:effectLst/>
                    <a:uLnTx/>
                    <a:uFillTx/>
                    <a:latin typeface="Calibri" panose="020F0502020204030204" pitchFamily="34" charset="0"/>
                    <a:cs typeface="Calibri" panose="020F0502020204030204" pitchFamily="34" charset="0"/>
                  </a:rPr>
                  <a:t>Wanneer nodig, verwijder de bestaande afbeelding d.m.v. de </a:t>
                </a:r>
                <a:r>
                  <a:rPr kumimoji="0" lang="nl-NL" sz="1100" b="1" i="0" u="none" strike="noStrike" kern="0" cap="none" spc="0" normalizeH="0" baseline="0" noProof="0">
                    <a:ln>
                      <a:noFill/>
                    </a:ln>
                    <a:solidFill>
                      <a:srgbClr val="211F26"/>
                    </a:solidFill>
                    <a:effectLst/>
                    <a:uLnTx/>
                    <a:uFillTx/>
                    <a:latin typeface="Calibri" panose="020F0502020204030204" pitchFamily="34" charset="0"/>
                    <a:cs typeface="Calibri" panose="020F0502020204030204" pitchFamily="34" charset="0"/>
                  </a:rPr>
                  <a:t>‘Delete’-knop</a:t>
                </a:r>
                <a:r>
                  <a:rPr kumimoji="0" lang="nl-NL" sz="1100" b="0" i="0" u="none" strike="noStrike" kern="0" cap="none" spc="0" normalizeH="0" baseline="0" noProof="0">
                    <a:ln>
                      <a:noFill/>
                    </a:ln>
                    <a:solidFill>
                      <a:srgbClr val="211F26"/>
                    </a:solidFill>
                    <a:effectLst/>
                    <a:uLnTx/>
                    <a:uFillTx/>
                    <a:latin typeface="Calibri" panose="020F0502020204030204" pitchFamily="34" charset="0"/>
                    <a:cs typeface="Calibri" panose="020F0502020204030204" pitchFamily="34" charset="0"/>
                  </a:rPr>
                  <a:t>. Klik op het pictogram om een nieuwe afbeelding in te voegen. </a:t>
                </a:r>
                <a:r>
                  <a:rPr kumimoji="0" lang="nl-NL" sz="1100" b="0" i="1" u="none" strike="noStrike" kern="0" cap="none" spc="0" normalizeH="0" baseline="0" noProof="0">
                    <a:ln>
                      <a:noFill/>
                    </a:ln>
                    <a:solidFill>
                      <a:srgbClr val="211F26"/>
                    </a:solidFill>
                    <a:effectLst/>
                    <a:uLnTx/>
                    <a:uFillTx/>
                    <a:latin typeface="Calibri" panose="020F0502020204030204" pitchFamily="34" charset="0"/>
                    <a:cs typeface="Calibri" panose="020F0502020204030204" pitchFamily="34" charset="0"/>
                  </a:rPr>
                  <a:t>(zie onderstaand voorbeeld).</a:t>
                </a:r>
                <a:endParaRPr kumimoji="0" lang="nl-NL" sz="1100" b="0" i="0" u="none" strike="noStrike" kern="0" cap="none" spc="0" normalizeH="0" baseline="0" noProof="0">
                  <a:ln>
                    <a:noFill/>
                  </a:ln>
                  <a:solidFill>
                    <a:srgbClr val="211F26"/>
                  </a:solidFill>
                  <a:effectLst/>
                  <a:uLnTx/>
                  <a:uFillTx/>
                  <a:latin typeface="Calibri" panose="020F0502020204030204" pitchFamily="34" charset="0"/>
                  <a:cs typeface="Calibri" panose="020F0502020204030204" pitchFamily="34" charset="0"/>
                </a:endParaRPr>
              </a:p>
            </p:txBody>
          </p:sp>
          <p:sp>
            <p:nvSpPr>
              <p:cNvPr id="106" name="Ovaal 105">
                <a:extLst>
                  <a:ext uri="{FF2B5EF4-FFF2-40B4-BE49-F238E27FC236}">
                    <a16:creationId xmlns:a16="http://schemas.microsoft.com/office/drawing/2014/main" id="{C657C74C-C15A-4E92-BA8B-F29AE213AE2E}"/>
                  </a:ext>
                </a:extLst>
              </p:cNvPr>
              <p:cNvSpPr/>
              <p:nvPr userDrawn="1"/>
            </p:nvSpPr>
            <p:spPr>
              <a:xfrm>
                <a:off x="12556437" y="1573600"/>
                <a:ext cx="260914" cy="259683"/>
              </a:xfrm>
              <a:prstGeom prst="ellipse">
                <a:avLst/>
              </a:prstGeom>
              <a:solidFill>
                <a:srgbClr val="211F26"/>
              </a:solidFill>
              <a:ln w="25400" cap="flat" cmpd="sng" algn="ctr">
                <a:noFill/>
                <a:prstDash val="solid"/>
              </a:ln>
              <a:effectLst/>
            </p:spPr>
            <p:txBody>
              <a:bodyPr rtlCol="0" anchor="ctr"/>
              <a:lstStyle/>
              <a:p>
                <a:pPr marR="0" lvl="0" indent="0" algn="ctr" fontAlgn="auto">
                  <a:lnSpc>
                    <a:spcPct val="100000"/>
                  </a:lnSpc>
                  <a:spcBef>
                    <a:spcPts val="0"/>
                  </a:spcBef>
                  <a:spcAft>
                    <a:spcPts val="0"/>
                  </a:spcAft>
                  <a:buClrTx/>
                  <a:buSzTx/>
                  <a:buFontTx/>
                  <a:buNone/>
                  <a:tabLst/>
                </a:pPr>
                <a:r>
                  <a:rPr kumimoji="0" lang="nl-NL" sz="1200" b="1" i="0" u="none" strike="noStrike" kern="0" cap="none" spc="0" normalizeH="0" baseline="0" noProof="0">
                    <a:ln>
                      <a:noFill/>
                    </a:ln>
                    <a:solidFill>
                      <a:schemeClr val="bg1"/>
                    </a:solidFill>
                    <a:effectLst/>
                    <a:uLnTx/>
                    <a:uFillTx/>
                    <a:latin typeface="Calibri" panose="020F0502020204030204" pitchFamily="34" charset="0"/>
                    <a:cs typeface="Calibri" panose="020F0502020204030204" pitchFamily="34" charset="0"/>
                  </a:rPr>
                  <a:t>2</a:t>
                </a:r>
              </a:p>
            </p:txBody>
          </p:sp>
          <p:sp>
            <p:nvSpPr>
              <p:cNvPr id="107" name="Rechthoek 106">
                <a:extLst>
                  <a:ext uri="{FF2B5EF4-FFF2-40B4-BE49-F238E27FC236}">
                    <a16:creationId xmlns:a16="http://schemas.microsoft.com/office/drawing/2014/main" id="{7E8CBD9E-0731-4135-BFDA-A9F5A4C7EA95}"/>
                  </a:ext>
                </a:extLst>
              </p:cNvPr>
              <p:cNvSpPr/>
              <p:nvPr userDrawn="1"/>
            </p:nvSpPr>
            <p:spPr>
              <a:xfrm>
                <a:off x="12922118" y="1573600"/>
                <a:ext cx="2829084" cy="288730"/>
              </a:xfrm>
              <a:prstGeom prst="rect">
                <a:avLst/>
              </a:prstGeom>
              <a:noFill/>
              <a:ln w="25400" cap="flat" cmpd="sng" algn="ctr">
                <a:noFill/>
                <a:prstDash val="solid"/>
              </a:ln>
              <a:effectLst/>
            </p:spPr>
            <p:txBody>
              <a:bodyPr lIns="0" tIns="0" rIns="0" bIns="0" rtlCol="0" anchor="t"/>
              <a:lstStyle/>
              <a:p>
                <a:pPr marL="0" marR="0" lvl="0" indent="0" defTabSz="914400" eaLnBrk="1" fontAlgn="auto" latinLnBrk="0" hangingPunct="1">
                  <a:lnSpc>
                    <a:spcPct val="90000"/>
                  </a:lnSpc>
                  <a:spcBef>
                    <a:spcPts val="600"/>
                  </a:spcBef>
                  <a:spcAft>
                    <a:spcPts val="600"/>
                  </a:spcAft>
                  <a:buClr>
                    <a:schemeClr val="accent1"/>
                  </a:buClr>
                  <a:buSzTx/>
                  <a:buFont typeface="Arial" panose="020B0604020202020204" pitchFamily="34" charset="0"/>
                  <a:buNone/>
                  <a:tabLst/>
                  <a:defRPr/>
                </a:pPr>
                <a:r>
                  <a:rPr kumimoji="0" lang="nl-NL" sz="1100" b="0" i="0" u="none" strike="noStrike" kern="0" cap="none" spc="0" normalizeH="0" baseline="0" noProof="0">
                    <a:ln>
                      <a:noFill/>
                    </a:ln>
                    <a:solidFill>
                      <a:srgbClr val="211F26"/>
                    </a:solidFill>
                    <a:effectLst/>
                    <a:uLnTx/>
                    <a:uFillTx/>
                    <a:latin typeface="Calibri" panose="020F0502020204030204" pitchFamily="34" charset="0"/>
                    <a:cs typeface="Calibri" panose="020F0502020204030204" pitchFamily="34" charset="0"/>
                  </a:rPr>
                  <a:t>Selecteer de gewenste afbeelding</a:t>
                </a:r>
                <a:br>
                  <a:rPr kumimoji="0" lang="nl-NL" sz="1100" b="0" i="0" u="none" strike="noStrike" kern="0" cap="none" spc="0" normalizeH="0" baseline="0" noProof="0">
                    <a:ln>
                      <a:noFill/>
                    </a:ln>
                    <a:solidFill>
                      <a:srgbClr val="211F26"/>
                    </a:solidFill>
                    <a:effectLst/>
                    <a:uLnTx/>
                    <a:uFillTx/>
                    <a:latin typeface="Calibri" panose="020F0502020204030204" pitchFamily="34" charset="0"/>
                    <a:cs typeface="Calibri" panose="020F0502020204030204" pitchFamily="34" charset="0"/>
                  </a:rPr>
                </a:br>
                <a:r>
                  <a:rPr kumimoji="0" lang="nl-NL" sz="1100" b="0" i="0" u="none" strike="noStrike" kern="0" cap="none" spc="0" normalizeH="0" baseline="0" noProof="0">
                    <a:ln>
                      <a:noFill/>
                    </a:ln>
                    <a:solidFill>
                      <a:srgbClr val="211F26"/>
                    </a:solidFill>
                    <a:effectLst/>
                    <a:uLnTx/>
                    <a:uFillTx/>
                    <a:latin typeface="Calibri" panose="020F0502020204030204" pitchFamily="34" charset="0"/>
                    <a:cs typeface="Calibri" panose="020F0502020204030204" pitchFamily="34" charset="0"/>
                  </a:rPr>
                  <a:t>en klik op </a:t>
                </a:r>
                <a:r>
                  <a:rPr kumimoji="0" lang="nl-NL" sz="1100" b="1" i="0" u="none" strike="noStrike" kern="0" cap="none" spc="0" normalizeH="0" baseline="0" noProof="0">
                    <a:ln>
                      <a:noFill/>
                    </a:ln>
                    <a:solidFill>
                      <a:srgbClr val="211F26"/>
                    </a:solidFill>
                    <a:effectLst/>
                    <a:uLnTx/>
                    <a:uFillTx/>
                    <a:latin typeface="Calibri" panose="020F0502020204030204" pitchFamily="34" charset="0"/>
                    <a:cs typeface="Calibri" panose="020F0502020204030204" pitchFamily="34" charset="0"/>
                  </a:rPr>
                  <a:t>‘Invoegen’</a:t>
                </a:r>
                <a:r>
                  <a:rPr kumimoji="0" lang="nl-NL" sz="1100" b="0" i="0" u="none" strike="noStrike" kern="0" cap="none" spc="0" normalizeH="0" baseline="0" noProof="0">
                    <a:ln>
                      <a:noFill/>
                    </a:ln>
                    <a:solidFill>
                      <a:srgbClr val="211F26"/>
                    </a:solidFill>
                    <a:effectLst/>
                    <a:uLnTx/>
                    <a:uFillTx/>
                    <a:latin typeface="Calibri" panose="020F0502020204030204" pitchFamily="34" charset="0"/>
                    <a:cs typeface="Calibri" panose="020F0502020204030204" pitchFamily="34" charset="0"/>
                  </a:rPr>
                  <a:t>.</a:t>
                </a:r>
                <a:endParaRPr kumimoji="0" lang="nl-NL" sz="1100" b="1" i="0" u="none" strike="noStrike" kern="0" cap="none" spc="0" normalizeH="0" baseline="0" noProof="0">
                  <a:ln>
                    <a:noFill/>
                  </a:ln>
                  <a:solidFill>
                    <a:srgbClr val="211F26"/>
                  </a:solidFill>
                  <a:effectLst/>
                  <a:uLnTx/>
                  <a:uFillTx/>
                  <a:latin typeface="Calibri" panose="020F0502020204030204" pitchFamily="34" charset="0"/>
                  <a:cs typeface="Calibri" panose="020F0502020204030204" pitchFamily="34" charset="0"/>
                </a:endParaRPr>
              </a:p>
            </p:txBody>
          </p:sp>
          <p:grpSp>
            <p:nvGrpSpPr>
              <p:cNvPr id="108" name="Groep 107">
                <a:extLst>
                  <a:ext uri="{FF2B5EF4-FFF2-40B4-BE49-F238E27FC236}">
                    <a16:creationId xmlns:a16="http://schemas.microsoft.com/office/drawing/2014/main" id="{90BAB7EA-999F-4469-ADF3-D9CA5C0BDF57}"/>
                  </a:ext>
                </a:extLst>
              </p:cNvPr>
              <p:cNvGrpSpPr/>
              <p:nvPr userDrawn="1"/>
            </p:nvGrpSpPr>
            <p:grpSpPr>
              <a:xfrm>
                <a:off x="12922118" y="2014408"/>
                <a:ext cx="825500" cy="209550"/>
                <a:chOff x="13504624" y="2482850"/>
                <a:chExt cx="825500" cy="209550"/>
              </a:xfrm>
            </p:grpSpPr>
            <p:sp>
              <p:nvSpPr>
                <p:cNvPr id="135" name="Rechthoek 134">
                  <a:extLst>
                    <a:ext uri="{FF2B5EF4-FFF2-40B4-BE49-F238E27FC236}">
                      <a16:creationId xmlns:a16="http://schemas.microsoft.com/office/drawing/2014/main" id="{0B0DCD80-FCC7-4B33-83EF-8F3FBF487C2B}"/>
                    </a:ext>
                  </a:extLst>
                </p:cNvPr>
                <p:cNvSpPr/>
                <p:nvPr userDrawn="1"/>
              </p:nvSpPr>
              <p:spPr>
                <a:xfrm>
                  <a:off x="13504624" y="2482850"/>
                  <a:ext cx="825500" cy="209550"/>
                </a:xfrm>
                <a:prstGeom prst="rect">
                  <a:avLst/>
                </a:prstGeom>
                <a:solidFill>
                  <a:srgbClr val="E5F1FB"/>
                </a:solidFill>
                <a:ln w="12700">
                  <a:solidFill>
                    <a:srgbClr val="0B7ED9"/>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108000" tIns="0" rIns="0" bIns="0" numCol="1" spcCol="0" rtlCol="0" fromWordArt="0" anchor="ctr" anchorCtr="0" forceAA="0" compatLnSpc="1">
                  <a:prstTxWarp prst="textNoShape">
                    <a:avLst/>
                  </a:prstTxWarp>
                  <a:noAutofit/>
                </a:bodyPr>
                <a:lstStyle/>
                <a:p>
                  <a:pPr algn="l">
                    <a:lnSpc>
                      <a:spcPct val="90000"/>
                    </a:lnSpc>
                    <a:spcBef>
                      <a:spcPts val="600"/>
                    </a:spcBef>
                    <a:spcAft>
                      <a:spcPts val="600"/>
                    </a:spcAft>
                  </a:pPr>
                  <a:r>
                    <a:rPr lang="nl-NL" sz="800" b="0" noProof="0">
                      <a:solidFill>
                        <a:srgbClr val="211F26"/>
                      </a:solidFill>
                      <a:latin typeface="Calibri" panose="020F0502020204030204" pitchFamily="34" charset="0"/>
                      <a:cs typeface="Calibri" panose="020F0502020204030204" pitchFamily="34" charset="0"/>
                    </a:rPr>
                    <a:t>Invoegen</a:t>
                  </a:r>
                </a:p>
              </p:txBody>
            </p:sp>
            <p:cxnSp>
              <p:nvCxnSpPr>
                <p:cNvPr id="136" name="Rechte verbindingslijn 135">
                  <a:extLst>
                    <a:ext uri="{FF2B5EF4-FFF2-40B4-BE49-F238E27FC236}">
                      <a16:creationId xmlns:a16="http://schemas.microsoft.com/office/drawing/2014/main" id="{20941F5E-2BAB-4E7F-BF01-1C731FBA1411}"/>
                    </a:ext>
                  </a:extLst>
                </p:cNvPr>
                <p:cNvCxnSpPr/>
                <p:nvPr userDrawn="1"/>
              </p:nvCxnSpPr>
              <p:spPr>
                <a:xfrm>
                  <a:off x="14155269" y="2515250"/>
                  <a:ext cx="0" cy="142717"/>
                </a:xfrm>
                <a:prstGeom prst="line">
                  <a:avLst/>
                </a:prstGeom>
                <a:noFill/>
                <a:ln w="3175" cap="flat" cmpd="sng" algn="ctr">
                  <a:solidFill>
                    <a:srgbClr val="44546A"/>
                  </a:solidFill>
                  <a:prstDash val="solid"/>
                </a:ln>
                <a:effectLst/>
              </p:spPr>
            </p:cxnSp>
            <p:sp>
              <p:nvSpPr>
                <p:cNvPr id="137" name="Gelijkbenige driehoek 136">
                  <a:extLst>
                    <a:ext uri="{FF2B5EF4-FFF2-40B4-BE49-F238E27FC236}">
                      <a16:creationId xmlns:a16="http://schemas.microsoft.com/office/drawing/2014/main" id="{7112A720-4B68-418F-8842-92E41EE2D5F1}"/>
                    </a:ext>
                  </a:extLst>
                </p:cNvPr>
                <p:cNvSpPr/>
                <p:nvPr userDrawn="1"/>
              </p:nvSpPr>
              <p:spPr>
                <a:xfrm rot="10800000">
                  <a:off x="14196089" y="2566904"/>
                  <a:ext cx="86866" cy="51147"/>
                </a:xfrm>
                <a:prstGeom prst="triangle">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rgbClr val="211F26"/>
                    </a:solidFill>
                    <a:latin typeface="Calibri" panose="020F0502020204030204" pitchFamily="34" charset="0"/>
                    <a:cs typeface="Calibri" panose="020F0502020204030204" pitchFamily="34" charset="0"/>
                  </a:endParaRPr>
                </a:p>
              </p:txBody>
            </p:sp>
          </p:grpSp>
          <p:grpSp>
            <p:nvGrpSpPr>
              <p:cNvPr id="109" name="Groep 108">
                <a:extLst>
                  <a:ext uri="{FF2B5EF4-FFF2-40B4-BE49-F238E27FC236}">
                    <a16:creationId xmlns:a16="http://schemas.microsoft.com/office/drawing/2014/main" id="{8E46A394-DE02-4FEB-8399-194773B2E0F9}"/>
                  </a:ext>
                </a:extLst>
              </p:cNvPr>
              <p:cNvGrpSpPr/>
              <p:nvPr userDrawn="1"/>
            </p:nvGrpSpPr>
            <p:grpSpPr>
              <a:xfrm>
                <a:off x="12922118" y="1108029"/>
                <a:ext cx="294789" cy="318834"/>
                <a:chOff x="14466489" y="1001522"/>
                <a:chExt cx="290627" cy="314333"/>
              </a:xfrm>
            </p:grpSpPr>
            <p:sp>
              <p:nvSpPr>
                <p:cNvPr id="129" name="Rechthoek 128">
                  <a:extLst>
                    <a:ext uri="{FF2B5EF4-FFF2-40B4-BE49-F238E27FC236}">
                      <a16:creationId xmlns:a16="http://schemas.microsoft.com/office/drawing/2014/main" id="{8855FE81-6BB4-484A-A296-68022A9C7051}"/>
                    </a:ext>
                  </a:extLst>
                </p:cNvPr>
                <p:cNvSpPr/>
                <p:nvPr userDrawn="1"/>
              </p:nvSpPr>
              <p:spPr>
                <a:xfrm>
                  <a:off x="14466489" y="1001522"/>
                  <a:ext cx="257935" cy="254168"/>
                </a:xfrm>
                <a:prstGeom prst="rect">
                  <a:avLst/>
                </a:prstGeom>
                <a:solidFill>
                  <a:schemeClr val="bg1"/>
                </a:solidFill>
                <a:ln w="12700">
                  <a:solidFill>
                    <a:srgbClr val="C0C0C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0" rIns="0" bIns="0" numCol="1" spcCol="0" rtlCol="0" fromWordArt="0" anchor="ctr" anchorCtr="0" forceAA="0" compatLnSpc="1">
                  <a:prstTxWarp prst="textNoShape">
                    <a:avLst/>
                  </a:prstTxWarp>
                  <a:noAutofit/>
                </a:bodyPr>
                <a:lstStyle/>
                <a:p>
                  <a:pPr lvl="0">
                    <a:lnSpc>
                      <a:spcPct val="90000"/>
                    </a:lnSpc>
                    <a:spcBef>
                      <a:spcPts val="600"/>
                    </a:spcBef>
                    <a:spcAft>
                      <a:spcPts val="600"/>
                    </a:spcAft>
                  </a:pPr>
                  <a:endParaRPr lang="nl-NL" sz="800" b="0" noProof="0">
                    <a:solidFill>
                      <a:srgbClr val="211F26"/>
                    </a:solidFill>
                    <a:latin typeface="Calibri" panose="020F0502020204030204" pitchFamily="34" charset="0"/>
                    <a:cs typeface="Calibri" panose="020F0502020204030204" pitchFamily="34" charset="0"/>
                  </a:endParaRPr>
                </a:p>
              </p:txBody>
            </p:sp>
            <p:sp>
              <p:nvSpPr>
                <p:cNvPr id="130" name="Ovaal 129">
                  <a:extLst>
                    <a:ext uri="{FF2B5EF4-FFF2-40B4-BE49-F238E27FC236}">
                      <a16:creationId xmlns:a16="http://schemas.microsoft.com/office/drawing/2014/main" id="{31D6C8F6-0666-4CA3-A61F-595D798BC70B}"/>
                    </a:ext>
                  </a:extLst>
                </p:cNvPr>
                <p:cNvSpPr/>
                <p:nvPr userDrawn="1"/>
              </p:nvSpPr>
              <p:spPr>
                <a:xfrm>
                  <a:off x="14623626" y="1033630"/>
                  <a:ext cx="71169" cy="71169"/>
                </a:xfrm>
                <a:prstGeom prst="ellipse">
                  <a:avLst/>
                </a:prstGeom>
                <a:solidFill>
                  <a:srgbClr val="F1D8A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rgbClr val="211F26"/>
                    </a:solidFill>
                    <a:latin typeface="Calibri" panose="020F0502020204030204" pitchFamily="34" charset="0"/>
                    <a:cs typeface="Calibri" panose="020F0502020204030204" pitchFamily="34" charset="0"/>
                  </a:endParaRPr>
                </a:p>
              </p:txBody>
            </p:sp>
            <p:sp>
              <p:nvSpPr>
                <p:cNvPr id="131" name="Vrije vorm: vorm 130">
                  <a:extLst>
                    <a:ext uri="{FF2B5EF4-FFF2-40B4-BE49-F238E27FC236}">
                      <a16:creationId xmlns:a16="http://schemas.microsoft.com/office/drawing/2014/main" id="{45E06BE2-16B0-4DB2-B665-5590E99EDADF}"/>
                    </a:ext>
                  </a:extLst>
                </p:cNvPr>
                <p:cNvSpPr/>
                <p:nvPr userDrawn="1"/>
              </p:nvSpPr>
              <p:spPr>
                <a:xfrm rot="2700000">
                  <a:off x="14498877" y="1157846"/>
                  <a:ext cx="168558" cy="147459"/>
                </a:xfrm>
                <a:custGeom>
                  <a:avLst/>
                  <a:gdLst>
                    <a:gd name="connsiteX0" fmla="*/ 12837 w 168558"/>
                    <a:gd name="connsiteY0" fmla="*/ 12836 h 147459"/>
                    <a:gd name="connsiteX1" fmla="*/ 43826 w 168558"/>
                    <a:gd name="connsiteY1" fmla="*/ 0 h 147459"/>
                    <a:gd name="connsiteX2" fmla="*/ 168558 w 168558"/>
                    <a:gd name="connsiteY2" fmla="*/ 0 h 147459"/>
                    <a:gd name="connsiteX3" fmla="*/ 21099 w 168558"/>
                    <a:gd name="connsiteY3" fmla="*/ 147459 h 147459"/>
                    <a:gd name="connsiteX4" fmla="*/ 0 w 168558"/>
                    <a:gd name="connsiteY4" fmla="*/ 126361 h 147459"/>
                    <a:gd name="connsiteX5" fmla="*/ 0 w 168558"/>
                    <a:gd name="connsiteY5" fmla="*/ 43826 h 147459"/>
                    <a:gd name="connsiteX6" fmla="*/ 12837 w 168558"/>
                    <a:gd name="connsiteY6" fmla="*/ 12836 h 1474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68558" h="147459">
                      <a:moveTo>
                        <a:pt x="12837" y="12836"/>
                      </a:moveTo>
                      <a:cubicBezTo>
                        <a:pt x="20768" y="4905"/>
                        <a:pt x="31724" y="0"/>
                        <a:pt x="43826" y="0"/>
                      </a:cubicBezTo>
                      <a:lnTo>
                        <a:pt x="168558" y="0"/>
                      </a:lnTo>
                      <a:lnTo>
                        <a:pt x="21099" y="147459"/>
                      </a:lnTo>
                      <a:lnTo>
                        <a:pt x="0" y="126361"/>
                      </a:lnTo>
                      <a:lnTo>
                        <a:pt x="0" y="43826"/>
                      </a:lnTo>
                      <a:cubicBezTo>
                        <a:pt x="1" y="31723"/>
                        <a:pt x="4906" y="20767"/>
                        <a:pt x="12837" y="12836"/>
                      </a:cubicBezTo>
                      <a:close/>
                    </a:path>
                  </a:pathLst>
                </a:custGeom>
                <a:solidFill>
                  <a:srgbClr val="C9D8E9"/>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rgbClr val="211F26"/>
                    </a:solidFill>
                    <a:latin typeface="Calibri" panose="020F0502020204030204" pitchFamily="34" charset="0"/>
                    <a:cs typeface="Calibri" panose="020F0502020204030204" pitchFamily="34" charset="0"/>
                  </a:endParaRPr>
                </a:p>
              </p:txBody>
            </p:sp>
            <p:sp>
              <p:nvSpPr>
                <p:cNvPr id="132" name="Rechthoek: afgeronde hoeken 131">
                  <a:extLst>
                    <a:ext uri="{FF2B5EF4-FFF2-40B4-BE49-F238E27FC236}">
                      <a16:creationId xmlns:a16="http://schemas.microsoft.com/office/drawing/2014/main" id="{3ED0A698-3F52-428F-973E-953BD85124C0}"/>
                    </a:ext>
                  </a:extLst>
                </p:cNvPr>
                <p:cNvSpPr/>
                <p:nvPr userDrawn="1"/>
              </p:nvSpPr>
              <p:spPr>
                <a:xfrm>
                  <a:off x="14601150" y="1145314"/>
                  <a:ext cx="155966" cy="116816"/>
                </a:xfrm>
                <a:prstGeom prst="roundRect">
                  <a:avLst/>
                </a:prstGeom>
                <a:solidFill>
                  <a:schemeClr val="bg1"/>
                </a:solidFill>
                <a:ln w="19050">
                  <a:solidFill>
                    <a:srgbClr val="8AADD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0" rIns="0" bIns="0" numCol="1" spcCol="0" rtlCol="0" fromWordArt="0" anchor="ctr" anchorCtr="0" forceAA="0" compatLnSpc="1">
                  <a:prstTxWarp prst="textNoShape">
                    <a:avLst/>
                  </a:prstTxWarp>
                  <a:noAutofit/>
                </a:bodyPr>
                <a:lstStyle/>
                <a:p>
                  <a:pPr lvl="0">
                    <a:lnSpc>
                      <a:spcPct val="90000"/>
                    </a:lnSpc>
                    <a:spcBef>
                      <a:spcPts val="600"/>
                    </a:spcBef>
                    <a:spcAft>
                      <a:spcPts val="600"/>
                    </a:spcAft>
                  </a:pPr>
                  <a:endParaRPr lang="nl-NL" sz="800" b="0" noProof="0">
                    <a:solidFill>
                      <a:srgbClr val="211F26"/>
                    </a:solidFill>
                    <a:latin typeface="Calibri" panose="020F0502020204030204" pitchFamily="34" charset="0"/>
                    <a:cs typeface="Calibri" panose="020F0502020204030204" pitchFamily="34" charset="0"/>
                  </a:endParaRPr>
                </a:p>
              </p:txBody>
            </p:sp>
            <p:cxnSp>
              <p:nvCxnSpPr>
                <p:cNvPr id="133" name="Rechte verbindingslijn 132">
                  <a:extLst>
                    <a:ext uri="{FF2B5EF4-FFF2-40B4-BE49-F238E27FC236}">
                      <a16:creationId xmlns:a16="http://schemas.microsoft.com/office/drawing/2014/main" id="{063A4D3F-FB59-48E6-A290-18607C62D79B}"/>
                    </a:ext>
                  </a:extLst>
                </p:cNvPr>
                <p:cNvCxnSpPr>
                  <a:cxnSpLocks/>
                </p:cNvCxnSpPr>
                <p:nvPr userDrawn="1"/>
              </p:nvCxnSpPr>
              <p:spPr>
                <a:xfrm>
                  <a:off x="14637490" y="1308665"/>
                  <a:ext cx="83286" cy="0"/>
                </a:xfrm>
                <a:prstGeom prst="line">
                  <a:avLst/>
                </a:prstGeom>
                <a:solidFill>
                  <a:schemeClr val="bg1"/>
                </a:solidFill>
                <a:ln w="19050">
                  <a:solidFill>
                    <a:srgbClr val="8AADD0"/>
                  </a:solidFill>
                </a:ln>
              </p:spPr>
              <p:style>
                <a:lnRef idx="2">
                  <a:schemeClr val="accent1">
                    <a:shade val="50000"/>
                  </a:schemeClr>
                </a:lnRef>
                <a:fillRef idx="1">
                  <a:schemeClr val="accent1"/>
                </a:fillRef>
                <a:effectRef idx="0">
                  <a:schemeClr val="accent1"/>
                </a:effectRef>
                <a:fontRef idx="minor">
                  <a:schemeClr val="lt1"/>
                </a:fontRef>
              </p:style>
            </p:cxnSp>
            <p:cxnSp>
              <p:nvCxnSpPr>
                <p:cNvPr id="134" name="Rechte verbindingslijn 133">
                  <a:extLst>
                    <a:ext uri="{FF2B5EF4-FFF2-40B4-BE49-F238E27FC236}">
                      <a16:creationId xmlns:a16="http://schemas.microsoft.com/office/drawing/2014/main" id="{2E950998-35D4-45E0-86BB-FFCC6C119844}"/>
                    </a:ext>
                  </a:extLst>
                </p:cNvPr>
                <p:cNvCxnSpPr>
                  <a:cxnSpLocks/>
                  <a:stCxn id="132" idx="2"/>
                </p:cNvCxnSpPr>
                <p:nvPr userDrawn="1"/>
              </p:nvCxnSpPr>
              <p:spPr>
                <a:xfrm flipH="1">
                  <a:off x="14678717" y="1262130"/>
                  <a:ext cx="416" cy="43573"/>
                </a:xfrm>
                <a:prstGeom prst="line">
                  <a:avLst/>
                </a:prstGeom>
                <a:solidFill>
                  <a:schemeClr val="bg1"/>
                </a:solidFill>
                <a:ln w="19050">
                  <a:solidFill>
                    <a:srgbClr val="8AADD0"/>
                  </a:solidFill>
                </a:ln>
              </p:spPr>
              <p:style>
                <a:lnRef idx="2">
                  <a:schemeClr val="accent1">
                    <a:shade val="50000"/>
                  </a:schemeClr>
                </a:lnRef>
                <a:fillRef idx="1">
                  <a:schemeClr val="accent1"/>
                </a:fillRef>
                <a:effectRef idx="0">
                  <a:schemeClr val="accent1"/>
                </a:effectRef>
                <a:fontRef idx="minor">
                  <a:schemeClr val="lt1"/>
                </a:fontRef>
              </p:style>
            </p:cxnSp>
          </p:grpSp>
          <p:sp>
            <p:nvSpPr>
              <p:cNvPr id="110" name="Ovaal 109">
                <a:extLst>
                  <a:ext uri="{FF2B5EF4-FFF2-40B4-BE49-F238E27FC236}">
                    <a16:creationId xmlns:a16="http://schemas.microsoft.com/office/drawing/2014/main" id="{C31495D3-47FD-42F0-9755-8EEF123A0CEA}"/>
                  </a:ext>
                </a:extLst>
              </p:cNvPr>
              <p:cNvSpPr/>
              <p:nvPr userDrawn="1"/>
            </p:nvSpPr>
            <p:spPr>
              <a:xfrm>
                <a:off x="12556437" y="2376853"/>
                <a:ext cx="260914" cy="259683"/>
              </a:xfrm>
              <a:prstGeom prst="ellipse">
                <a:avLst/>
              </a:prstGeom>
              <a:solidFill>
                <a:srgbClr val="211F26"/>
              </a:solidFill>
              <a:ln w="25400" cap="flat" cmpd="sng" algn="ctr">
                <a:noFill/>
                <a:prstDash val="solid"/>
              </a:ln>
              <a:effectLst/>
            </p:spPr>
            <p:txBody>
              <a:bodyPr rtlCol="0" anchor="ctr"/>
              <a:lstStyle/>
              <a:p>
                <a:pPr marR="0" lvl="0" indent="0" algn="ctr" fontAlgn="auto">
                  <a:lnSpc>
                    <a:spcPct val="100000"/>
                  </a:lnSpc>
                  <a:spcBef>
                    <a:spcPts val="0"/>
                  </a:spcBef>
                  <a:spcAft>
                    <a:spcPts val="0"/>
                  </a:spcAft>
                  <a:buClrTx/>
                  <a:buSzTx/>
                  <a:buFontTx/>
                  <a:buNone/>
                  <a:tabLst/>
                </a:pPr>
                <a:r>
                  <a:rPr kumimoji="0" lang="nl-NL" sz="1200" b="1" i="0" u="none" strike="noStrike" kern="0" cap="none" spc="0" normalizeH="0" baseline="0" noProof="0">
                    <a:ln>
                      <a:noFill/>
                    </a:ln>
                    <a:solidFill>
                      <a:schemeClr val="bg1"/>
                    </a:solidFill>
                    <a:effectLst/>
                    <a:uLnTx/>
                    <a:uFillTx/>
                    <a:latin typeface="Calibri" panose="020F0502020204030204" pitchFamily="34" charset="0"/>
                    <a:cs typeface="Calibri" panose="020F0502020204030204" pitchFamily="34" charset="0"/>
                  </a:rPr>
                  <a:t>3</a:t>
                </a:r>
              </a:p>
            </p:txBody>
          </p:sp>
          <p:sp>
            <p:nvSpPr>
              <p:cNvPr id="111" name="Rechthoek 110">
                <a:extLst>
                  <a:ext uri="{FF2B5EF4-FFF2-40B4-BE49-F238E27FC236}">
                    <a16:creationId xmlns:a16="http://schemas.microsoft.com/office/drawing/2014/main" id="{5570A60B-E016-4B9F-8A09-FA9493E9A76A}"/>
                  </a:ext>
                </a:extLst>
              </p:cNvPr>
              <p:cNvSpPr/>
              <p:nvPr userDrawn="1"/>
            </p:nvSpPr>
            <p:spPr>
              <a:xfrm>
                <a:off x="12922118" y="2376853"/>
                <a:ext cx="2829083" cy="730807"/>
              </a:xfrm>
              <a:prstGeom prst="rect">
                <a:avLst/>
              </a:prstGeom>
              <a:noFill/>
              <a:ln w="25400" cap="flat" cmpd="sng" algn="ctr">
                <a:noFill/>
                <a:prstDash val="solid"/>
              </a:ln>
              <a:effectLst/>
            </p:spPr>
            <p:txBody>
              <a:bodyPr lIns="0" tIns="0" rIns="0" bIns="0" rtlCol="0" anchor="t"/>
              <a:lstStyle/>
              <a:p>
                <a:pPr marL="0" marR="0" lvl="0" indent="0" defTabSz="914400" eaLnBrk="1" fontAlgn="auto" latinLnBrk="0" hangingPunct="1">
                  <a:lnSpc>
                    <a:spcPct val="90000"/>
                  </a:lnSpc>
                  <a:spcBef>
                    <a:spcPts val="600"/>
                  </a:spcBef>
                  <a:spcAft>
                    <a:spcPts val="600"/>
                  </a:spcAft>
                  <a:buClr>
                    <a:schemeClr val="accent1"/>
                  </a:buClr>
                  <a:buSzTx/>
                  <a:buFont typeface="Arial" panose="020B0604020202020204" pitchFamily="34" charset="0"/>
                  <a:buNone/>
                  <a:tabLst/>
                  <a:defRPr/>
                </a:pPr>
                <a:r>
                  <a:rPr kumimoji="0" lang="nl-NL" sz="1100" b="0" i="0" u="none" strike="noStrike" kern="0" cap="none" spc="0" normalizeH="0" baseline="0" noProof="0">
                    <a:ln>
                      <a:noFill/>
                    </a:ln>
                    <a:solidFill>
                      <a:srgbClr val="211F26"/>
                    </a:solidFill>
                    <a:effectLst/>
                    <a:uLnTx/>
                    <a:uFillTx/>
                    <a:latin typeface="Calibri" panose="020F0502020204030204" pitchFamily="34" charset="0"/>
                    <a:cs typeface="Calibri" panose="020F0502020204030204" pitchFamily="34" charset="0"/>
                  </a:rPr>
                  <a:t>Om de afbeelding te schalen of bij te snijden, ga naar de tab </a:t>
                </a:r>
                <a:r>
                  <a:rPr kumimoji="0" lang="nl-NL" sz="1100" b="1" i="0" u="none" strike="noStrike" kern="0" cap="none" spc="0" normalizeH="0" baseline="0" noProof="0">
                    <a:ln>
                      <a:noFill/>
                    </a:ln>
                    <a:solidFill>
                      <a:srgbClr val="211F26"/>
                    </a:solidFill>
                    <a:effectLst/>
                    <a:uLnTx/>
                    <a:uFillTx/>
                    <a:latin typeface="Calibri" panose="020F0502020204030204" pitchFamily="34" charset="0"/>
                    <a:cs typeface="Calibri" panose="020F0502020204030204" pitchFamily="34" charset="0"/>
                  </a:rPr>
                  <a:t>‘Hulpmiddelen voor afbeeldingen - Opmaak’</a:t>
                </a:r>
                <a:r>
                  <a:rPr kumimoji="0" lang="nl-NL" sz="1100" b="0" i="0" u="none" strike="noStrike" kern="0" cap="none" spc="0" normalizeH="0" baseline="0" noProof="0">
                    <a:ln>
                      <a:noFill/>
                    </a:ln>
                    <a:solidFill>
                      <a:srgbClr val="211F26"/>
                    </a:solidFill>
                    <a:effectLst/>
                    <a:uLnTx/>
                    <a:uFillTx/>
                    <a:latin typeface="Calibri" panose="020F0502020204030204" pitchFamily="34" charset="0"/>
                    <a:cs typeface="Calibri" panose="020F0502020204030204" pitchFamily="34" charset="0"/>
                  </a:rPr>
                  <a:t> en klik op de knop </a:t>
                </a:r>
                <a:r>
                  <a:rPr kumimoji="0" lang="nl-NL" sz="1100" b="1" i="0" u="none" strike="noStrike" kern="0" cap="none" spc="0" normalizeH="0" baseline="0" noProof="0">
                    <a:ln>
                      <a:noFill/>
                    </a:ln>
                    <a:solidFill>
                      <a:srgbClr val="211F26"/>
                    </a:solidFill>
                    <a:effectLst/>
                    <a:uLnTx/>
                    <a:uFillTx/>
                    <a:latin typeface="Calibri" panose="020F0502020204030204" pitchFamily="34" charset="0"/>
                    <a:cs typeface="Calibri" panose="020F0502020204030204" pitchFamily="34" charset="0"/>
                  </a:rPr>
                  <a:t>‘Bijsnijden’</a:t>
                </a:r>
                <a:r>
                  <a:rPr kumimoji="0" lang="nl-NL" sz="1100" b="0" i="0" u="none" strike="noStrike" kern="0" cap="none" spc="0" normalizeH="0" baseline="0" noProof="0">
                    <a:ln>
                      <a:noFill/>
                    </a:ln>
                    <a:solidFill>
                      <a:srgbClr val="211F26"/>
                    </a:solidFill>
                    <a:effectLst/>
                    <a:uLnTx/>
                    <a:uFillTx/>
                    <a:latin typeface="Calibri" panose="020F0502020204030204" pitchFamily="34" charset="0"/>
                    <a:cs typeface="Calibri" panose="020F0502020204030204" pitchFamily="34" charset="0"/>
                  </a:rPr>
                  <a:t>. Schaal met de bolletjes de afbeelding en met de hoekjes het afbeeldingskader.</a:t>
                </a:r>
                <a:endParaRPr kumimoji="0" lang="nl-NL" sz="1100" b="1" i="0" u="none" strike="noStrike" kern="0" cap="none" spc="0" normalizeH="0" baseline="0" noProof="0">
                  <a:ln>
                    <a:noFill/>
                  </a:ln>
                  <a:solidFill>
                    <a:srgbClr val="211F26"/>
                  </a:solidFill>
                  <a:effectLst/>
                  <a:uLnTx/>
                  <a:uFillTx/>
                  <a:latin typeface="Calibri" panose="020F0502020204030204" pitchFamily="34" charset="0"/>
                  <a:cs typeface="Calibri" panose="020F0502020204030204" pitchFamily="34" charset="0"/>
                </a:endParaRPr>
              </a:p>
            </p:txBody>
          </p:sp>
          <p:grpSp>
            <p:nvGrpSpPr>
              <p:cNvPr id="112" name="Groep 111">
                <a:extLst>
                  <a:ext uri="{FF2B5EF4-FFF2-40B4-BE49-F238E27FC236}">
                    <a16:creationId xmlns:a16="http://schemas.microsoft.com/office/drawing/2014/main" id="{61DE390C-3C81-4064-8049-60B882662EDD}"/>
                  </a:ext>
                </a:extLst>
              </p:cNvPr>
              <p:cNvGrpSpPr/>
              <p:nvPr userDrawn="1"/>
            </p:nvGrpSpPr>
            <p:grpSpPr>
              <a:xfrm>
                <a:off x="12776234" y="3250677"/>
                <a:ext cx="684511" cy="612918"/>
                <a:chOff x="12579993" y="3403241"/>
                <a:chExt cx="828259" cy="741632"/>
              </a:xfrm>
            </p:grpSpPr>
            <p:grpSp>
              <p:nvGrpSpPr>
                <p:cNvPr id="113" name="Groep 112">
                  <a:extLst>
                    <a:ext uri="{FF2B5EF4-FFF2-40B4-BE49-F238E27FC236}">
                      <a16:creationId xmlns:a16="http://schemas.microsoft.com/office/drawing/2014/main" id="{BE70AFDF-D882-4DD7-8E66-EBB562DB704C}"/>
                    </a:ext>
                  </a:extLst>
                </p:cNvPr>
                <p:cNvGrpSpPr/>
                <p:nvPr userDrawn="1"/>
              </p:nvGrpSpPr>
              <p:grpSpPr>
                <a:xfrm>
                  <a:off x="12771568" y="3403241"/>
                  <a:ext cx="467138" cy="448489"/>
                  <a:chOff x="12782195" y="3403241"/>
                  <a:chExt cx="467138" cy="448489"/>
                </a:xfrm>
              </p:grpSpPr>
              <p:grpSp>
                <p:nvGrpSpPr>
                  <p:cNvPr id="116" name="Groep 115">
                    <a:extLst>
                      <a:ext uri="{FF2B5EF4-FFF2-40B4-BE49-F238E27FC236}">
                        <a16:creationId xmlns:a16="http://schemas.microsoft.com/office/drawing/2014/main" id="{95058D05-BFAF-48C8-9228-73DC728F79C9}"/>
                      </a:ext>
                    </a:extLst>
                  </p:cNvPr>
                  <p:cNvGrpSpPr/>
                  <p:nvPr userDrawn="1"/>
                </p:nvGrpSpPr>
                <p:grpSpPr>
                  <a:xfrm>
                    <a:off x="12782195" y="3403241"/>
                    <a:ext cx="412967" cy="393907"/>
                    <a:chOff x="13554906" y="3320109"/>
                    <a:chExt cx="443906" cy="423419"/>
                  </a:xfrm>
                </p:grpSpPr>
                <p:grpSp>
                  <p:nvGrpSpPr>
                    <p:cNvPr id="123" name="Groep 122">
                      <a:extLst>
                        <a:ext uri="{FF2B5EF4-FFF2-40B4-BE49-F238E27FC236}">
                          <a16:creationId xmlns:a16="http://schemas.microsoft.com/office/drawing/2014/main" id="{BE76F647-0688-4DD7-8D0C-1D6C7B2E775F}"/>
                        </a:ext>
                      </a:extLst>
                    </p:cNvPr>
                    <p:cNvGrpSpPr/>
                    <p:nvPr userDrawn="1"/>
                  </p:nvGrpSpPr>
                  <p:grpSpPr>
                    <a:xfrm>
                      <a:off x="13554906" y="3320109"/>
                      <a:ext cx="443906" cy="423419"/>
                      <a:chOff x="12909684" y="1276143"/>
                      <a:chExt cx="443906" cy="423419"/>
                    </a:xfrm>
                  </p:grpSpPr>
                  <p:sp>
                    <p:nvSpPr>
                      <p:cNvPr id="126" name="Rechthoek 125">
                        <a:extLst>
                          <a:ext uri="{FF2B5EF4-FFF2-40B4-BE49-F238E27FC236}">
                            <a16:creationId xmlns:a16="http://schemas.microsoft.com/office/drawing/2014/main" id="{D8272FF3-EA38-4DB5-87D8-B27C7ED98A0C}"/>
                          </a:ext>
                        </a:extLst>
                      </p:cNvPr>
                      <p:cNvSpPr/>
                      <p:nvPr userDrawn="1"/>
                    </p:nvSpPr>
                    <p:spPr>
                      <a:xfrm>
                        <a:off x="12918700" y="1285262"/>
                        <a:ext cx="434890" cy="414300"/>
                      </a:xfrm>
                      <a:prstGeom prst="rect">
                        <a:avLst/>
                      </a:prstGeom>
                      <a:noFill/>
                      <a:ln w="12700">
                        <a:solidFill>
                          <a:srgbClr val="818181"/>
                        </a:solidFill>
                        <a:prstDash val="dash"/>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0" rIns="0" bIns="0" numCol="1" spcCol="0" rtlCol="0" fromWordArt="0" anchor="ctr" anchorCtr="0" forceAA="0" compatLnSpc="1">
                        <a:prstTxWarp prst="textNoShape">
                          <a:avLst/>
                        </a:prstTxWarp>
                        <a:noAutofit/>
                      </a:bodyPr>
                      <a:lstStyle/>
                      <a:p>
                        <a:pPr lvl="0">
                          <a:lnSpc>
                            <a:spcPct val="90000"/>
                          </a:lnSpc>
                          <a:spcBef>
                            <a:spcPts val="600"/>
                          </a:spcBef>
                          <a:spcAft>
                            <a:spcPts val="600"/>
                          </a:spcAft>
                        </a:pPr>
                        <a:endParaRPr lang="nl-NL" sz="800" b="0" noProof="0">
                          <a:solidFill>
                            <a:srgbClr val="211F26"/>
                          </a:solidFill>
                          <a:latin typeface="Calibri" panose="020F0502020204030204" pitchFamily="34" charset="0"/>
                          <a:cs typeface="Calibri" panose="020F0502020204030204" pitchFamily="34" charset="0"/>
                        </a:endParaRPr>
                      </a:p>
                    </p:txBody>
                  </p:sp>
                  <p:sp>
                    <p:nvSpPr>
                      <p:cNvPr id="127" name="Rechthoek 126">
                        <a:extLst>
                          <a:ext uri="{FF2B5EF4-FFF2-40B4-BE49-F238E27FC236}">
                            <a16:creationId xmlns:a16="http://schemas.microsoft.com/office/drawing/2014/main" id="{BF83043E-0511-45AA-BF02-8223A82508A1}"/>
                          </a:ext>
                        </a:extLst>
                      </p:cNvPr>
                      <p:cNvSpPr/>
                      <p:nvPr userDrawn="1"/>
                    </p:nvSpPr>
                    <p:spPr>
                      <a:xfrm>
                        <a:off x="12909684" y="1276143"/>
                        <a:ext cx="261629" cy="257807"/>
                      </a:xfrm>
                      <a:prstGeom prst="rect">
                        <a:avLst/>
                      </a:prstGeom>
                      <a:solidFill>
                        <a:schemeClr val="bg1"/>
                      </a:solidFill>
                      <a:ln w="12700">
                        <a:solidFill>
                          <a:srgbClr val="81818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0" rIns="0" bIns="0" numCol="1" spcCol="0" rtlCol="0" fromWordArt="0" anchor="ctr" anchorCtr="0" forceAA="0" compatLnSpc="1">
                        <a:prstTxWarp prst="textNoShape">
                          <a:avLst/>
                        </a:prstTxWarp>
                        <a:noAutofit/>
                      </a:bodyPr>
                      <a:lstStyle/>
                      <a:p>
                        <a:pPr lvl="0">
                          <a:lnSpc>
                            <a:spcPct val="90000"/>
                          </a:lnSpc>
                          <a:spcBef>
                            <a:spcPts val="600"/>
                          </a:spcBef>
                          <a:spcAft>
                            <a:spcPts val="600"/>
                          </a:spcAft>
                        </a:pPr>
                        <a:endParaRPr lang="nl-NL" sz="800" b="0" noProof="0">
                          <a:solidFill>
                            <a:srgbClr val="211F26"/>
                          </a:solidFill>
                          <a:latin typeface="Calibri" panose="020F0502020204030204" pitchFamily="34" charset="0"/>
                          <a:cs typeface="Calibri" panose="020F0502020204030204" pitchFamily="34" charset="0"/>
                        </a:endParaRPr>
                      </a:p>
                    </p:txBody>
                  </p:sp>
                  <p:sp>
                    <p:nvSpPr>
                      <p:cNvPr id="128" name="Ovaal 127">
                        <a:extLst>
                          <a:ext uri="{FF2B5EF4-FFF2-40B4-BE49-F238E27FC236}">
                            <a16:creationId xmlns:a16="http://schemas.microsoft.com/office/drawing/2014/main" id="{A7F121FE-1C0B-4950-A112-C3373D1B3144}"/>
                          </a:ext>
                        </a:extLst>
                      </p:cNvPr>
                      <p:cNvSpPr/>
                      <p:nvPr userDrawn="1"/>
                    </p:nvSpPr>
                    <p:spPr>
                      <a:xfrm>
                        <a:off x="13069071" y="1308711"/>
                        <a:ext cx="72188" cy="72188"/>
                      </a:xfrm>
                      <a:prstGeom prst="ellipse">
                        <a:avLst/>
                      </a:prstGeom>
                      <a:solidFill>
                        <a:srgbClr val="ECC679"/>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rgbClr val="211F26"/>
                          </a:solidFill>
                          <a:latin typeface="Calibri" panose="020F0502020204030204" pitchFamily="34" charset="0"/>
                          <a:cs typeface="Calibri" panose="020F0502020204030204" pitchFamily="34" charset="0"/>
                        </a:endParaRPr>
                      </a:p>
                    </p:txBody>
                  </p:sp>
                </p:grpSp>
                <p:pic>
                  <p:nvPicPr>
                    <p:cNvPr id="124" name="Afbeelding 123">
                      <a:extLst>
                        <a:ext uri="{FF2B5EF4-FFF2-40B4-BE49-F238E27FC236}">
                          <a16:creationId xmlns:a16="http://schemas.microsoft.com/office/drawing/2014/main" id="{B70A26F7-049A-413F-9634-64F74B3DBE07}"/>
                        </a:ext>
                      </a:extLst>
                    </p:cNvPr>
                    <p:cNvPicPr>
                      <a:picLocks noChangeAspect="1"/>
                    </p:cNvPicPr>
                    <p:nvPr userDrawn="1"/>
                  </p:nvPicPr>
                  <p:blipFill>
                    <a:blip r:embed="rId2" cstate="screen">
                      <a:duotone>
                        <a:prstClr val="black"/>
                        <a:srgbClr val="4D82B8">
                          <a:tint val="45000"/>
                          <a:satMod val="400000"/>
                        </a:srgbClr>
                      </a:duotone>
                      <a:extLst>
                        <a:ext uri="{BEBA8EAE-BF5A-486C-A8C5-ECC9F3942E4B}">
                          <a14:imgProps xmlns:a14="http://schemas.microsoft.com/office/drawing/2010/main">
                            <a14:imgLayer r:embed="rId3">
                              <a14:imgEffect>
                                <a14:brightnessContrast contrast="-40000"/>
                              </a14:imgEffect>
                            </a14:imgLayer>
                          </a14:imgProps>
                        </a:ext>
                        <a:ext uri="{28A0092B-C50C-407E-A947-70E740481C1C}">
                          <a14:useLocalDpi xmlns:a14="http://schemas.microsoft.com/office/drawing/2010/main"/>
                        </a:ext>
                      </a:extLst>
                    </a:blip>
                    <a:stretch>
                      <a:fillRect/>
                    </a:stretch>
                  </p:blipFill>
                  <p:spPr>
                    <a:xfrm>
                      <a:off x="13567296" y="3424991"/>
                      <a:ext cx="173367" cy="140220"/>
                    </a:xfrm>
                    <a:prstGeom prst="rect">
                      <a:avLst/>
                    </a:prstGeom>
                  </p:spPr>
                </p:pic>
                <p:pic>
                  <p:nvPicPr>
                    <p:cNvPr id="125" name="Afbeelding 124">
                      <a:extLst>
                        <a:ext uri="{FF2B5EF4-FFF2-40B4-BE49-F238E27FC236}">
                          <a16:creationId xmlns:a16="http://schemas.microsoft.com/office/drawing/2014/main" id="{D9982C68-4F93-464A-9835-E9DD696F9762}"/>
                        </a:ext>
                      </a:extLst>
                    </p:cNvPr>
                    <p:cNvPicPr>
                      <a:picLocks noChangeAspect="1"/>
                    </p:cNvPicPr>
                    <p:nvPr userDrawn="1"/>
                  </p:nvPicPr>
                  <p:blipFill>
                    <a:blip r:embed="rId4" cstate="screen">
                      <a:duotone>
                        <a:prstClr val="black"/>
                        <a:srgbClr val="4D82B8">
                          <a:tint val="45000"/>
                          <a:satMod val="400000"/>
                        </a:srgbClr>
                      </a:duotone>
                      <a:extLst>
                        <a:ext uri="{BEBA8EAE-BF5A-486C-A8C5-ECC9F3942E4B}">
                          <a14:imgProps xmlns:a14="http://schemas.microsoft.com/office/drawing/2010/main">
                            <a14:imgLayer r:embed="rId5">
                              <a14:imgEffect>
                                <a14:brightnessContrast contrast="-40000"/>
                              </a14:imgEffect>
                            </a14:imgLayer>
                          </a14:imgProps>
                        </a:ext>
                        <a:ext uri="{28A0092B-C50C-407E-A947-70E740481C1C}">
                          <a14:useLocalDpi xmlns:a14="http://schemas.microsoft.com/office/drawing/2010/main"/>
                        </a:ext>
                      </a:extLst>
                    </a:blip>
                    <a:stretch>
                      <a:fillRect/>
                    </a:stretch>
                  </p:blipFill>
                  <p:spPr>
                    <a:xfrm flipH="1">
                      <a:off x="13635598" y="3454369"/>
                      <a:ext cx="173367" cy="111423"/>
                    </a:xfrm>
                    <a:prstGeom prst="rect">
                      <a:avLst/>
                    </a:prstGeom>
                  </p:spPr>
                </p:pic>
              </p:grpSp>
              <p:grpSp>
                <p:nvGrpSpPr>
                  <p:cNvPr id="117" name="Groep 116">
                    <a:extLst>
                      <a:ext uri="{FF2B5EF4-FFF2-40B4-BE49-F238E27FC236}">
                        <a16:creationId xmlns:a16="http://schemas.microsoft.com/office/drawing/2014/main" id="{051C0589-DEE6-41B7-92C4-3628F2087F5B}"/>
                      </a:ext>
                    </a:extLst>
                  </p:cNvPr>
                  <p:cNvGrpSpPr/>
                  <p:nvPr userDrawn="1"/>
                </p:nvGrpSpPr>
                <p:grpSpPr>
                  <a:xfrm>
                    <a:off x="13103513" y="3705268"/>
                    <a:ext cx="145820" cy="146462"/>
                    <a:chOff x="13096169" y="3602278"/>
                    <a:chExt cx="145820" cy="146462"/>
                  </a:xfrm>
                </p:grpSpPr>
                <p:sp>
                  <p:nvSpPr>
                    <p:cNvPr id="121" name="Rechthoek 120">
                      <a:extLst>
                        <a:ext uri="{FF2B5EF4-FFF2-40B4-BE49-F238E27FC236}">
                          <a16:creationId xmlns:a16="http://schemas.microsoft.com/office/drawing/2014/main" id="{880EC1E1-7D8A-497E-9482-292E518BB5A9}"/>
                        </a:ext>
                      </a:extLst>
                    </p:cNvPr>
                    <p:cNvSpPr/>
                    <p:nvPr userDrawn="1"/>
                  </p:nvSpPr>
                  <p:spPr>
                    <a:xfrm>
                      <a:off x="13096169" y="3602278"/>
                      <a:ext cx="145820" cy="28388"/>
                    </a:xfrm>
                    <a:prstGeom prst="rect">
                      <a:avLst/>
                    </a:prstGeom>
                    <a:solidFill>
                      <a:srgbClr val="81818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rgbClr val="211F26"/>
                        </a:solidFill>
                        <a:latin typeface="Calibri" panose="020F0502020204030204" pitchFamily="34" charset="0"/>
                        <a:cs typeface="Calibri" panose="020F0502020204030204" pitchFamily="34" charset="0"/>
                      </a:endParaRPr>
                    </a:p>
                  </p:txBody>
                </p:sp>
                <p:sp>
                  <p:nvSpPr>
                    <p:cNvPr id="122" name="Rechthoek 121">
                      <a:extLst>
                        <a:ext uri="{FF2B5EF4-FFF2-40B4-BE49-F238E27FC236}">
                          <a16:creationId xmlns:a16="http://schemas.microsoft.com/office/drawing/2014/main" id="{4F45D79D-20DB-4F61-A409-6B52C2F7706C}"/>
                        </a:ext>
                      </a:extLst>
                    </p:cNvPr>
                    <p:cNvSpPr/>
                    <p:nvPr userDrawn="1"/>
                  </p:nvSpPr>
                  <p:spPr>
                    <a:xfrm rot="5400000">
                      <a:off x="13037453" y="3661636"/>
                      <a:ext cx="145820" cy="28388"/>
                    </a:xfrm>
                    <a:prstGeom prst="rect">
                      <a:avLst/>
                    </a:prstGeom>
                    <a:solidFill>
                      <a:srgbClr val="81818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rgbClr val="211F26"/>
                        </a:solidFill>
                        <a:latin typeface="Calibri" panose="020F0502020204030204" pitchFamily="34" charset="0"/>
                        <a:cs typeface="Calibri" panose="020F0502020204030204" pitchFamily="34" charset="0"/>
                      </a:endParaRPr>
                    </a:p>
                  </p:txBody>
                </p:sp>
              </p:grpSp>
              <p:grpSp>
                <p:nvGrpSpPr>
                  <p:cNvPr id="118" name="Groep 117">
                    <a:extLst>
                      <a:ext uri="{FF2B5EF4-FFF2-40B4-BE49-F238E27FC236}">
                        <a16:creationId xmlns:a16="http://schemas.microsoft.com/office/drawing/2014/main" id="{FCF93D2B-8DEA-4C52-A7CF-57A32D5ECD56}"/>
                      </a:ext>
                    </a:extLst>
                  </p:cNvPr>
                  <p:cNvGrpSpPr/>
                  <p:nvPr userDrawn="1"/>
                </p:nvGrpSpPr>
                <p:grpSpPr>
                  <a:xfrm rot="10800000">
                    <a:off x="13061402" y="3665637"/>
                    <a:ext cx="145820" cy="146462"/>
                    <a:chOff x="13096169" y="3602278"/>
                    <a:chExt cx="145820" cy="146462"/>
                  </a:xfrm>
                </p:grpSpPr>
                <p:sp>
                  <p:nvSpPr>
                    <p:cNvPr id="119" name="Rechthoek 118">
                      <a:extLst>
                        <a:ext uri="{FF2B5EF4-FFF2-40B4-BE49-F238E27FC236}">
                          <a16:creationId xmlns:a16="http://schemas.microsoft.com/office/drawing/2014/main" id="{01237B17-2724-411C-8636-D939D63A6DD3}"/>
                        </a:ext>
                      </a:extLst>
                    </p:cNvPr>
                    <p:cNvSpPr/>
                    <p:nvPr userDrawn="1"/>
                  </p:nvSpPr>
                  <p:spPr>
                    <a:xfrm>
                      <a:off x="13096169" y="3602278"/>
                      <a:ext cx="145820" cy="28388"/>
                    </a:xfrm>
                    <a:prstGeom prst="rect">
                      <a:avLst/>
                    </a:prstGeom>
                    <a:solidFill>
                      <a:srgbClr val="81818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rgbClr val="211F26"/>
                        </a:solidFill>
                        <a:latin typeface="Calibri" panose="020F0502020204030204" pitchFamily="34" charset="0"/>
                        <a:cs typeface="Calibri" panose="020F0502020204030204" pitchFamily="34" charset="0"/>
                      </a:endParaRPr>
                    </a:p>
                  </p:txBody>
                </p:sp>
                <p:sp>
                  <p:nvSpPr>
                    <p:cNvPr id="120" name="Rechthoek 119">
                      <a:extLst>
                        <a:ext uri="{FF2B5EF4-FFF2-40B4-BE49-F238E27FC236}">
                          <a16:creationId xmlns:a16="http://schemas.microsoft.com/office/drawing/2014/main" id="{9308FB6A-375E-4244-B2C3-B13EAB6421D5}"/>
                        </a:ext>
                      </a:extLst>
                    </p:cNvPr>
                    <p:cNvSpPr/>
                    <p:nvPr userDrawn="1"/>
                  </p:nvSpPr>
                  <p:spPr>
                    <a:xfrm rot="5400000">
                      <a:off x="13037453" y="3661636"/>
                      <a:ext cx="145820" cy="28388"/>
                    </a:xfrm>
                    <a:prstGeom prst="rect">
                      <a:avLst/>
                    </a:prstGeom>
                    <a:solidFill>
                      <a:srgbClr val="81818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rgbClr val="211F26"/>
                        </a:solidFill>
                        <a:latin typeface="Calibri" panose="020F0502020204030204" pitchFamily="34" charset="0"/>
                        <a:cs typeface="Calibri" panose="020F0502020204030204" pitchFamily="34" charset="0"/>
                      </a:endParaRPr>
                    </a:p>
                  </p:txBody>
                </p:sp>
              </p:grpSp>
            </p:grpSp>
            <p:sp>
              <p:nvSpPr>
                <p:cNvPr id="114" name="Rechthoek 113">
                  <a:extLst>
                    <a:ext uri="{FF2B5EF4-FFF2-40B4-BE49-F238E27FC236}">
                      <a16:creationId xmlns:a16="http://schemas.microsoft.com/office/drawing/2014/main" id="{49F9A676-3D0D-4BEA-A023-55FA8760BF3F}"/>
                    </a:ext>
                  </a:extLst>
                </p:cNvPr>
                <p:cNvSpPr/>
                <p:nvPr userDrawn="1"/>
              </p:nvSpPr>
              <p:spPr>
                <a:xfrm>
                  <a:off x="12579993" y="3889890"/>
                  <a:ext cx="828259" cy="161170"/>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ctr">
                    <a:lnSpc>
                      <a:spcPct val="90000"/>
                    </a:lnSpc>
                    <a:spcBef>
                      <a:spcPts val="600"/>
                    </a:spcBef>
                    <a:spcAft>
                      <a:spcPts val="600"/>
                    </a:spcAft>
                  </a:pPr>
                  <a:r>
                    <a:rPr lang="nl-NL" sz="900" b="0" noProof="0">
                      <a:solidFill>
                        <a:srgbClr val="211F26"/>
                      </a:solidFill>
                      <a:latin typeface="Calibri" panose="020F0502020204030204" pitchFamily="34" charset="0"/>
                      <a:cs typeface="Calibri" panose="020F0502020204030204" pitchFamily="34" charset="0"/>
                    </a:rPr>
                    <a:t>Bijsnijden</a:t>
                  </a:r>
                </a:p>
              </p:txBody>
            </p:sp>
            <p:sp>
              <p:nvSpPr>
                <p:cNvPr id="115" name="Gelijkbenige driehoek 114">
                  <a:extLst>
                    <a:ext uri="{FF2B5EF4-FFF2-40B4-BE49-F238E27FC236}">
                      <a16:creationId xmlns:a16="http://schemas.microsoft.com/office/drawing/2014/main" id="{07F49A0C-F74B-410D-B67C-585D33F2E4B5}"/>
                    </a:ext>
                  </a:extLst>
                </p:cNvPr>
                <p:cNvSpPr/>
                <p:nvPr userDrawn="1"/>
              </p:nvSpPr>
              <p:spPr>
                <a:xfrm rot="10800000">
                  <a:off x="12950688" y="4093726"/>
                  <a:ext cx="86866" cy="51147"/>
                </a:xfrm>
                <a:prstGeom prst="triangle">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rgbClr val="211F26"/>
                    </a:solidFill>
                    <a:latin typeface="Calibri" panose="020F0502020204030204" pitchFamily="34" charset="0"/>
                    <a:cs typeface="Calibri" panose="020F0502020204030204" pitchFamily="34" charset="0"/>
                  </a:endParaRPr>
                </a:p>
              </p:txBody>
            </p:sp>
          </p:grpSp>
        </p:grpSp>
      </p:grpSp>
      <p:sp>
        <p:nvSpPr>
          <p:cNvPr id="49" name="Tekstvak 48">
            <a:extLst>
              <a:ext uri="{FF2B5EF4-FFF2-40B4-BE49-F238E27FC236}">
                <a16:creationId xmlns:a16="http://schemas.microsoft.com/office/drawing/2014/main" id="{5217BC3B-800D-42AD-8E9B-BF11483A222D}"/>
              </a:ext>
            </a:extLst>
          </p:cNvPr>
          <p:cNvSpPr txBox="1"/>
          <p:nvPr userDrawn="1"/>
        </p:nvSpPr>
        <p:spPr>
          <a:xfrm>
            <a:off x="0" y="-542757"/>
            <a:ext cx="1841786" cy="369332"/>
          </a:xfrm>
          <a:prstGeom prst="rect">
            <a:avLst/>
          </a:prstGeom>
          <a:solidFill>
            <a:schemeClr val="bg1"/>
          </a:solidFill>
        </p:spPr>
        <p:txBody>
          <a:bodyPr wrap="none" rtlCol="0">
            <a:spAutoFit/>
          </a:bodyPr>
          <a:lstStyle/>
          <a:p>
            <a:pPr algn="l"/>
            <a:r>
              <a:rPr lang="nl-NL" sz="1800" b="1" cap="all" spc="50" baseline="0">
                <a:solidFill>
                  <a:schemeClr val="accent2"/>
                </a:solidFill>
                <a:latin typeface="+mj-lt"/>
                <a:cs typeface="Calibri" panose="020F0502020204030204" pitchFamily="34" charset="0"/>
              </a:rPr>
              <a:t>Foto en quote</a:t>
            </a:r>
          </a:p>
        </p:txBody>
      </p:sp>
      <p:sp>
        <p:nvSpPr>
          <p:cNvPr id="58" name="Tijdelijke aanduiding voor tekst 57">
            <a:extLst>
              <a:ext uri="{FF2B5EF4-FFF2-40B4-BE49-F238E27FC236}">
                <a16:creationId xmlns:a16="http://schemas.microsoft.com/office/drawing/2014/main" id="{22454028-64A2-40AB-961E-59BCEBBCBBF4}"/>
              </a:ext>
            </a:extLst>
          </p:cNvPr>
          <p:cNvSpPr>
            <a:spLocks noGrp="1"/>
          </p:cNvSpPr>
          <p:nvPr>
            <p:ph type="body" sz="quarter" idx="15" hasCustomPrompt="1"/>
          </p:nvPr>
        </p:nvSpPr>
        <p:spPr>
          <a:xfrm>
            <a:off x="-1" y="6138862"/>
            <a:ext cx="12192000" cy="719137"/>
          </a:xfrm>
          <a:custGeom>
            <a:avLst/>
            <a:gdLst>
              <a:gd name="connsiteX0" fmla="*/ 0 w 12192000"/>
              <a:gd name="connsiteY0" fmla="*/ 0 h 719137"/>
              <a:gd name="connsiteX1" fmla="*/ 12192000 w 12192000"/>
              <a:gd name="connsiteY1" fmla="*/ 0 h 719137"/>
              <a:gd name="connsiteX2" fmla="*/ 12192000 w 12192000"/>
              <a:gd name="connsiteY2" fmla="*/ 719137 h 719137"/>
              <a:gd name="connsiteX3" fmla="*/ 0 w 12192000"/>
              <a:gd name="connsiteY3" fmla="*/ 719137 h 719137"/>
            </a:gdLst>
            <a:ahLst/>
            <a:cxnLst>
              <a:cxn ang="0">
                <a:pos x="connsiteX0" y="connsiteY0"/>
              </a:cxn>
              <a:cxn ang="0">
                <a:pos x="connsiteX1" y="connsiteY1"/>
              </a:cxn>
              <a:cxn ang="0">
                <a:pos x="connsiteX2" y="connsiteY2"/>
              </a:cxn>
              <a:cxn ang="0">
                <a:pos x="connsiteX3" y="connsiteY3"/>
              </a:cxn>
            </a:cxnLst>
            <a:rect l="l" t="t" r="r" b="b"/>
            <a:pathLst>
              <a:path w="12192000" h="719137">
                <a:moveTo>
                  <a:pt x="0" y="0"/>
                </a:moveTo>
                <a:lnTo>
                  <a:pt x="12192000" y="0"/>
                </a:lnTo>
                <a:lnTo>
                  <a:pt x="12192000" y="719137"/>
                </a:lnTo>
                <a:lnTo>
                  <a:pt x="0" y="719137"/>
                </a:lnTo>
                <a:close/>
              </a:path>
            </a:pathLst>
          </a:custGeom>
          <a:solidFill>
            <a:schemeClr val="bg1"/>
          </a:solidFill>
        </p:spPr>
        <p:txBody>
          <a:bodyPr wrap="square" anchor="b">
            <a:noAutofit/>
          </a:bodyPr>
          <a:lstStyle>
            <a:lvl1pPr marL="0" indent="0" algn="ctr">
              <a:buNone/>
              <a:defRPr sz="100">
                <a:solidFill>
                  <a:schemeClr val="tx1">
                    <a:alpha val="0"/>
                  </a:schemeClr>
                </a:solidFill>
              </a:defRPr>
            </a:lvl1pPr>
          </a:lstStyle>
          <a:p>
            <a:pPr lvl="0"/>
            <a:r>
              <a:rPr lang="en-US"/>
              <a:t>(</a:t>
            </a:r>
            <a:r>
              <a:rPr lang="en-US" err="1"/>
              <a:t>Niet</a:t>
            </a:r>
            <a:r>
              <a:rPr lang="en-US"/>
              <a:t> </a:t>
            </a:r>
            <a:r>
              <a:rPr lang="en-US" err="1"/>
              <a:t>verwijderen</a:t>
            </a:r>
            <a:r>
              <a:rPr lang="en-US"/>
              <a:t> </a:t>
            </a:r>
            <a:r>
              <a:rPr lang="en-US" err="1"/>
              <a:t>s.v.p.</a:t>
            </a:r>
            <a:r>
              <a:rPr lang="en-US"/>
              <a:t>)</a:t>
            </a:r>
            <a:endParaRPr lang="nl-NL"/>
          </a:p>
        </p:txBody>
      </p:sp>
      <p:sp>
        <p:nvSpPr>
          <p:cNvPr id="68" name="Tijdelijke aanduiding voor tekst 67">
            <a:extLst>
              <a:ext uri="{FF2B5EF4-FFF2-40B4-BE49-F238E27FC236}">
                <a16:creationId xmlns:a16="http://schemas.microsoft.com/office/drawing/2014/main" id="{269ADEC7-7474-4BA3-9509-815B0765364A}"/>
              </a:ext>
            </a:extLst>
          </p:cNvPr>
          <p:cNvSpPr>
            <a:spLocks noGrp="1"/>
          </p:cNvSpPr>
          <p:nvPr>
            <p:ph type="body" sz="quarter" idx="17" hasCustomPrompt="1"/>
          </p:nvPr>
        </p:nvSpPr>
        <p:spPr>
          <a:xfrm>
            <a:off x="5574000" y="6343653"/>
            <a:ext cx="1044000" cy="316800"/>
          </a:xfrm>
          <a:custGeom>
            <a:avLst/>
            <a:gdLst>
              <a:gd name="connsiteX0" fmla="*/ 0 w 12192000"/>
              <a:gd name="connsiteY0" fmla="*/ 0 h 719137"/>
              <a:gd name="connsiteX1" fmla="*/ 12192000 w 12192000"/>
              <a:gd name="connsiteY1" fmla="*/ 0 h 719137"/>
              <a:gd name="connsiteX2" fmla="*/ 12192000 w 12192000"/>
              <a:gd name="connsiteY2" fmla="*/ 719137 h 719137"/>
              <a:gd name="connsiteX3" fmla="*/ 0 w 12192000"/>
              <a:gd name="connsiteY3" fmla="*/ 719137 h 719137"/>
            </a:gdLst>
            <a:ahLst/>
            <a:cxnLst>
              <a:cxn ang="0">
                <a:pos x="connsiteX0" y="connsiteY0"/>
              </a:cxn>
              <a:cxn ang="0">
                <a:pos x="connsiteX1" y="connsiteY1"/>
              </a:cxn>
              <a:cxn ang="0">
                <a:pos x="connsiteX2" y="connsiteY2"/>
              </a:cxn>
              <a:cxn ang="0">
                <a:pos x="connsiteX3" y="connsiteY3"/>
              </a:cxn>
            </a:cxnLst>
            <a:rect l="l" t="t" r="r" b="b"/>
            <a:pathLst>
              <a:path w="12192000" h="719137">
                <a:moveTo>
                  <a:pt x="0" y="0"/>
                </a:moveTo>
                <a:lnTo>
                  <a:pt x="12192000" y="0"/>
                </a:lnTo>
                <a:lnTo>
                  <a:pt x="12192000" y="719137"/>
                </a:lnTo>
                <a:lnTo>
                  <a:pt x="0" y="719137"/>
                </a:lnTo>
                <a:close/>
              </a:path>
            </a:pathLst>
          </a:custGeom>
          <a:blipFill>
            <a:blip r:embed="rId6" cstate="screen">
              <a:extLst>
                <a:ext uri="{28A0092B-C50C-407E-A947-70E740481C1C}">
                  <a14:useLocalDpi xmlns:a14="http://schemas.microsoft.com/office/drawing/2010/main"/>
                </a:ext>
              </a:extLst>
            </a:blip>
            <a:srcRect/>
            <a:stretch>
              <a:fillRect l="-185" r="-185"/>
            </a:stretch>
          </a:blipFill>
        </p:spPr>
        <p:txBody>
          <a:bodyPr wrap="square" anchor="b">
            <a:noAutofit/>
          </a:bodyPr>
          <a:lstStyle>
            <a:lvl1pPr marL="0" indent="0" algn="ctr">
              <a:buNone/>
              <a:defRPr sz="100">
                <a:solidFill>
                  <a:schemeClr val="tx1">
                    <a:alpha val="0"/>
                  </a:schemeClr>
                </a:solidFill>
              </a:defRPr>
            </a:lvl1pPr>
          </a:lstStyle>
          <a:p>
            <a:pPr lvl="0"/>
            <a:r>
              <a:rPr lang="en-US"/>
              <a:t>(</a:t>
            </a:r>
            <a:r>
              <a:rPr lang="en-US" err="1"/>
              <a:t>Niet</a:t>
            </a:r>
            <a:r>
              <a:rPr lang="en-US"/>
              <a:t> </a:t>
            </a:r>
            <a:r>
              <a:rPr lang="en-US" err="1"/>
              <a:t>verwijderen</a:t>
            </a:r>
            <a:r>
              <a:rPr lang="en-US"/>
              <a:t> </a:t>
            </a:r>
            <a:r>
              <a:rPr lang="en-US" err="1"/>
              <a:t>s.v.p.</a:t>
            </a:r>
            <a:r>
              <a:rPr lang="en-US"/>
              <a:t>)</a:t>
            </a:r>
            <a:endParaRPr lang="nl-NL"/>
          </a:p>
        </p:txBody>
      </p:sp>
      <p:sp>
        <p:nvSpPr>
          <p:cNvPr id="7" name="Tijdelijke aanduiding voor tekst 6">
            <a:extLst>
              <a:ext uri="{FF2B5EF4-FFF2-40B4-BE49-F238E27FC236}">
                <a16:creationId xmlns:a16="http://schemas.microsoft.com/office/drawing/2014/main" id="{C8C91225-7734-4511-87B0-3A94B84CDBF4}"/>
              </a:ext>
            </a:extLst>
          </p:cNvPr>
          <p:cNvSpPr>
            <a:spLocks noGrp="1"/>
          </p:cNvSpPr>
          <p:nvPr>
            <p:ph type="body" sz="quarter" idx="18" hasCustomPrompt="1"/>
          </p:nvPr>
        </p:nvSpPr>
        <p:spPr>
          <a:xfrm>
            <a:off x="623888" y="1885656"/>
            <a:ext cx="4950112" cy="3557201"/>
          </a:xfrm>
          <a:solidFill>
            <a:schemeClr val="bg1"/>
          </a:solidFill>
          <a:effectLst>
            <a:outerShdw dist="38100" dir="5400000" algn="t" rotWithShape="0">
              <a:schemeClr val="accent1"/>
            </a:outerShdw>
          </a:effectLst>
        </p:spPr>
        <p:txBody>
          <a:bodyPr wrap="square" lIns="270000" tIns="216000" rIns="270000" bIns="216000" anchor="b">
            <a:spAutoFit/>
          </a:bodyPr>
          <a:lstStyle>
            <a:lvl1pPr>
              <a:spcBef>
                <a:spcPts val="200"/>
              </a:spcBef>
              <a:spcAft>
                <a:spcPts val="200"/>
              </a:spcAft>
              <a:defRPr/>
            </a:lvl1pPr>
            <a:lvl2pPr>
              <a:spcBef>
                <a:spcPts val="200"/>
              </a:spcBef>
              <a:spcAft>
                <a:spcPts val="200"/>
              </a:spcAft>
              <a:defRPr/>
            </a:lvl2pPr>
            <a:lvl3pPr>
              <a:spcBef>
                <a:spcPts val="200"/>
              </a:spcBef>
              <a:spcAft>
                <a:spcPts val="200"/>
              </a:spcAft>
              <a:defRPr/>
            </a:lvl3pPr>
            <a:lvl4pPr>
              <a:spcBef>
                <a:spcPts val="400"/>
              </a:spcBef>
              <a:spcAft>
                <a:spcPts val="200"/>
              </a:spcAft>
              <a:defRPr/>
            </a:lvl4pPr>
            <a:lvl5pPr>
              <a:spcBef>
                <a:spcPts val="200"/>
              </a:spcBef>
              <a:spcAft>
                <a:spcPts val="200"/>
              </a:spcAft>
              <a:defRPr/>
            </a:lvl5pPr>
            <a:lvl6pPr>
              <a:spcBef>
                <a:spcPts val="200"/>
              </a:spcBef>
              <a:spcAft>
                <a:spcPts val="200"/>
              </a:spcAft>
              <a:defRPr/>
            </a:lvl6pPr>
            <a:lvl7pPr>
              <a:spcBef>
                <a:spcPts val="200"/>
              </a:spcBef>
              <a:spcAft>
                <a:spcPts val="200"/>
              </a:spcAft>
              <a:defRPr/>
            </a:lvl7pPr>
            <a:lvl8pPr>
              <a:spcBef>
                <a:spcPts val="200"/>
              </a:spcBef>
              <a:spcAft>
                <a:spcPts val="200"/>
              </a:spcAft>
              <a:defRPr/>
            </a:lvl8pPr>
            <a:lvl9pPr>
              <a:spcBef>
                <a:spcPts val="400"/>
              </a:spcBef>
              <a:spcAft>
                <a:spcPts val="200"/>
              </a:spcAft>
              <a:defRPr/>
            </a:lvl9pPr>
          </a:lstStyle>
          <a:p>
            <a:pPr lvl="0"/>
            <a:r>
              <a:rPr lang="nl-NL"/>
              <a:t>Klik hier om een </a:t>
            </a:r>
            <a:r>
              <a:rPr lang="nl-NL" err="1"/>
              <a:t>bullet</a:t>
            </a:r>
            <a:r>
              <a:rPr lang="nl-NL"/>
              <a:t> te plaatsen.</a:t>
            </a:r>
          </a:p>
          <a:p>
            <a:pPr lvl="1"/>
            <a:r>
              <a:rPr lang="nl-NL"/>
              <a:t>Sub-</a:t>
            </a:r>
            <a:r>
              <a:rPr lang="nl-NL" err="1"/>
              <a:t>bullets</a:t>
            </a:r>
            <a:endParaRPr lang="nl-NL"/>
          </a:p>
          <a:p>
            <a:pPr lvl="2"/>
            <a:r>
              <a:rPr lang="nl-NL"/>
              <a:t>Leestekst</a:t>
            </a:r>
          </a:p>
          <a:p>
            <a:pPr lvl="3"/>
            <a:r>
              <a:rPr lang="nl-NL"/>
              <a:t>Subtitel</a:t>
            </a:r>
          </a:p>
          <a:p>
            <a:pPr lvl="4"/>
            <a:r>
              <a:rPr lang="nl-NL"/>
              <a:t>Numerieke </a:t>
            </a:r>
            <a:r>
              <a:rPr lang="nl-NL" err="1"/>
              <a:t>bullets</a:t>
            </a:r>
            <a:endParaRPr lang="nl-NL"/>
          </a:p>
          <a:p>
            <a:pPr lvl="5"/>
            <a:r>
              <a:rPr lang="nl-NL"/>
              <a:t># Abc</a:t>
            </a:r>
          </a:p>
          <a:p>
            <a:pPr lvl="6"/>
            <a:r>
              <a:rPr lang="nl-NL"/>
              <a:t># </a:t>
            </a:r>
            <a:r>
              <a:rPr lang="nl-NL" err="1"/>
              <a:t>Bullets</a:t>
            </a:r>
            <a:endParaRPr lang="nl-NL"/>
          </a:p>
          <a:p>
            <a:pPr lvl="7"/>
            <a:r>
              <a:rPr lang="nl-NL"/>
              <a:t>Cursief</a:t>
            </a:r>
          </a:p>
          <a:p>
            <a:pPr lvl="8"/>
            <a:r>
              <a:rPr lang="nl-NL"/>
              <a:t>Alt. Subtitel</a:t>
            </a:r>
          </a:p>
        </p:txBody>
      </p:sp>
      <p:grpSp>
        <p:nvGrpSpPr>
          <p:cNvPr id="61" name="Instructie">
            <a:extLst>
              <a:ext uri="{FF2B5EF4-FFF2-40B4-BE49-F238E27FC236}">
                <a16:creationId xmlns:a16="http://schemas.microsoft.com/office/drawing/2014/main" id="{5829DE02-684B-4FBD-852C-3646F9F3BD59}"/>
              </a:ext>
            </a:extLst>
          </p:cNvPr>
          <p:cNvGrpSpPr/>
          <p:nvPr userDrawn="1"/>
        </p:nvGrpSpPr>
        <p:grpSpPr>
          <a:xfrm>
            <a:off x="-3666328" y="-99300"/>
            <a:ext cx="3391307" cy="7056601"/>
            <a:chOff x="-3666328" y="-99300"/>
            <a:chExt cx="3391307" cy="7056601"/>
          </a:xfrm>
        </p:grpSpPr>
        <p:sp>
          <p:nvSpPr>
            <p:cNvPr id="62" name="Rechthoek 61">
              <a:extLst>
                <a:ext uri="{FF2B5EF4-FFF2-40B4-BE49-F238E27FC236}">
                  <a16:creationId xmlns:a16="http://schemas.microsoft.com/office/drawing/2014/main" id="{132E3861-8902-423F-8E31-E37E5C6285F8}"/>
                </a:ext>
              </a:extLst>
            </p:cNvPr>
            <p:cNvSpPr/>
            <p:nvPr userDrawn="1"/>
          </p:nvSpPr>
          <p:spPr>
            <a:xfrm>
              <a:off x="-3666328" y="-99300"/>
              <a:ext cx="3391307" cy="7056601"/>
            </a:xfrm>
            <a:prstGeom prst="rect">
              <a:avLst/>
            </a:prstGeom>
            <a:solidFill>
              <a:schemeClr val="bg1">
                <a:lumMod val="95000"/>
              </a:schemeClr>
            </a:solidFill>
            <a:ln w="317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108000" rIns="108000" bIns="108000" numCol="1" spcCol="0" rtlCol="0" fromWordArt="0" anchor="ctr" anchorCtr="0" forceAA="0" compatLnSpc="1">
              <a:prstTxWarp prst="textNoShape">
                <a:avLst/>
              </a:prstTxWarp>
              <a:noAutofit/>
            </a:bodyPr>
            <a:lstStyle/>
            <a:p>
              <a:pPr algn="l">
                <a:lnSpc>
                  <a:spcPct val="90000"/>
                </a:lnSpc>
                <a:spcBef>
                  <a:spcPts val="600"/>
                </a:spcBef>
                <a:spcAft>
                  <a:spcPts val="600"/>
                </a:spcAft>
              </a:pPr>
              <a:endParaRPr lang="nl-NL" sz="1400" b="1" cap="all" baseline="0">
                <a:solidFill>
                  <a:schemeClr val="bg1"/>
                </a:solidFill>
                <a:latin typeface="Calibri" panose="020F0502020204030204" pitchFamily="34" charset="0"/>
                <a:cs typeface="Calibri" panose="020F0502020204030204" pitchFamily="34" charset="0"/>
              </a:endParaRPr>
            </a:p>
          </p:txBody>
        </p:sp>
        <p:sp>
          <p:nvSpPr>
            <p:cNvPr id="63" name="Rechthoek 62">
              <a:extLst>
                <a:ext uri="{FF2B5EF4-FFF2-40B4-BE49-F238E27FC236}">
                  <a16:creationId xmlns:a16="http://schemas.microsoft.com/office/drawing/2014/main" id="{E02179A9-078D-4F78-A20A-5E831B647C23}"/>
                </a:ext>
              </a:extLst>
            </p:cNvPr>
            <p:cNvSpPr/>
            <p:nvPr userDrawn="1"/>
          </p:nvSpPr>
          <p:spPr>
            <a:xfrm>
              <a:off x="-3459892" y="1706891"/>
              <a:ext cx="3086600" cy="414841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108000" rIns="108000" bIns="108000" numCol="1" spcCol="0" rtlCol="0" fromWordArt="0" anchor="ctr" anchorCtr="0" forceAA="0" compatLnSpc="1">
              <a:prstTxWarp prst="textNoShape">
                <a:avLst/>
              </a:prstTxWarp>
              <a:noAutofit/>
            </a:bodyPr>
            <a:lstStyle/>
            <a:p>
              <a:pPr algn="l">
                <a:lnSpc>
                  <a:spcPct val="90000"/>
                </a:lnSpc>
                <a:spcBef>
                  <a:spcPts val="600"/>
                </a:spcBef>
                <a:spcAft>
                  <a:spcPts val="600"/>
                </a:spcAft>
              </a:pPr>
              <a:endParaRPr lang="nl-NL" sz="1400" b="1" cap="all" baseline="0">
                <a:solidFill>
                  <a:schemeClr val="bg1"/>
                </a:solidFill>
                <a:latin typeface="Calibri" panose="020F0502020204030204" pitchFamily="34" charset="0"/>
                <a:cs typeface="Calibri" panose="020F0502020204030204" pitchFamily="34" charset="0"/>
              </a:endParaRPr>
            </a:p>
          </p:txBody>
        </p:sp>
        <p:sp>
          <p:nvSpPr>
            <p:cNvPr id="64" name="Rechthoek 63">
              <a:extLst>
                <a:ext uri="{FF2B5EF4-FFF2-40B4-BE49-F238E27FC236}">
                  <a16:creationId xmlns:a16="http://schemas.microsoft.com/office/drawing/2014/main" id="{16E51A00-E7D8-4F2C-A99E-82BDAC9BFA1A}"/>
                </a:ext>
              </a:extLst>
            </p:cNvPr>
            <p:cNvSpPr/>
            <p:nvPr userDrawn="1"/>
          </p:nvSpPr>
          <p:spPr>
            <a:xfrm>
              <a:off x="-3569165" y="390844"/>
              <a:ext cx="393459" cy="184058"/>
            </a:xfrm>
            <a:prstGeom prst="rect">
              <a:avLst/>
            </a:prstGeom>
            <a:solidFill>
              <a:srgbClr val="F8F8F8"/>
            </a:solidFill>
            <a:ln w="635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ctr"/>
              <a:r>
                <a:rPr lang="nl-NL" sz="800" b="0" noProof="0">
                  <a:solidFill>
                    <a:srgbClr val="211F26"/>
                  </a:solidFill>
                  <a:latin typeface="Calibri" panose="020F0502020204030204" pitchFamily="34" charset="0"/>
                  <a:cs typeface="Calibri" panose="020F0502020204030204" pitchFamily="34" charset="0"/>
                </a:rPr>
                <a:t>Start</a:t>
              </a:r>
            </a:p>
          </p:txBody>
        </p:sp>
        <p:sp>
          <p:nvSpPr>
            <p:cNvPr id="65" name="Rechthoek 64">
              <a:extLst>
                <a:ext uri="{FF2B5EF4-FFF2-40B4-BE49-F238E27FC236}">
                  <a16:creationId xmlns:a16="http://schemas.microsoft.com/office/drawing/2014/main" id="{F8B05C4E-D1ED-4308-BF8F-B6E4FAF1B8B7}"/>
                </a:ext>
              </a:extLst>
            </p:cNvPr>
            <p:cNvSpPr/>
            <p:nvPr userDrawn="1"/>
          </p:nvSpPr>
          <p:spPr>
            <a:xfrm>
              <a:off x="-3564166" y="553515"/>
              <a:ext cx="383782" cy="27171"/>
            </a:xfrm>
            <a:prstGeom prst="rect">
              <a:avLst/>
            </a:prstGeom>
            <a:solidFill>
              <a:srgbClr val="B74629"/>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rgbClr val="211F26"/>
                </a:solidFill>
                <a:latin typeface="Calibri" panose="020F0502020204030204" pitchFamily="34" charset="0"/>
                <a:cs typeface="Calibri" panose="020F0502020204030204" pitchFamily="34" charset="0"/>
              </a:endParaRPr>
            </a:p>
          </p:txBody>
        </p:sp>
        <p:grpSp>
          <p:nvGrpSpPr>
            <p:cNvPr id="66" name="Groep 65">
              <a:extLst>
                <a:ext uri="{FF2B5EF4-FFF2-40B4-BE49-F238E27FC236}">
                  <a16:creationId xmlns:a16="http://schemas.microsoft.com/office/drawing/2014/main" id="{9D665FA4-B74A-4EF6-B540-3E46071D141A}"/>
                </a:ext>
              </a:extLst>
            </p:cNvPr>
            <p:cNvGrpSpPr/>
            <p:nvPr userDrawn="1"/>
          </p:nvGrpSpPr>
          <p:grpSpPr>
            <a:xfrm>
              <a:off x="-3315852" y="655360"/>
              <a:ext cx="137189" cy="108008"/>
              <a:chOff x="-3310843" y="700986"/>
              <a:chExt cx="182598" cy="143759"/>
            </a:xfrm>
          </p:grpSpPr>
          <p:grpSp>
            <p:nvGrpSpPr>
              <p:cNvPr id="167" name="Groep 166">
                <a:extLst>
                  <a:ext uri="{FF2B5EF4-FFF2-40B4-BE49-F238E27FC236}">
                    <a16:creationId xmlns:a16="http://schemas.microsoft.com/office/drawing/2014/main" id="{20DF135F-8289-4191-B9DC-5B10DBE4F2AC}"/>
                  </a:ext>
                </a:extLst>
              </p:cNvPr>
              <p:cNvGrpSpPr/>
              <p:nvPr userDrawn="1"/>
            </p:nvGrpSpPr>
            <p:grpSpPr>
              <a:xfrm>
                <a:off x="-3310843" y="700986"/>
                <a:ext cx="182598" cy="143759"/>
                <a:chOff x="-3310843" y="700986"/>
                <a:chExt cx="182598" cy="143759"/>
              </a:xfrm>
            </p:grpSpPr>
            <p:cxnSp>
              <p:nvCxnSpPr>
                <p:cNvPr id="171" name="Rechte verbindingslijn 170">
                  <a:extLst>
                    <a:ext uri="{FF2B5EF4-FFF2-40B4-BE49-F238E27FC236}">
                      <a16:creationId xmlns:a16="http://schemas.microsoft.com/office/drawing/2014/main" id="{C0E075FF-54FE-4B15-9B94-8DB312FBB3E8}"/>
                    </a:ext>
                  </a:extLst>
                </p:cNvPr>
                <p:cNvCxnSpPr/>
                <p:nvPr userDrawn="1"/>
              </p:nvCxnSpPr>
              <p:spPr>
                <a:xfrm>
                  <a:off x="-3310843" y="700986"/>
                  <a:ext cx="182598" cy="0"/>
                </a:xfrm>
                <a:prstGeom prst="line">
                  <a:avLst/>
                </a:prstGeom>
                <a:noFill/>
                <a:ln w="9525" cap="flat" cmpd="sng" algn="ctr">
                  <a:solidFill>
                    <a:srgbClr val="292929"/>
                  </a:solidFill>
                  <a:prstDash val="solid"/>
                </a:ln>
                <a:effectLst/>
              </p:spPr>
            </p:cxnSp>
            <p:cxnSp>
              <p:nvCxnSpPr>
                <p:cNvPr id="172" name="Rechte verbindingslijn 171">
                  <a:extLst>
                    <a:ext uri="{FF2B5EF4-FFF2-40B4-BE49-F238E27FC236}">
                      <a16:creationId xmlns:a16="http://schemas.microsoft.com/office/drawing/2014/main" id="{0754052F-6C4F-4258-A6BD-EE4416EB2F81}"/>
                    </a:ext>
                  </a:extLst>
                </p:cNvPr>
                <p:cNvCxnSpPr/>
                <p:nvPr userDrawn="1"/>
              </p:nvCxnSpPr>
              <p:spPr>
                <a:xfrm>
                  <a:off x="-3310843" y="844745"/>
                  <a:ext cx="182598" cy="0"/>
                </a:xfrm>
                <a:prstGeom prst="line">
                  <a:avLst/>
                </a:prstGeom>
                <a:noFill/>
                <a:ln w="9525" cap="flat" cmpd="sng" algn="ctr">
                  <a:solidFill>
                    <a:srgbClr val="292929"/>
                  </a:solidFill>
                  <a:prstDash val="solid"/>
                </a:ln>
                <a:effectLst/>
              </p:spPr>
            </p:cxnSp>
            <p:cxnSp>
              <p:nvCxnSpPr>
                <p:cNvPr id="173" name="Rechte verbindingslijn 172">
                  <a:extLst>
                    <a:ext uri="{FF2B5EF4-FFF2-40B4-BE49-F238E27FC236}">
                      <a16:creationId xmlns:a16="http://schemas.microsoft.com/office/drawing/2014/main" id="{97B3B1FB-76F5-4FB6-8C69-DE986326D194}"/>
                    </a:ext>
                  </a:extLst>
                </p:cNvPr>
                <p:cNvCxnSpPr/>
                <p:nvPr userDrawn="1"/>
              </p:nvCxnSpPr>
              <p:spPr>
                <a:xfrm>
                  <a:off x="-3213196" y="808806"/>
                  <a:ext cx="82203" cy="0"/>
                </a:xfrm>
                <a:prstGeom prst="line">
                  <a:avLst/>
                </a:prstGeom>
                <a:noFill/>
                <a:ln w="9525" cap="flat" cmpd="sng" algn="ctr">
                  <a:solidFill>
                    <a:srgbClr val="292929"/>
                  </a:solidFill>
                  <a:prstDash val="solid"/>
                </a:ln>
                <a:effectLst/>
              </p:spPr>
            </p:cxnSp>
            <p:cxnSp>
              <p:nvCxnSpPr>
                <p:cNvPr id="174" name="Rechte verbindingslijn 173">
                  <a:extLst>
                    <a:ext uri="{FF2B5EF4-FFF2-40B4-BE49-F238E27FC236}">
                      <a16:creationId xmlns:a16="http://schemas.microsoft.com/office/drawing/2014/main" id="{80F2659E-14DC-4D98-939C-79C66D6298E2}"/>
                    </a:ext>
                  </a:extLst>
                </p:cNvPr>
                <p:cNvCxnSpPr/>
                <p:nvPr userDrawn="1"/>
              </p:nvCxnSpPr>
              <p:spPr>
                <a:xfrm>
                  <a:off x="-3213196" y="772866"/>
                  <a:ext cx="82203" cy="0"/>
                </a:xfrm>
                <a:prstGeom prst="line">
                  <a:avLst/>
                </a:prstGeom>
                <a:noFill/>
                <a:ln w="9525" cap="flat" cmpd="sng" algn="ctr">
                  <a:solidFill>
                    <a:srgbClr val="292929"/>
                  </a:solidFill>
                  <a:prstDash val="solid"/>
                </a:ln>
                <a:effectLst/>
              </p:spPr>
            </p:cxnSp>
            <p:cxnSp>
              <p:nvCxnSpPr>
                <p:cNvPr id="175" name="Rechte verbindingslijn 174">
                  <a:extLst>
                    <a:ext uri="{FF2B5EF4-FFF2-40B4-BE49-F238E27FC236}">
                      <a16:creationId xmlns:a16="http://schemas.microsoft.com/office/drawing/2014/main" id="{C3F49CFD-D1ED-4E97-8969-8BD413E5E6D4}"/>
                    </a:ext>
                  </a:extLst>
                </p:cNvPr>
                <p:cNvCxnSpPr/>
                <p:nvPr userDrawn="1"/>
              </p:nvCxnSpPr>
              <p:spPr>
                <a:xfrm>
                  <a:off x="-3213196" y="736926"/>
                  <a:ext cx="82203" cy="0"/>
                </a:xfrm>
                <a:prstGeom prst="line">
                  <a:avLst/>
                </a:prstGeom>
                <a:noFill/>
                <a:ln w="9525" cap="flat" cmpd="sng" algn="ctr">
                  <a:solidFill>
                    <a:srgbClr val="292929"/>
                  </a:solidFill>
                  <a:prstDash val="solid"/>
                </a:ln>
                <a:effectLst/>
              </p:spPr>
            </p:cxnSp>
          </p:grpSp>
          <p:grpSp>
            <p:nvGrpSpPr>
              <p:cNvPr id="168" name="Groep 167">
                <a:extLst>
                  <a:ext uri="{FF2B5EF4-FFF2-40B4-BE49-F238E27FC236}">
                    <a16:creationId xmlns:a16="http://schemas.microsoft.com/office/drawing/2014/main" id="{C4013FD3-6281-4F9E-84DE-51C6A3D53CE3}"/>
                  </a:ext>
                </a:extLst>
              </p:cNvPr>
              <p:cNvGrpSpPr/>
              <p:nvPr userDrawn="1"/>
            </p:nvGrpSpPr>
            <p:grpSpPr>
              <a:xfrm flipH="1">
                <a:off x="-3310774" y="735854"/>
                <a:ext cx="88801" cy="72568"/>
                <a:chOff x="-2091059" y="1395403"/>
                <a:chExt cx="157316" cy="128558"/>
              </a:xfrm>
            </p:grpSpPr>
            <p:sp>
              <p:nvSpPr>
                <p:cNvPr id="169" name="Rechthoek 168">
                  <a:extLst>
                    <a:ext uri="{FF2B5EF4-FFF2-40B4-BE49-F238E27FC236}">
                      <a16:creationId xmlns:a16="http://schemas.microsoft.com/office/drawing/2014/main" id="{F523A7AA-6D6D-4FB4-A923-161D962854BC}"/>
                    </a:ext>
                  </a:extLst>
                </p:cNvPr>
                <p:cNvSpPr/>
                <p:nvPr userDrawn="1"/>
              </p:nvSpPr>
              <p:spPr>
                <a:xfrm>
                  <a:off x="-2051585" y="1436824"/>
                  <a:ext cx="117842" cy="45718"/>
                </a:xfrm>
                <a:prstGeom prst="rect">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rgbClr val="211F26"/>
                    </a:solidFill>
                    <a:latin typeface="Calibri" panose="020F0502020204030204" pitchFamily="34" charset="0"/>
                    <a:cs typeface="Calibri" panose="020F0502020204030204" pitchFamily="34" charset="0"/>
                  </a:endParaRPr>
                </a:p>
              </p:txBody>
            </p:sp>
            <p:sp>
              <p:nvSpPr>
                <p:cNvPr id="170" name="Pijl: punthaak 169">
                  <a:extLst>
                    <a:ext uri="{FF2B5EF4-FFF2-40B4-BE49-F238E27FC236}">
                      <a16:creationId xmlns:a16="http://schemas.microsoft.com/office/drawing/2014/main" id="{A13D1E4F-C3C4-4F40-AA7C-E887B2B92D5E}"/>
                    </a:ext>
                  </a:extLst>
                </p:cNvPr>
                <p:cNvSpPr/>
                <p:nvPr userDrawn="1"/>
              </p:nvSpPr>
              <p:spPr>
                <a:xfrm flipH="1">
                  <a:off x="-2091059" y="1395403"/>
                  <a:ext cx="128558" cy="128558"/>
                </a:xfrm>
                <a:prstGeom prst="chevron">
                  <a:avLst>
                    <a:gd name="adj" fmla="val 47962"/>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rgbClr val="211F26"/>
                    </a:solidFill>
                    <a:latin typeface="Calibri" panose="020F0502020204030204" pitchFamily="34" charset="0"/>
                    <a:cs typeface="Calibri" panose="020F0502020204030204" pitchFamily="34" charset="0"/>
                  </a:endParaRPr>
                </a:p>
              </p:txBody>
            </p:sp>
          </p:grpSp>
        </p:grpSp>
        <p:grpSp>
          <p:nvGrpSpPr>
            <p:cNvPr id="67" name="Groep 66">
              <a:extLst>
                <a:ext uri="{FF2B5EF4-FFF2-40B4-BE49-F238E27FC236}">
                  <a16:creationId xmlns:a16="http://schemas.microsoft.com/office/drawing/2014/main" id="{D71FEAC2-FDD9-4010-B1B9-7FE66031A266}"/>
                </a:ext>
              </a:extLst>
            </p:cNvPr>
            <p:cNvGrpSpPr/>
            <p:nvPr userDrawn="1"/>
          </p:nvGrpSpPr>
          <p:grpSpPr>
            <a:xfrm>
              <a:off x="-3558732" y="655360"/>
              <a:ext cx="137189" cy="108008"/>
              <a:chOff x="-3634116" y="700986"/>
              <a:chExt cx="182598" cy="143759"/>
            </a:xfrm>
          </p:grpSpPr>
          <p:grpSp>
            <p:nvGrpSpPr>
              <p:cNvPr id="158" name="Groep 157">
                <a:extLst>
                  <a:ext uri="{FF2B5EF4-FFF2-40B4-BE49-F238E27FC236}">
                    <a16:creationId xmlns:a16="http://schemas.microsoft.com/office/drawing/2014/main" id="{C4EC5209-11FE-4DF9-985C-9FAE30193860}"/>
                  </a:ext>
                </a:extLst>
              </p:cNvPr>
              <p:cNvGrpSpPr/>
              <p:nvPr userDrawn="1"/>
            </p:nvGrpSpPr>
            <p:grpSpPr>
              <a:xfrm>
                <a:off x="-3634116" y="700986"/>
                <a:ext cx="182598" cy="143759"/>
                <a:chOff x="-3634116" y="700986"/>
                <a:chExt cx="182598" cy="143759"/>
              </a:xfrm>
            </p:grpSpPr>
            <p:cxnSp>
              <p:nvCxnSpPr>
                <p:cNvPr id="162" name="Rechte verbindingslijn 161">
                  <a:extLst>
                    <a:ext uri="{FF2B5EF4-FFF2-40B4-BE49-F238E27FC236}">
                      <a16:creationId xmlns:a16="http://schemas.microsoft.com/office/drawing/2014/main" id="{C05BEEFF-E8D1-4893-B82A-C58924AE5378}"/>
                    </a:ext>
                  </a:extLst>
                </p:cNvPr>
                <p:cNvCxnSpPr/>
                <p:nvPr userDrawn="1"/>
              </p:nvCxnSpPr>
              <p:spPr>
                <a:xfrm>
                  <a:off x="-3634116" y="700986"/>
                  <a:ext cx="182598" cy="0"/>
                </a:xfrm>
                <a:prstGeom prst="line">
                  <a:avLst/>
                </a:prstGeom>
                <a:noFill/>
                <a:ln w="9525" cap="flat" cmpd="sng" algn="ctr">
                  <a:solidFill>
                    <a:srgbClr val="292929"/>
                  </a:solidFill>
                  <a:prstDash val="solid"/>
                </a:ln>
                <a:effectLst/>
              </p:spPr>
            </p:cxnSp>
            <p:cxnSp>
              <p:nvCxnSpPr>
                <p:cNvPr id="163" name="Rechte verbindingslijn 162">
                  <a:extLst>
                    <a:ext uri="{FF2B5EF4-FFF2-40B4-BE49-F238E27FC236}">
                      <a16:creationId xmlns:a16="http://schemas.microsoft.com/office/drawing/2014/main" id="{2CF120AD-8CBB-4524-B89F-126AE2F046E8}"/>
                    </a:ext>
                  </a:extLst>
                </p:cNvPr>
                <p:cNvCxnSpPr/>
                <p:nvPr userDrawn="1"/>
              </p:nvCxnSpPr>
              <p:spPr>
                <a:xfrm>
                  <a:off x="-3634116" y="844745"/>
                  <a:ext cx="182598" cy="0"/>
                </a:xfrm>
                <a:prstGeom prst="line">
                  <a:avLst/>
                </a:prstGeom>
                <a:noFill/>
                <a:ln w="9525" cap="flat" cmpd="sng" algn="ctr">
                  <a:solidFill>
                    <a:srgbClr val="292929"/>
                  </a:solidFill>
                  <a:prstDash val="solid"/>
                </a:ln>
                <a:effectLst/>
              </p:spPr>
            </p:cxnSp>
            <p:cxnSp>
              <p:nvCxnSpPr>
                <p:cNvPr id="164" name="Rechte verbindingslijn 163">
                  <a:extLst>
                    <a:ext uri="{FF2B5EF4-FFF2-40B4-BE49-F238E27FC236}">
                      <a16:creationId xmlns:a16="http://schemas.microsoft.com/office/drawing/2014/main" id="{3700E41A-F485-46C5-AF7B-829DD421DA14}"/>
                    </a:ext>
                  </a:extLst>
                </p:cNvPr>
                <p:cNvCxnSpPr/>
                <p:nvPr userDrawn="1"/>
              </p:nvCxnSpPr>
              <p:spPr>
                <a:xfrm>
                  <a:off x="-3536469" y="808806"/>
                  <a:ext cx="82203" cy="0"/>
                </a:xfrm>
                <a:prstGeom prst="line">
                  <a:avLst/>
                </a:prstGeom>
                <a:noFill/>
                <a:ln w="9525" cap="flat" cmpd="sng" algn="ctr">
                  <a:solidFill>
                    <a:srgbClr val="292929"/>
                  </a:solidFill>
                  <a:prstDash val="solid"/>
                </a:ln>
                <a:effectLst/>
              </p:spPr>
            </p:cxnSp>
            <p:cxnSp>
              <p:nvCxnSpPr>
                <p:cNvPr id="165" name="Rechte verbindingslijn 164">
                  <a:extLst>
                    <a:ext uri="{FF2B5EF4-FFF2-40B4-BE49-F238E27FC236}">
                      <a16:creationId xmlns:a16="http://schemas.microsoft.com/office/drawing/2014/main" id="{39D73C54-DDE9-4E74-97E6-C8F326F74E39}"/>
                    </a:ext>
                  </a:extLst>
                </p:cNvPr>
                <p:cNvCxnSpPr/>
                <p:nvPr userDrawn="1"/>
              </p:nvCxnSpPr>
              <p:spPr>
                <a:xfrm>
                  <a:off x="-3536469" y="772866"/>
                  <a:ext cx="82203" cy="0"/>
                </a:xfrm>
                <a:prstGeom prst="line">
                  <a:avLst/>
                </a:prstGeom>
                <a:noFill/>
                <a:ln w="9525" cap="flat" cmpd="sng" algn="ctr">
                  <a:solidFill>
                    <a:srgbClr val="292929"/>
                  </a:solidFill>
                  <a:prstDash val="solid"/>
                </a:ln>
                <a:effectLst/>
              </p:spPr>
            </p:cxnSp>
            <p:cxnSp>
              <p:nvCxnSpPr>
                <p:cNvPr id="166" name="Rechte verbindingslijn 165">
                  <a:extLst>
                    <a:ext uri="{FF2B5EF4-FFF2-40B4-BE49-F238E27FC236}">
                      <a16:creationId xmlns:a16="http://schemas.microsoft.com/office/drawing/2014/main" id="{ECA161A7-C597-4BD7-A461-841A15293C6A}"/>
                    </a:ext>
                  </a:extLst>
                </p:cNvPr>
                <p:cNvCxnSpPr/>
                <p:nvPr userDrawn="1"/>
              </p:nvCxnSpPr>
              <p:spPr>
                <a:xfrm>
                  <a:off x="-3536469" y="736926"/>
                  <a:ext cx="82203" cy="0"/>
                </a:xfrm>
                <a:prstGeom prst="line">
                  <a:avLst/>
                </a:prstGeom>
                <a:noFill/>
                <a:ln w="9525" cap="flat" cmpd="sng" algn="ctr">
                  <a:solidFill>
                    <a:srgbClr val="292929"/>
                  </a:solidFill>
                  <a:prstDash val="solid"/>
                </a:ln>
                <a:effectLst/>
              </p:spPr>
            </p:cxnSp>
          </p:grpSp>
          <p:grpSp>
            <p:nvGrpSpPr>
              <p:cNvPr id="159" name="Groep 158">
                <a:extLst>
                  <a:ext uri="{FF2B5EF4-FFF2-40B4-BE49-F238E27FC236}">
                    <a16:creationId xmlns:a16="http://schemas.microsoft.com/office/drawing/2014/main" id="{4730CEA6-7450-4DD7-A0EF-21BC9EEF6BE2}"/>
                  </a:ext>
                </a:extLst>
              </p:cNvPr>
              <p:cNvGrpSpPr/>
              <p:nvPr userDrawn="1"/>
            </p:nvGrpSpPr>
            <p:grpSpPr>
              <a:xfrm>
                <a:off x="-3634047" y="735854"/>
                <a:ext cx="88801" cy="72568"/>
                <a:chOff x="-2091059" y="1395403"/>
                <a:chExt cx="157316" cy="128558"/>
              </a:xfrm>
            </p:grpSpPr>
            <p:sp>
              <p:nvSpPr>
                <p:cNvPr id="160" name="Rechthoek 159">
                  <a:extLst>
                    <a:ext uri="{FF2B5EF4-FFF2-40B4-BE49-F238E27FC236}">
                      <a16:creationId xmlns:a16="http://schemas.microsoft.com/office/drawing/2014/main" id="{C3EFB407-DEBF-4344-AFC0-06883A60697B}"/>
                    </a:ext>
                  </a:extLst>
                </p:cNvPr>
                <p:cNvSpPr/>
                <p:nvPr userDrawn="1"/>
              </p:nvSpPr>
              <p:spPr>
                <a:xfrm>
                  <a:off x="-2051585" y="1436824"/>
                  <a:ext cx="117842" cy="45718"/>
                </a:xfrm>
                <a:prstGeom prst="rect">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rgbClr val="211F26"/>
                    </a:solidFill>
                    <a:latin typeface="Calibri" panose="020F0502020204030204" pitchFamily="34" charset="0"/>
                    <a:cs typeface="Calibri" panose="020F0502020204030204" pitchFamily="34" charset="0"/>
                  </a:endParaRPr>
                </a:p>
              </p:txBody>
            </p:sp>
            <p:sp>
              <p:nvSpPr>
                <p:cNvPr id="161" name="Pijl: punthaak 160">
                  <a:extLst>
                    <a:ext uri="{FF2B5EF4-FFF2-40B4-BE49-F238E27FC236}">
                      <a16:creationId xmlns:a16="http://schemas.microsoft.com/office/drawing/2014/main" id="{DBDB9C78-14DE-4030-B11B-EE6800B5FCEB}"/>
                    </a:ext>
                  </a:extLst>
                </p:cNvPr>
                <p:cNvSpPr/>
                <p:nvPr userDrawn="1"/>
              </p:nvSpPr>
              <p:spPr>
                <a:xfrm flipH="1">
                  <a:off x="-2091059" y="1395403"/>
                  <a:ext cx="128558" cy="128558"/>
                </a:xfrm>
                <a:prstGeom prst="chevron">
                  <a:avLst>
                    <a:gd name="adj" fmla="val 47962"/>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rgbClr val="211F26"/>
                    </a:solidFill>
                    <a:latin typeface="Calibri" panose="020F0502020204030204" pitchFamily="34" charset="0"/>
                    <a:cs typeface="Calibri" panose="020F0502020204030204" pitchFamily="34" charset="0"/>
                  </a:endParaRPr>
                </a:p>
              </p:txBody>
            </p:sp>
          </p:grpSp>
        </p:grpSp>
        <p:cxnSp>
          <p:nvCxnSpPr>
            <p:cNvPr id="69" name="Rechte verbindingslijn 68">
              <a:extLst>
                <a:ext uri="{FF2B5EF4-FFF2-40B4-BE49-F238E27FC236}">
                  <a16:creationId xmlns:a16="http://schemas.microsoft.com/office/drawing/2014/main" id="{3D49F814-9F3F-44BA-A408-89947B8BE392}"/>
                </a:ext>
              </a:extLst>
            </p:cNvPr>
            <p:cNvCxnSpPr>
              <a:cxnSpLocks/>
            </p:cNvCxnSpPr>
            <p:nvPr userDrawn="1"/>
          </p:nvCxnSpPr>
          <p:spPr>
            <a:xfrm flipV="1">
              <a:off x="-3416243" y="507591"/>
              <a:ext cx="541275" cy="141564"/>
            </a:xfrm>
            <a:prstGeom prst="line">
              <a:avLst/>
            </a:prstGeom>
            <a:noFill/>
            <a:ln w="19050" cap="rnd" cmpd="sng" algn="ctr">
              <a:solidFill>
                <a:srgbClr val="0070C0"/>
              </a:solidFill>
              <a:prstDash val="solid"/>
              <a:headEnd type="oval"/>
            </a:ln>
            <a:effectLst/>
          </p:spPr>
        </p:cxnSp>
        <p:cxnSp>
          <p:nvCxnSpPr>
            <p:cNvPr id="70" name="Rechte verbindingslijn 69">
              <a:extLst>
                <a:ext uri="{FF2B5EF4-FFF2-40B4-BE49-F238E27FC236}">
                  <a16:creationId xmlns:a16="http://schemas.microsoft.com/office/drawing/2014/main" id="{95534D7C-1E54-4613-8452-B77F2E6F425C}"/>
                </a:ext>
              </a:extLst>
            </p:cNvPr>
            <p:cNvCxnSpPr>
              <a:cxnSpLocks/>
            </p:cNvCxnSpPr>
            <p:nvPr userDrawn="1"/>
          </p:nvCxnSpPr>
          <p:spPr>
            <a:xfrm>
              <a:off x="-3178915" y="649155"/>
              <a:ext cx="299783" cy="179037"/>
            </a:xfrm>
            <a:prstGeom prst="line">
              <a:avLst/>
            </a:prstGeom>
            <a:noFill/>
            <a:ln w="19050" cap="rnd" cmpd="sng" algn="ctr">
              <a:solidFill>
                <a:srgbClr val="0070C0"/>
              </a:solidFill>
              <a:prstDash val="solid"/>
              <a:headEnd type="oval"/>
            </a:ln>
            <a:effectLst/>
          </p:spPr>
        </p:cxnSp>
        <p:grpSp>
          <p:nvGrpSpPr>
            <p:cNvPr id="71" name="Groep 70">
              <a:extLst>
                <a:ext uri="{FF2B5EF4-FFF2-40B4-BE49-F238E27FC236}">
                  <a16:creationId xmlns:a16="http://schemas.microsoft.com/office/drawing/2014/main" id="{9C9C35E7-6EAE-4667-8D3C-BA667E203E94}"/>
                </a:ext>
              </a:extLst>
            </p:cNvPr>
            <p:cNvGrpSpPr/>
            <p:nvPr userDrawn="1"/>
          </p:nvGrpSpPr>
          <p:grpSpPr>
            <a:xfrm>
              <a:off x="-2881745" y="392342"/>
              <a:ext cx="268738" cy="248381"/>
              <a:chOff x="-2721817" y="347336"/>
              <a:chExt cx="432805" cy="400021"/>
            </a:xfrm>
          </p:grpSpPr>
          <p:sp>
            <p:nvSpPr>
              <p:cNvPr id="147" name="Rechthoek 146">
                <a:extLst>
                  <a:ext uri="{FF2B5EF4-FFF2-40B4-BE49-F238E27FC236}">
                    <a16:creationId xmlns:a16="http://schemas.microsoft.com/office/drawing/2014/main" id="{22532AA0-9849-49F6-AFBA-A59BC4209773}"/>
                  </a:ext>
                </a:extLst>
              </p:cNvPr>
              <p:cNvSpPr/>
              <p:nvPr userDrawn="1"/>
            </p:nvSpPr>
            <p:spPr>
              <a:xfrm>
                <a:off x="-2721817" y="347336"/>
                <a:ext cx="432805" cy="400021"/>
              </a:xfrm>
              <a:prstGeom prst="rect">
                <a:avLst/>
              </a:prstGeom>
              <a:solidFill>
                <a:schemeClr val="bg1"/>
              </a:solidFill>
              <a:ln w="317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ctr"/>
                <a:endParaRPr lang="nl-NL" sz="1050" b="0" noProof="0">
                  <a:solidFill>
                    <a:srgbClr val="211F26"/>
                  </a:solidFill>
                  <a:latin typeface="Calibri" panose="020F0502020204030204" pitchFamily="34" charset="0"/>
                  <a:cs typeface="Calibri" panose="020F0502020204030204" pitchFamily="34" charset="0"/>
                </a:endParaRPr>
              </a:p>
            </p:txBody>
          </p:sp>
          <p:grpSp>
            <p:nvGrpSpPr>
              <p:cNvPr id="148" name="Groep 147">
                <a:extLst>
                  <a:ext uri="{FF2B5EF4-FFF2-40B4-BE49-F238E27FC236}">
                    <a16:creationId xmlns:a16="http://schemas.microsoft.com/office/drawing/2014/main" id="{0F4D1947-8B19-4747-8A46-C3E6E8584A9B}"/>
                  </a:ext>
                </a:extLst>
              </p:cNvPr>
              <p:cNvGrpSpPr/>
              <p:nvPr userDrawn="1"/>
            </p:nvGrpSpPr>
            <p:grpSpPr>
              <a:xfrm>
                <a:off x="-2652453" y="431583"/>
                <a:ext cx="294076" cy="231526"/>
                <a:chOff x="-3634116" y="700986"/>
                <a:chExt cx="182598" cy="143759"/>
              </a:xfrm>
            </p:grpSpPr>
            <p:grpSp>
              <p:nvGrpSpPr>
                <p:cNvPr id="149" name="Groep 148">
                  <a:extLst>
                    <a:ext uri="{FF2B5EF4-FFF2-40B4-BE49-F238E27FC236}">
                      <a16:creationId xmlns:a16="http://schemas.microsoft.com/office/drawing/2014/main" id="{E80B6914-CA17-4C42-830D-109FFF9E44E3}"/>
                    </a:ext>
                  </a:extLst>
                </p:cNvPr>
                <p:cNvGrpSpPr/>
                <p:nvPr userDrawn="1"/>
              </p:nvGrpSpPr>
              <p:grpSpPr>
                <a:xfrm>
                  <a:off x="-3634116" y="700986"/>
                  <a:ext cx="182598" cy="143759"/>
                  <a:chOff x="-3634116" y="700986"/>
                  <a:chExt cx="182598" cy="143759"/>
                </a:xfrm>
              </p:grpSpPr>
              <p:cxnSp>
                <p:nvCxnSpPr>
                  <p:cNvPr id="153" name="Rechte verbindingslijn 152">
                    <a:extLst>
                      <a:ext uri="{FF2B5EF4-FFF2-40B4-BE49-F238E27FC236}">
                        <a16:creationId xmlns:a16="http://schemas.microsoft.com/office/drawing/2014/main" id="{5A6AFF3E-59E1-48C6-BF4C-D68F7D42165E}"/>
                      </a:ext>
                    </a:extLst>
                  </p:cNvPr>
                  <p:cNvCxnSpPr/>
                  <p:nvPr userDrawn="1"/>
                </p:nvCxnSpPr>
                <p:spPr>
                  <a:xfrm>
                    <a:off x="-3634116" y="700986"/>
                    <a:ext cx="182598" cy="0"/>
                  </a:xfrm>
                  <a:prstGeom prst="line">
                    <a:avLst/>
                  </a:prstGeom>
                  <a:noFill/>
                  <a:ln w="19050" cap="flat" cmpd="sng" algn="ctr">
                    <a:solidFill>
                      <a:srgbClr val="292929"/>
                    </a:solidFill>
                    <a:prstDash val="solid"/>
                  </a:ln>
                  <a:effectLst/>
                </p:spPr>
              </p:cxnSp>
              <p:cxnSp>
                <p:nvCxnSpPr>
                  <p:cNvPr id="154" name="Rechte verbindingslijn 153">
                    <a:extLst>
                      <a:ext uri="{FF2B5EF4-FFF2-40B4-BE49-F238E27FC236}">
                        <a16:creationId xmlns:a16="http://schemas.microsoft.com/office/drawing/2014/main" id="{374C92DC-ABB1-4D6B-A4CE-E495DE955C31}"/>
                      </a:ext>
                    </a:extLst>
                  </p:cNvPr>
                  <p:cNvCxnSpPr/>
                  <p:nvPr userDrawn="1"/>
                </p:nvCxnSpPr>
                <p:spPr>
                  <a:xfrm>
                    <a:off x="-3634116" y="844745"/>
                    <a:ext cx="182598" cy="0"/>
                  </a:xfrm>
                  <a:prstGeom prst="line">
                    <a:avLst/>
                  </a:prstGeom>
                  <a:noFill/>
                  <a:ln w="19050" cap="flat" cmpd="sng" algn="ctr">
                    <a:solidFill>
                      <a:srgbClr val="292929"/>
                    </a:solidFill>
                    <a:prstDash val="solid"/>
                  </a:ln>
                  <a:effectLst/>
                </p:spPr>
              </p:cxnSp>
              <p:cxnSp>
                <p:nvCxnSpPr>
                  <p:cNvPr id="155" name="Rechte verbindingslijn 154">
                    <a:extLst>
                      <a:ext uri="{FF2B5EF4-FFF2-40B4-BE49-F238E27FC236}">
                        <a16:creationId xmlns:a16="http://schemas.microsoft.com/office/drawing/2014/main" id="{70843F5A-9C09-4CE2-858E-0351F222BC35}"/>
                      </a:ext>
                    </a:extLst>
                  </p:cNvPr>
                  <p:cNvCxnSpPr/>
                  <p:nvPr userDrawn="1"/>
                </p:nvCxnSpPr>
                <p:spPr>
                  <a:xfrm>
                    <a:off x="-3536469" y="808806"/>
                    <a:ext cx="82203" cy="0"/>
                  </a:xfrm>
                  <a:prstGeom prst="line">
                    <a:avLst/>
                  </a:prstGeom>
                  <a:noFill/>
                  <a:ln w="19050" cap="flat" cmpd="sng" algn="ctr">
                    <a:solidFill>
                      <a:srgbClr val="292929"/>
                    </a:solidFill>
                    <a:prstDash val="solid"/>
                  </a:ln>
                  <a:effectLst/>
                </p:spPr>
              </p:cxnSp>
              <p:cxnSp>
                <p:nvCxnSpPr>
                  <p:cNvPr id="156" name="Rechte verbindingslijn 155">
                    <a:extLst>
                      <a:ext uri="{FF2B5EF4-FFF2-40B4-BE49-F238E27FC236}">
                        <a16:creationId xmlns:a16="http://schemas.microsoft.com/office/drawing/2014/main" id="{1EF28A79-0D85-4BF6-AA7D-04F53F4D77D8}"/>
                      </a:ext>
                    </a:extLst>
                  </p:cNvPr>
                  <p:cNvCxnSpPr/>
                  <p:nvPr userDrawn="1"/>
                </p:nvCxnSpPr>
                <p:spPr>
                  <a:xfrm>
                    <a:off x="-3536469" y="772866"/>
                    <a:ext cx="82203" cy="0"/>
                  </a:xfrm>
                  <a:prstGeom prst="line">
                    <a:avLst/>
                  </a:prstGeom>
                  <a:noFill/>
                  <a:ln w="19050" cap="flat" cmpd="sng" algn="ctr">
                    <a:solidFill>
                      <a:srgbClr val="292929"/>
                    </a:solidFill>
                    <a:prstDash val="solid"/>
                  </a:ln>
                  <a:effectLst/>
                </p:spPr>
              </p:cxnSp>
              <p:cxnSp>
                <p:nvCxnSpPr>
                  <p:cNvPr id="157" name="Rechte verbindingslijn 156">
                    <a:extLst>
                      <a:ext uri="{FF2B5EF4-FFF2-40B4-BE49-F238E27FC236}">
                        <a16:creationId xmlns:a16="http://schemas.microsoft.com/office/drawing/2014/main" id="{CD06C51C-BF05-49C5-8FC3-5E385D664884}"/>
                      </a:ext>
                    </a:extLst>
                  </p:cNvPr>
                  <p:cNvCxnSpPr/>
                  <p:nvPr userDrawn="1"/>
                </p:nvCxnSpPr>
                <p:spPr>
                  <a:xfrm>
                    <a:off x="-3536469" y="736926"/>
                    <a:ext cx="82203" cy="0"/>
                  </a:xfrm>
                  <a:prstGeom prst="line">
                    <a:avLst/>
                  </a:prstGeom>
                  <a:noFill/>
                  <a:ln w="19050" cap="flat" cmpd="sng" algn="ctr">
                    <a:solidFill>
                      <a:srgbClr val="292929"/>
                    </a:solidFill>
                    <a:prstDash val="solid"/>
                  </a:ln>
                  <a:effectLst/>
                </p:spPr>
              </p:cxnSp>
            </p:grpSp>
            <p:grpSp>
              <p:nvGrpSpPr>
                <p:cNvPr id="150" name="Groep 149">
                  <a:extLst>
                    <a:ext uri="{FF2B5EF4-FFF2-40B4-BE49-F238E27FC236}">
                      <a16:creationId xmlns:a16="http://schemas.microsoft.com/office/drawing/2014/main" id="{384EFE61-C614-4230-8F6C-CF488EFA7EC0}"/>
                    </a:ext>
                  </a:extLst>
                </p:cNvPr>
                <p:cNvGrpSpPr/>
                <p:nvPr userDrawn="1"/>
              </p:nvGrpSpPr>
              <p:grpSpPr>
                <a:xfrm>
                  <a:off x="-3634047" y="735854"/>
                  <a:ext cx="88801" cy="72568"/>
                  <a:chOff x="-2091059" y="1395403"/>
                  <a:chExt cx="157316" cy="128558"/>
                </a:xfrm>
              </p:grpSpPr>
              <p:sp>
                <p:nvSpPr>
                  <p:cNvPr id="151" name="Rechthoek 150">
                    <a:extLst>
                      <a:ext uri="{FF2B5EF4-FFF2-40B4-BE49-F238E27FC236}">
                        <a16:creationId xmlns:a16="http://schemas.microsoft.com/office/drawing/2014/main" id="{63CBA776-647F-47AB-9FAE-AFFA5CE1271B}"/>
                      </a:ext>
                    </a:extLst>
                  </p:cNvPr>
                  <p:cNvSpPr/>
                  <p:nvPr userDrawn="1"/>
                </p:nvSpPr>
                <p:spPr>
                  <a:xfrm>
                    <a:off x="-2051585" y="1436824"/>
                    <a:ext cx="117842" cy="45718"/>
                  </a:xfrm>
                  <a:prstGeom prst="rect">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rgbClr val="211F26"/>
                      </a:solidFill>
                      <a:latin typeface="Calibri" panose="020F0502020204030204" pitchFamily="34" charset="0"/>
                      <a:cs typeface="Calibri" panose="020F0502020204030204" pitchFamily="34" charset="0"/>
                    </a:endParaRPr>
                  </a:p>
                </p:txBody>
              </p:sp>
              <p:sp>
                <p:nvSpPr>
                  <p:cNvPr id="152" name="Pijl: punthaak 151">
                    <a:extLst>
                      <a:ext uri="{FF2B5EF4-FFF2-40B4-BE49-F238E27FC236}">
                        <a16:creationId xmlns:a16="http://schemas.microsoft.com/office/drawing/2014/main" id="{52A29296-D260-4255-A04B-AFC8ACE795D7}"/>
                      </a:ext>
                    </a:extLst>
                  </p:cNvPr>
                  <p:cNvSpPr/>
                  <p:nvPr userDrawn="1"/>
                </p:nvSpPr>
                <p:spPr>
                  <a:xfrm flipH="1">
                    <a:off x="-2091059" y="1395403"/>
                    <a:ext cx="128558" cy="128558"/>
                  </a:xfrm>
                  <a:prstGeom prst="chevron">
                    <a:avLst>
                      <a:gd name="adj" fmla="val 47962"/>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rgbClr val="211F26"/>
                      </a:solidFill>
                      <a:latin typeface="Calibri" panose="020F0502020204030204" pitchFamily="34" charset="0"/>
                      <a:cs typeface="Calibri" panose="020F0502020204030204" pitchFamily="34" charset="0"/>
                    </a:endParaRPr>
                  </a:p>
                </p:txBody>
              </p:sp>
            </p:grpSp>
          </p:grpSp>
        </p:grpSp>
        <p:grpSp>
          <p:nvGrpSpPr>
            <p:cNvPr id="72" name="Groep 71">
              <a:extLst>
                <a:ext uri="{FF2B5EF4-FFF2-40B4-BE49-F238E27FC236}">
                  <a16:creationId xmlns:a16="http://schemas.microsoft.com/office/drawing/2014/main" id="{42872231-9BDE-485B-A5FE-957C56D0D223}"/>
                </a:ext>
              </a:extLst>
            </p:cNvPr>
            <p:cNvGrpSpPr/>
            <p:nvPr userDrawn="1"/>
          </p:nvGrpSpPr>
          <p:grpSpPr>
            <a:xfrm>
              <a:off x="-2881745" y="701339"/>
              <a:ext cx="268738" cy="248381"/>
              <a:chOff x="-2721817" y="782525"/>
              <a:chExt cx="432805" cy="400021"/>
            </a:xfrm>
          </p:grpSpPr>
          <p:sp>
            <p:nvSpPr>
              <p:cNvPr id="101" name="Rechthoek 100">
                <a:extLst>
                  <a:ext uri="{FF2B5EF4-FFF2-40B4-BE49-F238E27FC236}">
                    <a16:creationId xmlns:a16="http://schemas.microsoft.com/office/drawing/2014/main" id="{FDD11A01-4C9A-4719-BE23-E4FB0404127A}"/>
                  </a:ext>
                </a:extLst>
              </p:cNvPr>
              <p:cNvSpPr/>
              <p:nvPr userDrawn="1"/>
            </p:nvSpPr>
            <p:spPr>
              <a:xfrm>
                <a:off x="-2721817" y="782525"/>
                <a:ext cx="432805" cy="400021"/>
              </a:xfrm>
              <a:prstGeom prst="rect">
                <a:avLst/>
              </a:prstGeom>
              <a:solidFill>
                <a:schemeClr val="bg1"/>
              </a:solidFill>
              <a:ln w="317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ctr"/>
                <a:endParaRPr lang="nl-NL" sz="1050" b="0" noProof="0">
                  <a:solidFill>
                    <a:srgbClr val="211F26"/>
                  </a:solidFill>
                  <a:latin typeface="Calibri" panose="020F0502020204030204" pitchFamily="34" charset="0"/>
                  <a:cs typeface="Calibri" panose="020F0502020204030204" pitchFamily="34" charset="0"/>
                </a:endParaRPr>
              </a:p>
            </p:txBody>
          </p:sp>
          <p:grpSp>
            <p:nvGrpSpPr>
              <p:cNvPr id="102" name="Groep 101">
                <a:extLst>
                  <a:ext uri="{FF2B5EF4-FFF2-40B4-BE49-F238E27FC236}">
                    <a16:creationId xmlns:a16="http://schemas.microsoft.com/office/drawing/2014/main" id="{100CD07A-1E9C-4E2C-9570-4885433E4DDB}"/>
                  </a:ext>
                </a:extLst>
              </p:cNvPr>
              <p:cNvGrpSpPr/>
              <p:nvPr userDrawn="1"/>
            </p:nvGrpSpPr>
            <p:grpSpPr>
              <a:xfrm>
                <a:off x="-2652453" y="866772"/>
                <a:ext cx="294076" cy="231526"/>
                <a:chOff x="-3310843" y="700986"/>
                <a:chExt cx="182598" cy="143759"/>
              </a:xfrm>
            </p:grpSpPr>
            <p:grpSp>
              <p:nvGrpSpPr>
                <p:cNvPr id="138" name="Groep 137">
                  <a:extLst>
                    <a:ext uri="{FF2B5EF4-FFF2-40B4-BE49-F238E27FC236}">
                      <a16:creationId xmlns:a16="http://schemas.microsoft.com/office/drawing/2014/main" id="{3300240D-1D7A-40A5-947C-57AB35C5F8A3}"/>
                    </a:ext>
                  </a:extLst>
                </p:cNvPr>
                <p:cNvGrpSpPr/>
                <p:nvPr userDrawn="1"/>
              </p:nvGrpSpPr>
              <p:grpSpPr>
                <a:xfrm>
                  <a:off x="-3310843" y="700986"/>
                  <a:ext cx="182598" cy="143759"/>
                  <a:chOff x="-3310843" y="700986"/>
                  <a:chExt cx="182598" cy="143759"/>
                </a:xfrm>
              </p:grpSpPr>
              <p:cxnSp>
                <p:nvCxnSpPr>
                  <p:cNvPr id="142" name="Rechte verbindingslijn 141">
                    <a:extLst>
                      <a:ext uri="{FF2B5EF4-FFF2-40B4-BE49-F238E27FC236}">
                        <a16:creationId xmlns:a16="http://schemas.microsoft.com/office/drawing/2014/main" id="{E1A74F41-AC93-4FF1-BEE6-41AD879FC344}"/>
                      </a:ext>
                    </a:extLst>
                  </p:cNvPr>
                  <p:cNvCxnSpPr/>
                  <p:nvPr userDrawn="1"/>
                </p:nvCxnSpPr>
                <p:spPr>
                  <a:xfrm>
                    <a:off x="-3310843" y="700986"/>
                    <a:ext cx="182598" cy="0"/>
                  </a:xfrm>
                  <a:prstGeom prst="line">
                    <a:avLst/>
                  </a:prstGeom>
                  <a:noFill/>
                  <a:ln w="19050" cap="flat" cmpd="sng" algn="ctr">
                    <a:solidFill>
                      <a:srgbClr val="292929"/>
                    </a:solidFill>
                    <a:prstDash val="solid"/>
                  </a:ln>
                  <a:effectLst/>
                </p:spPr>
              </p:cxnSp>
              <p:cxnSp>
                <p:nvCxnSpPr>
                  <p:cNvPr id="143" name="Rechte verbindingslijn 142">
                    <a:extLst>
                      <a:ext uri="{FF2B5EF4-FFF2-40B4-BE49-F238E27FC236}">
                        <a16:creationId xmlns:a16="http://schemas.microsoft.com/office/drawing/2014/main" id="{14491E48-D5B9-4295-A136-7FD68034D082}"/>
                      </a:ext>
                    </a:extLst>
                  </p:cNvPr>
                  <p:cNvCxnSpPr/>
                  <p:nvPr userDrawn="1"/>
                </p:nvCxnSpPr>
                <p:spPr>
                  <a:xfrm>
                    <a:off x="-3310843" y="844745"/>
                    <a:ext cx="182598" cy="0"/>
                  </a:xfrm>
                  <a:prstGeom prst="line">
                    <a:avLst/>
                  </a:prstGeom>
                  <a:noFill/>
                  <a:ln w="19050" cap="flat" cmpd="sng" algn="ctr">
                    <a:solidFill>
                      <a:srgbClr val="292929"/>
                    </a:solidFill>
                    <a:prstDash val="solid"/>
                  </a:ln>
                  <a:effectLst/>
                </p:spPr>
              </p:cxnSp>
              <p:cxnSp>
                <p:nvCxnSpPr>
                  <p:cNvPr id="144" name="Rechte verbindingslijn 143">
                    <a:extLst>
                      <a:ext uri="{FF2B5EF4-FFF2-40B4-BE49-F238E27FC236}">
                        <a16:creationId xmlns:a16="http://schemas.microsoft.com/office/drawing/2014/main" id="{832A7D6C-7687-4373-9F6F-D3316C464A2F}"/>
                      </a:ext>
                    </a:extLst>
                  </p:cNvPr>
                  <p:cNvCxnSpPr/>
                  <p:nvPr userDrawn="1"/>
                </p:nvCxnSpPr>
                <p:spPr>
                  <a:xfrm>
                    <a:off x="-3213196" y="808806"/>
                    <a:ext cx="82203" cy="0"/>
                  </a:xfrm>
                  <a:prstGeom prst="line">
                    <a:avLst/>
                  </a:prstGeom>
                  <a:noFill/>
                  <a:ln w="19050" cap="flat" cmpd="sng" algn="ctr">
                    <a:solidFill>
                      <a:srgbClr val="292929"/>
                    </a:solidFill>
                    <a:prstDash val="solid"/>
                  </a:ln>
                  <a:effectLst/>
                </p:spPr>
              </p:cxnSp>
              <p:cxnSp>
                <p:nvCxnSpPr>
                  <p:cNvPr id="145" name="Rechte verbindingslijn 144">
                    <a:extLst>
                      <a:ext uri="{FF2B5EF4-FFF2-40B4-BE49-F238E27FC236}">
                        <a16:creationId xmlns:a16="http://schemas.microsoft.com/office/drawing/2014/main" id="{BB1743EF-10A9-46A5-94AC-BBE61652D555}"/>
                      </a:ext>
                    </a:extLst>
                  </p:cNvPr>
                  <p:cNvCxnSpPr/>
                  <p:nvPr userDrawn="1"/>
                </p:nvCxnSpPr>
                <p:spPr>
                  <a:xfrm>
                    <a:off x="-3213196" y="772866"/>
                    <a:ext cx="82203" cy="0"/>
                  </a:xfrm>
                  <a:prstGeom prst="line">
                    <a:avLst/>
                  </a:prstGeom>
                  <a:noFill/>
                  <a:ln w="19050" cap="flat" cmpd="sng" algn="ctr">
                    <a:solidFill>
                      <a:srgbClr val="292929"/>
                    </a:solidFill>
                    <a:prstDash val="solid"/>
                  </a:ln>
                  <a:effectLst/>
                </p:spPr>
              </p:cxnSp>
              <p:cxnSp>
                <p:nvCxnSpPr>
                  <p:cNvPr id="146" name="Rechte verbindingslijn 145">
                    <a:extLst>
                      <a:ext uri="{FF2B5EF4-FFF2-40B4-BE49-F238E27FC236}">
                        <a16:creationId xmlns:a16="http://schemas.microsoft.com/office/drawing/2014/main" id="{0161CCCD-446E-4E35-8A74-337862E29607}"/>
                      </a:ext>
                    </a:extLst>
                  </p:cNvPr>
                  <p:cNvCxnSpPr/>
                  <p:nvPr userDrawn="1"/>
                </p:nvCxnSpPr>
                <p:spPr>
                  <a:xfrm>
                    <a:off x="-3213196" y="736926"/>
                    <a:ext cx="82203" cy="0"/>
                  </a:xfrm>
                  <a:prstGeom prst="line">
                    <a:avLst/>
                  </a:prstGeom>
                  <a:noFill/>
                  <a:ln w="19050" cap="flat" cmpd="sng" algn="ctr">
                    <a:solidFill>
                      <a:srgbClr val="292929"/>
                    </a:solidFill>
                    <a:prstDash val="solid"/>
                  </a:ln>
                  <a:effectLst/>
                </p:spPr>
              </p:cxnSp>
            </p:grpSp>
            <p:grpSp>
              <p:nvGrpSpPr>
                <p:cNvPr id="139" name="Groep 138">
                  <a:extLst>
                    <a:ext uri="{FF2B5EF4-FFF2-40B4-BE49-F238E27FC236}">
                      <a16:creationId xmlns:a16="http://schemas.microsoft.com/office/drawing/2014/main" id="{4CA9E3E5-FDAF-4B7C-8371-D9A9083180AC}"/>
                    </a:ext>
                  </a:extLst>
                </p:cNvPr>
                <p:cNvGrpSpPr/>
                <p:nvPr userDrawn="1"/>
              </p:nvGrpSpPr>
              <p:grpSpPr>
                <a:xfrm flipH="1">
                  <a:off x="-3310774" y="735854"/>
                  <a:ext cx="88801" cy="72568"/>
                  <a:chOff x="-2091059" y="1395403"/>
                  <a:chExt cx="157316" cy="128558"/>
                </a:xfrm>
              </p:grpSpPr>
              <p:sp>
                <p:nvSpPr>
                  <p:cNvPr id="140" name="Rechthoek 139">
                    <a:extLst>
                      <a:ext uri="{FF2B5EF4-FFF2-40B4-BE49-F238E27FC236}">
                        <a16:creationId xmlns:a16="http://schemas.microsoft.com/office/drawing/2014/main" id="{8400BB4F-2A95-4B5F-B476-CA077A534FA0}"/>
                      </a:ext>
                    </a:extLst>
                  </p:cNvPr>
                  <p:cNvSpPr/>
                  <p:nvPr userDrawn="1"/>
                </p:nvSpPr>
                <p:spPr>
                  <a:xfrm>
                    <a:off x="-2051585" y="1436824"/>
                    <a:ext cx="117842" cy="45718"/>
                  </a:xfrm>
                  <a:prstGeom prst="rect">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rgbClr val="211F26"/>
                      </a:solidFill>
                      <a:latin typeface="Calibri" panose="020F0502020204030204" pitchFamily="34" charset="0"/>
                      <a:cs typeface="Calibri" panose="020F0502020204030204" pitchFamily="34" charset="0"/>
                    </a:endParaRPr>
                  </a:p>
                </p:txBody>
              </p:sp>
              <p:sp>
                <p:nvSpPr>
                  <p:cNvPr id="141" name="Pijl: punthaak 140">
                    <a:extLst>
                      <a:ext uri="{FF2B5EF4-FFF2-40B4-BE49-F238E27FC236}">
                        <a16:creationId xmlns:a16="http://schemas.microsoft.com/office/drawing/2014/main" id="{F66EE89D-D811-4077-A2B5-1677D1FF64ED}"/>
                      </a:ext>
                    </a:extLst>
                  </p:cNvPr>
                  <p:cNvSpPr/>
                  <p:nvPr userDrawn="1"/>
                </p:nvSpPr>
                <p:spPr>
                  <a:xfrm flipH="1">
                    <a:off x="-2091059" y="1395403"/>
                    <a:ext cx="128558" cy="128558"/>
                  </a:xfrm>
                  <a:prstGeom prst="chevron">
                    <a:avLst>
                      <a:gd name="adj" fmla="val 47962"/>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rgbClr val="211F26"/>
                      </a:solidFill>
                      <a:latin typeface="Calibri" panose="020F0502020204030204" pitchFamily="34" charset="0"/>
                      <a:cs typeface="Calibri" panose="020F0502020204030204" pitchFamily="34" charset="0"/>
                    </a:endParaRPr>
                  </a:p>
                </p:txBody>
              </p:sp>
            </p:grpSp>
          </p:grpSp>
        </p:grpSp>
        <p:sp>
          <p:nvSpPr>
            <p:cNvPr id="73" name="Rechthoek 72">
              <a:extLst>
                <a:ext uri="{FF2B5EF4-FFF2-40B4-BE49-F238E27FC236}">
                  <a16:creationId xmlns:a16="http://schemas.microsoft.com/office/drawing/2014/main" id="{ACD1B637-26D6-4BE7-B484-FF8EC43664B1}"/>
                </a:ext>
              </a:extLst>
            </p:cNvPr>
            <p:cNvSpPr/>
            <p:nvPr userDrawn="1"/>
          </p:nvSpPr>
          <p:spPr>
            <a:xfrm>
              <a:off x="-2524885" y="444350"/>
              <a:ext cx="2052000" cy="148810"/>
            </a:xfrm>
            <a:prstGeom prst="rect">
              <a:avLst/>
            </a:prstGeom>
            <a:noFill/>
            <a:ln w="25400" cap="flat" cmpd="sng" algn="ctr">
              <a:noFill/>
              <a:prstDash val="solid"/>
            </a:ln>
            <a:effectLst/>
          </p:spPr>
          <p:txBody>
            <a:bodyPr lIns="0" tIns="0" rIns="0" bIns="0" rtlCol="0" anchor="ctr"/>
            <a:lstStyle/>
            <a:p>
              <a:pPr marL="0" marR="0" lvl="0" indent="0" defTabSz="914400" eaLnBrk="1" fontAlgn="auto" latinLnBrk="0" hangingPunct="1">
                <a:lnSpc>
                  <a:spcPct val="90000"/>
                </a:lnSpc>
                <a:spcBef>
                  <a:spcPts val="600"/>
                </a:spcBef>
                <a:spcAft>
                  <a:spcPts val="600"/>
                </a:spcAft>
                <a:buClrTx/>
                <a:buSzTx/>
                <a:buFontTx/>
                <a:buNone/>
                <a:tabLst/>
                <a:defRPr/>
              </a:pPr>
              <a:r>
                <a:rPr kumimoji="0" lang="nl-NL" sz="1200" b="0" i="0" u="none" strike="noStrike" kern="0" cap="none" spc="0" normalizeH="0" baseline="0" noProof="0">
                  <a:ln>
                    <a:noFill/>
                  </a:ln>
                  <a:solidFill>
                    <a:srgbClr val="211F26"/>
                  </a:solidFill>
                  <a:effectLst/>
                  <a:uLnTx/>
                  <a:uFillTx/>
                  <a:latin typeface="Calibri" panose="020F0502020204030204" pitchFamily="34" charset="0"/>
                  <a:cs typeface="Calibri" panose="020F0502020204030204" pitchFamily="34" charset="0"/>
                </a:rPr>
                <a:t>Inspringniveau verkleinen</a:t>
              </a:r>
            </a:p>
          </p:txBody>
        </p:sp>
        <p:sp>
          <p:nvSpPr>
            <p:cNvPr id="74" name="Rechthoek 73">
              <a:extLst>
                <a:ext uri="{FF2B5EF4-FFF2-40B4-BE49-F238E27FC236}">
                  <a16:creationId xmlns:a16="http://schemas.microsoft.com/office/drawing/2014/main" id="{B9206300-6856-45CE-AA6D-93DF08D7BC65}"/>
                </a:ext>
              </a:extLst>
            </p:cNvPr>
            <p:cNvSpPr/>
            <p:nvPr userDrawn="1"/>
          </p:nvSpPr>
          <p:spPr>
            <a:xfrm>
              <a:off x="-2524885" y="751733"/>
              <a:ext cx="2052000" cy="140063"/>
            </a:xfrm>
            <a:prstGeom prst="rect">
              <a:avLst/>
            </a:prstGeom>
            <a:noFill/>
            <a:ln w="25400" cap="flat" cmpd="sng" algn="ctr">
              <a:noFill/>
              <a:prstDash val="solid"/>
            </a:ln>
            <a:effectLst/>
          </p:spPr>
          <p:txBody>
            <a:bodyPr lIns="0" tIns="0" rIns="0" bIns="0" rtlCol="0" anchor="ctr"/>
            <a:lstStyle/>
            <a:p>
              <a:pPr marL="0" marR="0" lvl="0" indent="0" defTabSz="914400" eaLnBrk="1" fontAlgn="auto" latinLnBrk="0" hangingPunct="1">
                <a:lnSpc>
                  <a:spcPct val="90000"/>
                </a:lnSpc>
                <a:spcBef>
                  <a:spcPts val="600"/>
                </a:spcBef>
                <a:spcAft>
                  <a:spcPts val="600"/>
                </a:spcAft>
                <a:buClrTx/>
                <a:buSzTx/>
                <a:buFontTx/>
                <a:buNone/>
                <a:tabLst/>
                <a:defRPr/>
              </a:pPr>
              <a:r>
                <a:rPr kumimoji="0" lang="nl-NL" sz="1200" b="0" i="0" u="none" strike="noStrike" kern="0" cap="none" spc="0" normalizeH="0" baseline="0" noProof="0">
                  <a:ln>
                    <a:noFill/>
                  </a:ln>
                  <a:solidFill>
                    <a:srgbClr val="211F26"/>
                  </a:solidFill>
                  <a:effectLst/>
                  <a:uLnTx/>
                  <a:uFillTx/>
                  <a:latin typeface="Calibri" panose="020F0502020204030204" pitchFamily="34" charset="0"/>
                  <a:cs typeface="Calibri" panose="020F0502020204030204" pitchFamily="34" charset="0"/>
                </a:rPr>
                <a:t>Inspringniveau vergroten</a:t>
              </a:r>
            </a:p>
          </p:txBody>
        </p:sp>
        <p:sp>
          <p:nvSpPr>
            <p:cNvPr id="75" name="Rechthoek 74">
              <a:extLst>
                <a:ext uri="{FF2B5EF4-FFF2-40B4-BE49-F238E27FC236}">
                  <a16:creationId xmlns:a16="http://schemas.microsoft.com/office/drawing/2014/main" id="{B2408BB7-8C04-414B-B97F-E18FB3EF98A6}"/>
                </a:ext>
              </a:extLst>
            </p:cNvPr>
            <p:cNvSpPr/>
            <p:nvPr userDrawn="1"/>
          </p:nvSpPr>
          <p:spPr>
            <a:xfrm>
              <a:off x="-3568057" y="1100088"/>
              <a:ext cx="3194764" cy="467013"/>
            </a:xfrm>
            <a:prstGeom prst="rect">
              <a:avLst/>
            </a:prstGeom>
            <a:noFill/>
            <a:ln w="25400" cap="flat" cmpd="sng" algn="ctr">
              <a:noFill/>
              <a:prstDash val="solid"/>
            </a:ln>
            <a:effectLst/>
          </p:spPr>
          <p:txBody>
            <a:bodyPr lIns="0" tIns="0" rIns="0" bIns="0" rtlCol="0" anchor="t"/>
            <a:lstStyle/>
            <a:p>
              <a:pPr marL="0" marR="0" lvl="0" indent="0" defTabSz="914400" eaLnBrk="1" fontAlgn="auto" latinLnBrk="0" hangingPunct="1">
                <a:lnSpc>
                  <a:spcPct val="90000"/>
                </a:lnSpc>
                <a:spcBef>
                  <a:spcPts val="600"/>
                </a:spcBef>
                <a:spcAft>
                  <a:spcPts val="600"/>
                </a:spcAft>
                <a:buClrTx/>
                <a:buSzTx/>
                <a:buFontTx/>
                <a:buNone/>
                <a:tabLst/>
                <a:defRPr/>
              </a:pPr>
              <a:r>
                <a:rPr kumimoji="0" lang="nl-NL" sz="1200" b="0" i="0" u="none" strike="noStrike" kern="0" cap="none" spc="0" normalizeH="0" baseline="0" noProof="0">
                  <a:ln>
                    <a:noFill/>
                  </a:ln>
                  <a:solidFill>
                    <a:srgbClr val="211F26"/>
                  </a:solidFill>
                  <a:effectLst/>
                  <a:uLnTx/>
                  <a:uFillTx/>
                  <a:latin typeface="Calibri" panose="020F0502020204030204" pitchFamily="34" charset="0"/>
                  <a:cs typeface="Calibri" panose="020F0502020204030204" pitchFamily="34" charset="0"/>
                </a:rPr>
                <a:t>Gebruik, in de tab </a:t>
              </a:r>
              <a:r>
                <a:rPr kumimoji="0" lang="nl-NL" sz="1200" b="1" i="0" u="none" strike="noStrike" kern="0" cap="none" spc="0" normalizeH="0" baseline="0" noProof="0">
                  <a:ln>
                    <a:noFill/>
                  </a:ln>
                  <a:solidFill>
                    <a:srgbClr val="211F26"/>
                  </a:solidFill>
                  <a:effectLst/>
                  <a:uLnTx/>
                  <a:uFillTx/>
                  <a:latin typeface="Calibri" panose="020F0502020204030204" pitchFamily="34" charset="0"/>
                  <a:cs typeface="Calibri" panose="020F0502020204030204" pitchFamily="34" charset="0"/>
                </a:rPr>
                <a:t>‘Start’</a:t>
              </a:r>
              <a:r>
                <a:rPr kumimoji="0" lang="nl-NL" sz="1200" b="0" i="0" u="none" strike="noStrike" kern="0" cap="none" spc="0" normalizeH="0" baseline="0" noProof="0">
                  <a:ln>
                    <a:noFill/>
                  </a:ln>
                  <a:solidFill>
                    <a:srgbClr val="211F26"/>
                  </a:solidFill>
                  <a:effectLst/>
                  <a:uLnTx/>
                  <a:uFillTx/>
                  <a:latin typeface="Calibri" panose="020F0502020204030204" pitchFamily="34" charset="0"/>
                  <a:cs typeface="Calibri" panose="020F0502020204030204" pitchFamily="34" charset="0"/>
                </a:rPr>
                <a:t>, de </a:t>
              </a:r>
              <a:r>
                <a:rPr kumimoji="0" lang="nl-NL" sz="1200" b="1" i="0" u="none" strike="noStrike" kern="0" cap="none" spc="0" normalizeH="0" baseline="0" noProof="0">
                  <a:ln>
                    <a:noFill/>
                  </a:ln>
                  <a:solidFill>
                    <a:srgbClr val="211F26"/>
                  </a:solidFill>
                  <a:effectLst/>
                  <a:uLnTx/>
                  <a:uFillTx/>
                  <a:latin typeface="Calibri" panose="020F0502020204030204" pitchFamily="34" charset="0"/>
                  <a:cs typeface="Calibri" panose="020F0502020204030204" pitchFamily="34" charset="0"/>
                </a:rPr>
                <a:t>lijstniveau knoppen</a:t>
              </a:r>
              <a:r>
                <a:rPr kumimoji="0" lang="nl-NL" sz="1200" b="0" i="0" u="none" strike="noStrike" kern="0" cap="none" spc="0" normalizeH="0" baseline="0" noProof="0">
                  <a:ln>
                    <a:noFill/>
                  </a:ln>
                  <a:solidFill>
                    <a:srgbClr val="211F26"/>
                  </a:solidFill>
                  <a:effectLst/>
                  <a:uLnTx/>
                  <a:uFillTx/>
                  <a:latin typeface="Calibri" panose="020F0502020204030204" pitchFamily="34" charset="0"/>
                  <a:cs typeface="Calibri" panose="020F0502020204030204" pitchFamily="34" charset="0"/>
                </a:rPr>
                <a:t>, zoals hierboven aangegeven, om een inspring-niveau te vergroten of verkleinen.</a:t>
              </a:r>
            </a:p>
          </p:txBody>
        </p:sp>
        <p:sp>
          <p:nvSpPr>
            <p:cNvPr id="76" name="Rechthoek 75">
              <a:extLst>
                <a:ext uri="{FF2B5EF4-FFF2-40B4-BE49-F238E27FC236}">
                  <a16:creationId xmlns:a16="http://schemas.microsoft.com/office/drawing/2014/main" id="{0F26D865-F245-4636-AFB4-7872B3591D9B}"/>
                </a:ext>
              </a:extLst>
            </p:cNvPr>
            <p:cNvSpPr/>
            <p:nvPr userDrawn="1"/>
          </p:nvSpPr>
          <p:spPr>
            <a:xfrm>
              <a:off x="-3568057" y="0"/>
              <a:ext cx="3194764" cy="252000"/>
            </a:xfrm>
            <a:prstGeom prst="rect">
              <a:avLst/>
            </a:prstGeom>
            <a:solidFill>
              <a:srgbClr val="211F2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108000" rIns="108000" bIns="108000" numCol="1" spcCol="0" rtlCol="0" fromWordArt="0" anchor="ctr" anchorCtr="0" forceAA="0" compatLnSpc="1">
              <a:prstTxWarp prst="textNoShape">
                <a:avLst/>
              </a:prstTxWarp>
              <a:noAutofit/>
            </a:bodyPr>
            <a:lstStyle/>
            <a:p>
              <a:pPr algn="l">
                <a:lnSpc>
                  <a:spcPct val="90000"/>
                </a:lnSpc>
                <a:spcBef>
                  <a:spcPts val="600"/>
                </a:spcBef>
                <a:spcAft>
                  <a:spcPts val="600"/>
                </a:spcAft>
              </a:pPr>
              <a:r>
                <a:rPr lang="nl-NL" sz="1400" b="1" cap="all" baseline="0">
                  <a:solidFill>
                    <a:schemeClr val="bg1"/>
                  </a:solidFill>
                  <a:latin typeface="Calibri" panose="020F0502020204030204" pitchFamily="34" charset="0"/>
                  <a:cs typeface="Calibri" panose="020F0502020204030204" pitchFamily="34" charset="0"/>
                </a:rPr>
                <a:t>Lijstniveaus gebruiken</a:t>
              </a:r>
            </a:p>
          </p:txBody>
        </p:sp>
        <p:grpSp>
          <p:nvGrpSpPr>
            <p:cNvPr id="77" name="Groep 76">
              <a:extLst>
                <a:ext uri="{FF2B5EF4-FFF2-40B4-BE49-F238E27FC236}">
                  <a16:creationId xmlns:a16="http://schemas.microsoft.com/office/drawing/2014/main" id="{C55FAD97-F032-4A78-A1EE-A07E54BD1344}"/>
                </a:ext>
              </a:extLst>
            </p:cNvPr>
            <p:cNvGrpSpPr/>
            <p:nvPr userDrawn="1"/>
          </p:nvGrpSpPr>
          <p:grpSpPr>
            <a:xfrm>
              <a:off x="-640848" y="5954564"/>
              <a:ext cx="267555" cy="267555"/>
              <a:chOff x="7881599" y="90188"/>
              <a:chExt cx="388279" cy="388279"/>
            </a:xfrm>
          </p:grpSpPr>
          <p:sp>
            <p:nvSpPr>
              <p:cNvPr id="99" name="Ovaal 98">
                <a:extLst>
                  <a:ext uri="{FF2B5EF4-FFF2-40B4-BE49-F238E27FC236}">
                    <a16:creationId xmlns:a16="http://schemas.microsoft.com/office/drawing/2014/main" id="{4A7BD92C-CF63-4FE0-B03C-8113E106AAF1}"/>
                  </a:ext>
                </a:extLst>
              </p:cNvPr>
              <p:cNvSpPr/>
              <p:nvPr userDrawn="1"/>
            </p:nvSpPr>
            <p:spPr>
              <a:xfrm>
                <a:off x="7908243" y="116832"/>
                <a:ext cx="334990" cy="33499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180000" rIns="180000" bIns="180000" numCol="1" spcCol="0" rtlCol="0" fromWordArt="0" anchor="ctr" anchorCtr="0" forceAA="0" compatLnSpc="1">
                <a:prstTxWarp prst="textNoShape">
                  <a:avLst/>
                </a:prstTxWarp>
                <a:noAutofit/>
              </a:bodyPr>
              <a:lstStyle/>
              <a:p>
                <a:pPr algn="ctr">
                  <a:lnSpc>
                    <a:spcPct val="90000"/>
                  </a:lnSpc>
                  <a:spcBef>
                    <a:spcPts val="600"/>
                  </a:spcBef>
                  <a:spcAft>
                    <a:spcPts val="600"/>
                  </a:spcAft>
                </a:pPr>
                <a:endParaRPr lang="nl-NL" sz="1800" cap="all" baseline="0" err="1">
                  <a:solidFill>
                    <a:srgbClr val="211F26"/>
                  </a:solidFill>
                  <a:latin typeface="Calibri" panose="020F0502020204030204" pitchFamily="34" charset="0"/>
                  <a:cs typeface="Calibri" panose="020F0502020204030204" pitchFamily="34" charset="0"/>
                </a:endParaRPr>
              </a:p>
            </p:txBody>
          </p:sp>
          <p:sp>
            <p:nvSpPr>
              <p:cNvPr id="100" name="Graphic 163" descr="Informatie">
                <a:extLst>
                  <a:ext uri="{FF2B5EF4-FFF2-40B4-BE49-F238E27FC236}">
                    <a16:creationId xmlns:a16="http://schemas.microsoft.com/office/drawing/2014/main" id="{24518123-982B-458E-8B35-071A6ABA2C37}"/>
                  </a:ext>
                </a:extLst>
              </p:cNvPr>
              <p:cNvSpPr/>
              <p:nvPr/>
            </p:nvSpPr>
            <p:spPr>
              <a:xfrm>
                <a:off x="7881599" y="90188"/>
                <a:ext cx="388279" cy="388279"/>
              </a:xfrm>
              <a:custGeom>
                <a:avLst/>
                <a:gdLst>
                  <a:gd name="connsiteX0" fmla="*/ 145860 w 291719"/>
                  <a:gd name="connsiteY0" fmla="*/ 0 h 291719"/>
                  <a:gd name="connsiteX1" fmla="*/ 0 w 291719"/>
                  <a:gd name="connsiteY1" fmla="*/ 145860 h 291719"/>
                  <a:gd name="connsiteX2" fmla="*/ 145860 w 291719"/>
                  <a:gd name="connsiteY2" fmla="*/ 291720 h 291719"/>
                  <a:gd name="connsiteX3" fmla="*/ 291720 w 291719"/>
                  <a:gd name="connsiteY3" fmla="*/ 145860 h 291719"/>
                  <a:gd name="connsiteX4" fmla="*/ 145860 w 291719"/>
                  <a:gd name="connsiteY4" fmla="*/ 0 h 291719"/>
                  <a:gd name="connsiteX5" fmla="*/ 138183 w 291719"/>
                  <a:gd name="connsiteY5" fmla="*/ 38384 h 291719"/>
                  <a:gd name="connsiteX6" fmla="*/ 157375 w 291719"/>
                  <a:gd name="connsiteY6" fmla="*/ 57576 h 291719"/>
                  <a:gd name="connsiteX7" fmla="*/ 138183 w 291719"/>
                  <a:gd name="connsiteY7" fmla="*/ 76768 h 291719"/>
                  <a:gd name="connsiteX8" fmla="*/ 118991 w 291719"/>
                  <a:gd name="connsiteY8" fmla="*/ 57576 h 291719"/>
                  <a:gd name="connsiteX9" fmla="*/ 138183 w 291719"/>
                  <a:gd name="connsiteY9" fmla="*/ 38384 h 291719"/>
                  <a:gd name="connsiteX10" fmla="*/ 184244 w 291719"/>
                  <a:gd name="connsiteY10" fmla="*/ 253336 h 291719"/>
                  <a:gd name="connsiteX11" fmla="*/ 107476 w 291719"/>
                  <a:gd name="connsiteY11" fmla="*/ 253336 h 291719"/>
                  <a:gd name="connsiteX12" fmla="*/ 107476 w 291719"/>
                  <a:gd name="connsiteY12" fmla="*/ 230305 h 291719"/>
                  <a:gd name="connsiteX13" fmla="*/ 134345 w 291719"/>
                  <a:gd name="connsiteY13" fmla="*/ 230305 h 291719"/>
                  <a:gd name="connsiteX14" fmla="*/ 134345 w 291719"/>
                  <a:gd name="connsiteY14" fmla="*/ 115153 h 291719"/>
                  <a:gd name="connsiteX15" fmla="*/ 111314 w 291719"/>
                  <a:gd name="connsiteY15" fmla="*/ 115153 h 291719"/>
                  <a:gd name="connsiteX16" fmla="*/ 111314 w 291719"/>
                  <a:gd name="connsiteY16" fmla="*/ 92122 h 291719"/>
                  <a:gd name="connsiteX17" fmla="*/ 157375 w 291719"/>
                  <a:gd name="connsiteY17" fmla="*/ 92122 h 291719"/>
                  <a:gd name="connsiteX18" fmla="*/ 157375 w 291719"/>
                  <a:gd name="connsiteY18" fmla="*/ 115153 h 291719"/>
                  <a:gd name="connsiteX19" fmla="*/ 157375 w 291719"/>
                  <a:gd name="connsiteY19" fmla="*/ 230305 h 291719"/>
                  <a:gd name="connsiteX20" fmla="*/ 184244 w 291719"/>
                  <a:gd name="connsiteY20" fmla="*/ 230305 h 291719"/>
                  <a:gd name="connsiteX21" fmla="*/ 184244 w 291719"/>
                  <a:gd name="connsiteY21" fmla="*/ 253336 h 2917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91719" h="291719">
                    <a:moveTo>
                      <a:pt x="145860" y="0"/>
                    </a:moveTo>
                    <a:cubicBezTo>
                      <a:pt x="65253" y="0"/>
                      <a:pt x="0" y="65253"/>
                      <a:pt x="0" y="145860"/>
                    </a:cubicBezTo>
                    <a:cubicBezTo>
                      <a:pt x="0" y="226467"/>
                      <a:pt x="65253" y="291720"/>
                      <a:pt x="145860" y="291720"/>
                    </a:cubicBezTo>
                    <a:cubicBezTo>
                      <a:pt x="226467" y="291720"/>
                      <a:pt x="291720" y="226467"/>
                      <a:pt x="291720" y="145860"/>
                    </a:cubicBezTo>
                    <a:cubicBezTo>
                      <a:pt x="291720" y="65253"/>
                      <a:pt x="226467" y="0"/>
                      <a:pt x="145860" y="0"/>
                    </a:cubicBezTo>
                    <a:close/>
                    <a:moveTo>
                      <a:pt x="138183" y="38384"/>
                    </a:moveTo>
                    <a:cubicBezTo>
                      <a:pt x="148931" y="38384"/>
                      <a:pt x="157375" y="46829"/>
                      <a:pt x="157375" y="57576"/>
                    </a:cubicBezTo>
                    <a:cubicBezTo>
                      <a:pt x="157375" y="68324"/>
                      <a:pt x="148931" y="76768"/>
                      <a:pt x="138183" y="76768"/>
                    </a:cubicBezTo>
                    <a:cubicBezTo>
                      <a:pt x="127435" y="76768"/>
                      <a:pt x="118991" y="68324"/>
                      <a:pt x="118991" y="57576"/>
                    </a:cubicBezTo>
                    <a:cubicBezTo>
                      <a:pt x="118991" y="46829"/>
                      <a:pt x="127435" y="38384"/>
                      <a:pt x="138183" y="38384"/>
                    </a:cubicBezTo>
                    <a:close/>
                    <a:moveTo>
                      <a:pt x="184244" y="253336"/>
                    </a:moveTo>
                    <a:lnTo>
                      <a:pt x="107476" y="253336"/>
                    </a:lnTo>
                    <a:lnTo>
                      <a:pt x="107476" y="230305"/>
                    </a:lnTo>
                    <a:lnTo>
                      <a:pt x="134345" y="230305"/>
                    </a:lnTo>
                    <a:lnTo>
                      <a:pt x="134345" y="115153"/>
                    </a:lnTo>
                    <a:lnTo>
                      <a:pt x="111314" y="115153"/>
                    </a:lnTo>
                    <a:lnTo>
                      <a:pt x="111314" y="92122"/>
                    </a:lnTo>
                    <a:lnTo>
                      <a:pt x="157375" y="92122"/>
                    </a:lnTo>
                    <a:lnTo>
                      <a:pt x="157375" y="115153"/>
                    </a:lnTo>
                    <a:lnTo>
                      <a:pt x="157375" y="230305"/>
                    </a:lnTo>
                    <a:lnTo>
                      <a:pt x="184244" y="230305"/>
                    </a:lnTo>
                    <a:lnTo>
                      <a:pt x="184244" y="253336"/>
                    </a:lnTo>
                    <a:close/>
                  </a:path>
                </a:pathLst>
              </a:custGeom>
              <a:solidFill>
                <a:schemeClr val="tx1"/>
              </a:solidFill>
              <a:ln w="3770" cap="flat">
                <a:noFill/>
                <a:prstDash val="solid"/>
                <a:miter/>
              </a:ln>
            </p:spPr>
            <p:txBody>
              <a:bodyPr rtlCol="0" anchor="ctr"/>
              <a:lstStyle/>
              <a:p>
                <a:endParaRPr lang="nl-NL" sz="2000">
                  <a:solidFill>
                    <a:srgbClr val="211F26"/>
                  </a:solidFill>
                  <a:latin typeface="Calibri" panose="020F0502020204030204" pitchFamily="34" charset="0"/>
                  <a:cs typeface="Calibri" panose="020F0502020204030204" pitchFamily="34" charset="0"/>
                </a:endParaRPr>
              </a:p>
            </p:txBody>
          </p:sp>
        </p:grpSp>
        <p:grpSp>
          <p:nvGrpSpPr>
            <p:cNvPr id="78" name="Groep 77">
              <a:extLst>
                <a:ext uri="{FF2B5EF4-FFF2-40B4-BE49-F238E27FC236}">
                  <a16:creationId xmlns:a16="http://schemas.microsoft.com/office/drawing/2014/main" id="{E6D2668D-3FD6-4FD2-AB59-AFFC8D4E1609}"/>
                </a:ext>
              </a:extLst>
            </p:cNvPr>
            <p:cNvGrpSpPr/>
            <p:nvPr userDrawn="1"/>
          </p:nvGrpSpPr>
          <p:grpSpPr>
            <a:xfrm>
              <a:off x="-3569165" y="1909857"/>
              <a:ext cx="3195872" cy="3742479"/>
              <a:chOff x="-3569165" y="1742767"/>
              <a:chExt cx="3195872" cy="3742479"/>
            </a:xfrm>
          </p:grpSpPr>
          <p:sp>
            <p:nvSpPr>
              <p:cNvPr id="80" name="Ovaal 79">
                <a:extLst>
                  <a:ext uri="{FF2B5EF4-FFF2-40B4-BE49-F238E27FC236}">
                    <a16:creationId xmlns:a16="http://schemas.microsoft.com/office/drawing/2014/main" id="{2E0F48E7-4232-4D8C-9FDF-A67701760D60}"/>
                  </a:ext>
                </a:extLst>
              </p:cNvPr>
              <p:cNvSpPr/>
              <p:nvPr userDrawn="1"/>
            </p:nvSpPr>
            <p:spPr>
              <a:xfrm>
                <a:off x="-3569165" y="1742767"/>
                <a:ext cx="260914" cy="259683"/>
              </a:xfrm>
              <a:prstGeom prst="ellipse">
                <a:avLst/>
              </a:prstGeom>
              <a:solidFill>
                <a:srgbClr val="211F26"/>
              </a:solidFill>
              <a:ln w="25400" cap="flat" cmpd="sng" algn="ctr">
                <a:noFill/>
                <a:prstDash val="solid"/>
              </a:ln>
              <a:effectLst/>
            </p:spPr>
            <p:txBody>
              <a:bodyPr rtlCol="0" anchor="ctr"/>
              <a:lstStyle/>
              <a:p>
                <a:pPr marR="0" lvl="0" indent="0" algn="ctr" fontAlgn="auto">
                  <a:lnSpc>
                    <a:spcPct val="100000"/>
                  </a:lnSpc>
                  <a:spcBef>
                    <a:spcPts val="0"/>
                  </a:spcBef>
                  <a:spcAft>
                    <a:spcPts val="0"/>
                  </a:spcAft>
                  <a:buClrTx/>
                  <a:buSzTx/>
                  <a:buFontTx/>
                  <a:buNone/>
                  <a:tabLst/>
                </a:pPr>
                <a:r>
                  <a:rPr kumimoji="0" lang="nl-NL" sz="1200" b="1" i="0" u="none" strike="noStrike" kern="0" cap="none" spc="0" normalizeH="0" baseline="0" noProof="0">
                    <a:ln>
                      <a:noFill/>
                    </a:ln>
                    <a:solidFill>
                      <a:schemeClr val="bg1"/>
                    </a:solidFill>
                    <a:effectLst/>
                    <a:uLnTx/>
                    <a:uFillTx/>
                    <a:latin typeface="Calibri" panose="020F0502020204030204" pitchFamily="34" charset="0"/>
                    <a:cs typeface="Calibri" panose="020F0502020204030204" pitchFamily="34" charset="0"/>
                  </a:rPr>
                  <a:t>1</a:t>
                </a:r>
              </a:p>
            </p:txBody>
          </p:sp>
          <p:sp>
            <p:nvSpPr>
              <p:cNvPr id="81" name="Rechthoek 80">
                <a:extLst>
                  <a:ext uri="{FF2B5EF4-FFF2-40B4-BE49-F238E27FC236}">
                    <a16:creationId xmlns:a16="http://schemas.microsoft.com/office/drawing/2014/main" id="{3EF54295-4069-4C35-97AD-1FA79B0EB0CA}"/>
                  </a:ext>
                </a:extLst>
              </p:cNvPr>
              <p:cNvSpPr/>
              <p:nvPr userDrawn="1"/>
            </p:nvSpPr>
            <p:spPr>
              <a:xfrm>
                <a:off x="-3203483" y="1744627"/>
                <a:ext cx="2830190" cy="255963"/>
              </a:xfrm>
              <a:prstGeom prst="rect">
                <a:avLst/>
              </a:prstGeom>
              <a:noFill/>
              <a:ln w="25400" cap="flat" cmpd="sng" algn="ctr">
                <a:noFill/>
                <a:prstDash val="solid"/>
              </a:ln>
              <a:effectLst/>
            </p:spPr>
            <p:txBody>
              <a:bodyPr lIns="0" tIns="0" rIns="0" bIns="0" rtlCol="0" anchor="ctr"/>
              <a:lstStyle/>
              <a:p>
                <a:pPr marL="263525" marR="0" lvl="0" indent="-263525" algn="l" defTabSz="719138" rtl="0" eaLnBrk="1" fontAlgn="auto" latinLnBrk="0" hangingPunct="1">
                  <a:lnSpc>
                    <a:spcPct val="100000"/>
                  </a:lnSpc>
                  <a:spcBef>
                    <a:spcPts val="300"/>
                  </a:spcBef>
                  <a:spcAft>
                    <a:spcPts val="600"/>
                  </a:spcAft>
                  <a:buClr>
                    <a:schemeClr val="accent1"/>
                  </a:buClr>
                  <a:buSzPct val="100000"/>
                  <a:buFont typeface="Segoe UI Light" panose="020B0502040204020203" pitchFamily="34" charset="0"/>
                  <a:buChar char="•"/>
                  <a:tabLst/>
                  <a:defRPr/>
                </a:pPr>
                <a:r>
                  <a:rPr lang="nl-NL" sz="1600" kern="1200" noProof="0">
                    <a:solidFill>
                      <a:schemeClr val="tx1"/>
                    </a:solidFill>
                    <a:latin typeface="+mn-lt"/>
                    <a:ea typeface="+mn-ea"/>
                    <a:cs typeface="+mn-cs"/>
                  </a:rPr>
                  <a:t>Bullets</a:t>
                </a:r>
              </a:p>
            </p:txBody>
          </p:sp>
          <p:sp>
            <p:nvSpPr>
              <p:cNvPr id="82" name="Ovaal 81">
                <a:extLst>
                  <a:ext uri="{FF2B5EF4-FFF2-40B4-BE49-F238E27FC236}">
                    <a16:creationId xmlns:a16="http://schemas.microsoft.com/office/drawing/2014/main" id="{19559D4A-7F5F-496C-AB08-CF6510209651}"/>
                  </a:ext>
                </a:extLst>
              </p:cNvPr>
              <p:cNvSpPr/>
              <p:nvPr userDrawn="1"/>
            </p:nvSpPr>
            <p:spPr>
              <a:xfrm>
                <a:off x="-3569165" y="2178116"/>
                <a:ext cx="260914" cy="259683"/>
              </a:xfrm>
              <a:prstGeom prst="ellipse">
                <a:avLst/>
              </a:prstGeom>
              <a:solidFill>
                <a:srgbClr val="211F26"/>
              </a:solidFill>
              <a:ln w="25400" cap="flat" cmpd="sng" algn="ctr">
                <a:noFill/>
                <a:prstDash val="solid"/>
              </a:ln>
              <a:effectLst/>
            </p:spPr>
            <p:txBody>
              <a:bodyPr rtlCol="0" anchor="ctr"/>
              <a:lstStyle/>
              <a:p>
                <a:pPr marR="0" lvl="0" indent="0" algn="ctr" fontAlgn="auto">
                  <a:lnSpc>
                    <a:spcPct val="100000"/>
                  </a:lnSpc>
                  <a:spcBef>
                    <a:spcPts val="0"/>
                  </a:spcBef>
                  <a:spcAft>
                    <a:spcPts val="0"/>
                  </a:spcAft>
                  <a:buClrTx/>
                  <a:buSzTx/>
                  <a:buFontTx/>
                  <a:buNone/>
                  <a:tabLst/>
                </a:pPr>
                <a:r>
                  <a:rPr kumimoji="0" lang="nl-NL" sz="1200" b="1" i="0" u="none" strike="noStrike" kern="0" cap="none" spc="0" normalizeH="0" baseline="0" noProof="0">
                    <a:ln>
                      <a:noFill/>
                    </a:ln>
                    <a:solidFill>
                      <a:schemeClr val="bg1"/>
                    </a:solidFill>
                    <a:effectLst/>
                    <a:uLnTx/>
                    <a:uFillTx/>
                    <a:latin typeface="Calibri" panose="020F0502020204030204" pitchFamily="34" charset="0"/>
                    <a:cs typeface="Calibri" panose="020F0502020204030204" pitchFamily="34" charset="0"/>
                  </a:rPr>
                  <a:t>2</a:t>
                </a:r>
              </a:p>
            </p:txBody>
          </p:sp>
          <p:sp>
            <p:nvSpPr>
              <p:cNvPr id="83" name="Rechthoek 82">
                <a:extLst>
                  <a:ext uri="{FF2B5EF4-FFF2-40B4-BE49-F238E27FC236}">
                    <a16:creationId xmlns:a16="http://schemas.microsoft.com/office/drawing/2014/main" id="{EBB50049-1787-4277-80AF-C498F1633B5F}"/>
                  </a:ext>
                </a:extLst>
              </p:cNvPr>
              <p:cNvSpPr/>
              <p:nvPr userDrawn="1"/>
            </p:nvSpPr>
            <p:spPr>
              <a:xfrm>
                <a:off x="-3203483" y="2179744"/>
                <a:ext cx="2830190" cy="255963"/>
              </a:xfrm>
              <a:prstGeom prst="rect">
                <a:avLst/>
              </a:prstGeom>
              <a:noFill/>
              <a:ln w="25400" cap="flat" cmpd="sng" algn="ctr">
                <a:noFill/>
                <a:prstDash val="solid"/>
              </a:ln>
              <a:effectLst/>
            </p:spPr>
            <p:txBody>
              <a:bodyPr lIns="0" tIns="0" rIns="0" bIns="0" rtlCol="0" anchor="ctr"/>
              <a:lstStyle/>
              <a:p>
                <a:pPr marL="538163" marR="0" lvl="1" indent="-274638" algn="l" defTabSz="719138" rtl="0" eaLnBrk="1" fontAlgn="auto" latinLnBrk="0" hangingPunct="1">
                  <a:lnSpc>
                    <a:spcPct val="100000"/>
                  </a:lnSpc>
                  <a:spcBef>
                    <a:spcPts val="300"/>
                  </a:spcBef>
                  <a:spcAft>
                    <a:spcPts val="600"/>
                  </a:spcAft>
                  <a:buClr>
                    <a:schemeClr val="accent1"/>
                  </a:buClr>
                  <a:buSzPct val="90000"/>
                  <a:buFont typeface="Calibri Light" panose="020F0302020204030204" pitchFamily="34" charset="0"/>
                  <a:buChar char="→"/>
                  <a:tabLst/>
                  <a:defRPr/>
                </a:pPr>
                <a:r>
                  <a:rPr lang="nl-NL" sz="1600" i="0" kern="1200" noProof="0">
                    <a:solidFill>
                      <a:schemeClr val="tx1"/>
                    </a:solidFill>
                    <a:latin typeface="+mn-lt"/>
                    <a:ea typeface="+mn-ea"/>
                    <a:cs typeface="+mn-cs"/>
                  </a:rPr>
                  <a:t>Sub-bullets</a:t>
                </a:r>
              </a:p>
            </p:txBody>
          </p:sp>
          <p:sp>
            <p:nvSpPr>
              <p:cNvPr id="85" name="Ovaal 84">
                <a:extLst>
                  <a:ext uri="{FF2B5EF4-FFF2-40B4-BE49-F238E27FC236}">
                    <a16:creationId xmlns:a16="http://schemas.microsoft.com/office/drawing/2014/main" id="{521BF4BB-D364-4621-A741-1F29BCE336D0}"/>
                  </a:ext>
                </a:extLst>
              </p:cNvPr>
              <p:cNvSpPr/>
              <p:nvPr userDrawn="1"/>
            </p:nvSpPr>
            <p:spPr>
              <a:xfrm>
                <a:off x="-3569165" y="2613465"/>
                <a:ext cx="260914" cy="259683"/>
              </a:xfrm>
              <a:prstGeom prst="ellipse">
                <a:avLst/>
              </a:prstGeom>
              <a:solidFill>
                <a:srgbClr val="211F26"/>
              </a:solidFill>
              <a:ln w="25400" cap="flat" cmpd="sng" algn="ctr">
                <a:noFill/>
                <a:prstDash val="solid"/>
              </a:ln>
              <a:effectLst/>
            </p:spPr>
            <p:txBody>
              <a:bodyPr rtlCol="0" anchor="ctr"/>
              <a:lstStyle/>
              <a:p>
                <a:pPr marR="0" lvl="0" indent="0" algn="ctr" fontAlgn="auto">
                  <a:lnSpc>
                    <a:spcPct val="100000"/>
                  </a:lnSpc>
                  <a:spcBef>
                    <a:spcPts val="0"/>
                  </a:spcBef>
                  <a:spcAft>
                    <a:spcPts val="0"/>
                  </a:spcAft>
                  <a:buClrTx/>
                  <a:buSzTx/>
                  <a:buFontTx/>
                  <a:buNone/>
                  <a:tabLst/>
                </a:pPr>
                <a:r>
                  <a:rPr kumimoji="0" lang="nl-NL" sz="1200" b="1" i="0" u="none" strike="noStrike" kern="0" cap="none" spc="0" normalizeH="0" baseline="0" noProof="0">
                    <a:ln>
                      <a:noFill/>
                    </a:ln>
                    <a:solidFill>
                      <a:schemeClr val="bg1"/>
                    </a:solidFill>
                    <a:effectLst/>
                    <a:uLnTx/>
                    <a:uFillTx/>
                    <a:latin typeface="Calibri" panose="020F0502020204030204" pitchFamily="34" charset="0"/>
                    <a:cs typeface="Calibri" panose="020F0502020204030204" pitchFamily="34" charset="0"/>
                  </a:rPr>
                  <a:t>3</a:t>
                </a:r>
              </a:p>
            </p:txBody>
          </p:sp>
          <p:sp>
            <p:nvSpPr>
              <p:cNvPr id="86" name="Rechthoek 85">
                <a:extLst>
                  <a:ext uri="{FF2B5EF4-FFF2-40B4-BE49-F238E27FC236}">
                    <a16:creationId xmlns:a16="http://schemas.microsoft.com/office/drawing/2014/main" id="{F9C9264A-9464-4D22-9B27-920901D2579F}"/>
                  </a:ext>
                </a:extLst>
              </p:cNvPr>
              <p:cNvSpPr/>
              <p:nvPr userDrawn="1"/>
            </p:nvSpPr>
            <p:spPr>
              <a:xfrm>
                <a:off x="-3203483" y="2614861"/>
                <a:ext cx="2830190" cy="255963"/>
              </a:xfrm>
              <a:prstGeom prst="rect">
                <a:avLst/>
              </a:prstGeom>
              <a:noFill/>
              <a:ln w="25400" cap="flat" cmpd="sng" algn="ctr">
                <a:noFill/>
                <a:prstDash val="solid"/>
              </a:ln>
              <a:effectLst/>
            </p:spPr>
            <p:txBody>
              <a:bodyPr lIns="0" tIns="0" rIns="0" bIns="0" rtlCol="0" anchor="ctr"/>
              <a:lstStyle/>
              <a:p>
                <a:pPr marL="0" lvl="2" indent="0" algn="l" defTabSz="719138" rtl="0" eaLnBrk="1" latinLnBrk="0" hangingPunct="1">
                  <a:lnSpc>
                    <a:spcPct val="100000"/>
                  </a:lnSpc>
                  <a:spcBef>
                    <a:spcPts val="300"/>
                  </a:spcBef>
                  <a:spcAft>
                    <a:spcPts val="600"/>
                  </a:spcAft>
                  <a:buClr>
                    <a:srgbClr val="0070C0"/>
                  </a:buClr>
                  <a:buSzPct val="85000"/>
                  <a:buFont typeface="Arial" panose="020B0604020202020204" pitchFamily="34" charset="0"/>
                  <a:buNone/>
                </a:pPr>
                <a:r>
                  <a:rPr lang="nl-NL" sz="1600" i="0" kern="1200">
                    <a:solidFill>
                      <a:schemeClr val="tx1"/>
                    </a:solidFill>
                    <a:latin typeface="+mn-lt"/>
                    <a:ea typeface="+mn-ea"/>
                    <a:cs typeface="+mn-cs"/>
                  </a:rPr>
                  <a:t>Leestekst</a:t>
                </a:r>
              </a:p>
            </p:txBody>
          </p:sp>
          <p:sp>
            <p:nvSpPr>
              <p:cNvPr id="87" name="Ovaal 86">
                <a:extLst>
                  <a:ext uri="{FF2B5EF4-FFF2-40B4-BE49-F238E27FC236}">
                    <a16:creationId xmlns:a16="http://schemas.microsoft.com/office/drawing/2014/main" id="{EA165C15-AF7B-4FC1-8E09-DEE152B0665D}"/>
                  </a:ext>
                </a:extLst>
              </p:cNvPr>
              <p:cNvSpPr/>
              <p:nvPr userDrawn="1"/>
            </p:nvSpPr>
            <p:spPr>
              <a:xfrm>
                <a:off x="-3569165" y="3048814"/>
                <a:ext cx="260914" cy="259683"/>
              </a:xfrm>
              <a:prstGeom prst="ellipse">
                <a:avLst/>
              </a:prstGeom>
              <a:solidFill>
                <a:srgbClr val="211F26"/>
              </a:solidFill>
              <a:ln w="25400" cap="flat" cmpd="sng" algn="ctr">
                <a:noFill/>
                <a:prstDash val="solid"/>
              </a:ln>
              <a:effectLst/>
            </p:spPr>
            <p:txBody>
              <a:bodyPr rtlCol="0" anchor="ctr"/>
              <a:lstStyle/>
              <a:p>
                <a:pPr marR="0" lvl="0" indent="0" algn="ctr" fontAlgn="auto">
                  <a:lnSpc>
                    <a:spcPct val="100000"/>
                  </a:lnSpc>
                  <a:spcBef>
                    <a:spcPts val="0"/>
                  </a:spcBef>
                  <a:spcAft>
                    <a:spcPts val="0"/>
                  </a:spcAft>
                  <a:buClrTx/>
                  <a:buSzTx/>
                  <a:buFontTx/>
                  <a:buNone/>
                  <a:tabLst/>
                </a:pPr>
                <a:r>
                  <a:rPr kumimoji="0" lang="nl-NL" sz="1200" b="1" i="0" u="none" strike="noStrike" kern="0" cap="none" spc="0" normalizeH="0" baseline="0" noProof="0">
                    <a:ln>
                      <a:noFill/>
                    </a:ln>
                    <a:solidFill>
                      <a:schemeClr val="bg1"/>
                    </a:solidFill>
                    <a:effectLst/>
                    <a:uLnTx/>
                    <a:uFillTx/>
                    <a:latin typeface="Calibri" panose="020F0502020204030204" pitchFamily="34" charset="0"/>
                    <a:cs typeface="Calibri" panose="020F0502020204030204" pitchFamily="34" charset="0"/>
                  </a:rPr>
                  <a:t>4</a:t>
                </a:r>
              </a:p>
            </p:txBody>
          </p:sp>
          <p:sp>
            <p:nvSpPr>
              <p:cNvPr id="88" name="Rechthoek 87">
                <a:extLst>
                  <a:ext uri="{FF2B5EF4-FFF2-40B4-BE49-F238E27FC236}">
                    <a16:creationId xmlns:a16="http://schemas.microsoft.com/office/drawing/2014/main" id="{79AF0ED2-5F2E-4E7D-8AD5-A66B565C08C4}"/>
                  </a:ext>
                </a:extLst>
              </p:cNvPr>
              <p:cNvSpPr/>
              <p:nvPr userDrawn="1"/>
            </p:nvSpPr>
            <p:spPr>
              <a:xfrm>
                <a:off x="-3203483" y="3049978"/>
                <a:ext cx="2830190" cy="255963"/>
              </a:xfrm>
              <a:prstGeom prst="rect">
                <a:avLst/>
              </a:prstGeom>
              <a:noFill/>
              <a:ln w="25400" cap="flat" cmpd="sng" algn="ctr">
                <a:noFill/>
                <a:prstDash val="solid"/>
              </a:ln>
              <a:effectLst/>
            </p:spPr>
            <p:txBody>
              <a:bodyPr lIns="0" tIns="0" rIns="0" bIns="0" rtlCol="0" anchor="ctr"/>
              <a:lstStyle/>
              <a:p>
                <a:pPr marL="0" lvl="3" indent="0" algn="l" defTabSz="719138" rtl="0" eaLnBrk="1" latinLnBrk="0" hangingPunct="1">
                  <a:lnSpc>
                    <a:spcPct val="100000"/>
                  </a:lnSpc>
                  <a:spcBef>
                    <a:spcPts val="300"/>
                  </a:spcBef>
                  <a:spcAft>
                    <a:spcPts val="1200"/>
                  </a:spcAft>
                  <a:buFont typeface="Arial" panose="020B0604020202020204" pitchFamily="34" charset="0"/>
                  <a:buNone/>
                </a:pPr>
                <a:r>
                  <a:rPr lang="nl-NL" sz="2000" b="1" kern="1200" cap="none" spc="30" baseline="0">
                    <a:solidFill>
                      <a:schemeClr val="accent1"/>
                    </a:solidFill>
                    <a:latin typeface="+mj-lt"/>
                    <a:ea typeface="+mn-ea"/>
                    <a:cs typeface="Calibri" panose="020F0502020204030204" pitchFamily="34" charset="0"/>
                  </a:rPr>
                  <a:t>Subtitel</a:t>
                </a:r>
              </a:p>
            </p:txBody>
          </p:sp>
          <p:sp>
            <p:nvSpPr>
              <p:cNvPr id="89" name="Ovaal 88">
                <a:extLst>
                  <a:ext uri="{FF2B5EF4-FFF2-40B4-BE49-F238E27FC236}">
                    <a16:creationId xmlns:a16="http://schemas.microsoft.com/office/drawing/2014/main" id="{73F6CB69-D0F2-4EBC-97BF-1214C19454EC}"/>
                  </a:ext>
                </a:extLst>
              </p:cNvPr>
              <p:cNvSpPr/>
              <p:nvPr userDrawn="1"/>
            </p:nvSpPr>
            <p:spPr>
              <a:xfrm>
                <a:off x="-3569165" y="3484163"/>
                <a:ext cx="260914" cy="259683"/>
              </a:xfrm>
              <a:prstGeom prst="ellipse">
                <a:avLst/>
              </a:prstGeom>
              <a:solidFill>
                <a:srgbClr val="211F26"/>
              </a:solidFill>
              <a:ln w="25400" cap="flat" cmpd="sng" algn="ctr">
                <a:noFill/>
                <a:prstDash val="solid"/>
              </a:ln>
              <a:effectLst/>
            </p:spPr>
            <p:txBody>
              <a:bodyPr rtlCol="0" anchor="ctr"/>
              <a:lstStyle/>
              <a:p>
                <a:pPr marR="0" lvl="0" indent="0" algn="ctr" fontAlgn="auto">
                  <a:lnSpc>
                    <a:spcPct val="100000"/>
                  </a:lnSpc>
                  <a:spcBef>
                    <a:spcPts val="0"/>
                  </a:spcBef>
                  <a:spcAft>
                    <a:spcPts val="0"/>
                  </a:spcAft>
                  <a:buClrTx/>
                  <a:buSzTx/>
                  <a:buFontTx/>
                  <a:buNone/>
                  <a:tabLst/>
                </a:pPr>
                <a:r>
                  <a:rPr kumimoji="0" lang="nl-NL" sz="1200" b="1" i="0" u="none" strike="noStrike" kern="0" cap="none" spc="0" normalizeH="0" baseline="0" noProof="0">
                    <a:ln>
                      <a:noFill/>
                    </a:ln>
                    <a:solidFill>
                      <a:schemeClr val="bg1"/>
                    </a:solidFill>
                    <a:effectLst/>
                    <a:uLnTx/>
                    <a:uFillTx/>
                    <a:latin typeface="Calibri" panose="020F0502020204030204" pitchFamily="34" charset="0"/>
                    <a:cs typeface="Calibri" panose="020F0502020204030204" pitchFamily="34" charset="0"/>
                  </a:rPr>
                  <a:t>5</a:t>
                </a:r>
              </a:p>
            </p:txBody>
          </p:sp>
          <p:sp>
            <p:nvSpPr>
              <p:cNvPr id="90" name="Rechthoek 89">
                <a:extLst>
                  <a:ext uri="{FF2B5EF4-FFF2-40B4-BE49-F238E27FC236}">
                    <a16:creationId xmlns:a16="http://schemas.microsoft.com/office/drawing/2014/main" id="{448C8657-3CF7-4E26-9A1A-481FB7D8D8DE}"/>
                  </a:ext>
                </a:extLst>
              </p:cNvPr>
              <p:cNvSpPr/>
              <p:nvPr userDrawn="1"/>
            </p:nvSpPr>
            <p:spPr>
              <a:xfrm>
                <a:off x="-3203483" y="3485095"/>
                <a:ext cx="2830190" cy="255963"/>
              </a:xfrm>
              <a:prstGeom prst="rect">
                <a:avLst/>
              </a:prstGeom>
              <a:noFill/>
              <a:ln w="25400" cap="flat" cmpd="sng" algn="ctr">
                <a:noFill/>
                <a:prstDash val="solid"/>
              </a:ln>
              <a:effectLst/>
            </p:spPr>
            <p:txBody>
              <a:bodyPr lIns="0" tIns="0" rIns="0" bIns="0" rtlCol="0" anchor="ctr"/>
              <a:lstStyle/>
              <a:p>
                <a:pPr marL="263525" lvl="4" indent="-263525" algn="l" defTabSz="719138" rtl="0" eaLnBrk="1" latinLnBrk="0" hangingPunct="1">
                  <a:lnSpc>
                    <a:spcPct val="100000"/>
                  </a:lnSpc>
                  <a:spcBef>
                    <a:spcPts val="300"/>
                  </a:spcBef>
                  <a:spcAft>
                    <a:spcPts val="600"/>
                  </a:spcAft>
                  <a:buClr>
                    <a:schemeClr val="tx2"/>
                  </a:buClr>
                  <a:buFont typeface="+mj-lt"/>
                  <a:buAutoNum type="arabicPeriod"/>
                </a:pPr>
                <a:r>
                  <a:rPr lang="nl-NL" sz="1600" i="0" kern="1200">
                    <a:solidFill>
                      <a:schemeClr val="tx1"/>
                    </a:solidFill>
                    <a:latin typeface="+mn-lt"/>
                    <a:ea typeface="+mn-ea"/>
                    <a:cs typeface="+mn-cs"/>
                  </a:rPr>
                  <a:t>Numerieke bullets</a:t>
                </a:r>
              </a:p>
            </p:txBody>
          </p:sp>
          <p:sp>
            <p:nvSpPr>
              <p:cNvPr id="91" name="Ovaal 90">
                <a:extLst>
                  <a:ext uri="{FF2B5EF4-FFF2-40B4-BE49-F238E27FC236}">
                    <a16:creationId xmlns:a16="http://schemas.microsoft.com/office/drawing/2014/main" id="{46DCC297-8096-4DEE-B330-0878B3B97820}"/>
                  </a:ext>
                </a:extLst>
              </p:cNvPr>
              <p:cNvSpPr/>
              <p:nvPr userDrawn="1"/>
            </p:nvSpPr>
            <p:spPr>
              <a:xfrm>
                <a:off x="-3569165" y="3919512"/>
                <a:ext cx="260914" cy="259683"/>
              </a:xfrm>
              <a:prstGeom prst="ellipse">
                <a:avLst/>
              </a:prstGeom>
              <a:solidFill>
                <a:srgbClr val="211F26"/>
              </a:solidFill>
              <a:ln w="25400" cap="flat" cmpd="sng" algn="ctr">
                <a:noFill/>
                <a:prstDash val="solid"/>
              </a:ln>
              <a:effectLst/>
            </p:spPr>
            <p:txBody>
              <a:bodyPr rtlCol="0" anchor="ctr"/>
              <a:lstStyle/>
              <a:p>
                <a:pPr marR="0" lvl="0" indent="0" algn="ctr" fontAlgn="auto">
                  <a:lnSpc>
                    <a:spcPct val="100000"/>
                  </a:lnSpc>
                  <a:spcBef>
                    <a:spcPts val="0"/>
                  </a:spcBef>
                  <a:spcAft>
                    <a:spcPts val="0"/>
                  </a:spcAft>
                  <a:buClrTx/>
                  <a:buSzTx/>
                  <a:buFontTx/>
                  <a:buNone/>
                  <a:tabLst/>
                </a:pPr>
                <a:r>
                  <a:rPr kumimoji="0" lang="nl-NL" sz="1200" b="1" i="0" u="none" strike="noStrike" kern="0" cap="none" spc="0" normalizeH="0" baseline="0" noProof="0">
                    <a:ln>
                      <a:noFill/>
                    </a:ln>
                    <a:solidFill>
                      <a:schemeClr val="bg1"/>
                    </a:solidFill>
                    <a:effectLst/>
                    <a:uLnTx/>
                    <a:uFillTx/>
                    <a:latin typeface="Calibri" panose="020F0502020204030204" pitchFamily="34" charset="0"/>
                    <a:cs typeface="Calibri" panose="020F0502020204030204" pitchFamily="34" charset="0"/>
                  </a:rPr>
                  <a:t>6</a:t>
                </a:r>
              </a:p>
            </p:txBody>
          </p:sp>
          <p:sp>
            <p:nvSpPr>
              <p:cNvPr id="92" name="Rechthoek 91">
                <a:extLst>
                  <a:ext uri="{FF2B5EF4-FFF2-40B4-BE49-F238E27FC236}">
                    <a16:creationId xmlns:a16="http://schemas.microsoft.com/office/drawing/2014/main" id="{216CA483-AE16-489F-A250-41D91DD6D31F}"/>
                  </a:ext>
                </a:extLst>
              </p:cNvPr>
              <p:cNvSpPr/>
              <p:nvPr userDrawn="1"/>
            </p:nvSpPr>
            <p:spPr>
              <a:xfrm>
                <a:off x="-3203483" y="3920212"/>
                <a:ext cx="2830190" cy="255963"/>
              </a:xfrm>
              <a:prstGeom prst="rect">
                <a:avLst/>
              </a:prstGeom>
              <a:noFill/>
              <a:ln w="25400" cap="flat" cmpd="sng" algn="ctr">
                <a:noFill/>
                <a:prstDash val="solid"/>
              </a:ln>
              <a:effectLst/>
            </p:spPr>
            <p:txBody>
              <a:bodyPr lIns="0" tIns="0" rIns="0" bIns="0" rtlCol="0" anchor="ctr"/>
              <a:lstStyle/>
              <a:p>
                <a:pPr marL="538163" lvl="5" indent="-274638" algn="l" defTabSz="914400" rtl="0" eaLnBrk="1" latinLnBrk="0" hangingPunct="1">
                  <a:lnSpc>
                    <a:spcPct val="100000"/>
                  </a:lnSpc>
                  <a:spcBef>
                    <a:spcPts val="300"/>
                  </a:spcBef>
                  <a:spcAft>
                    <a:spcPts val="600"/>
                  </a:spcAft>
                  <a:buClrTx/>
                  <a:buFont typeface="+mj-lt"/>
                  <a:buAutoNum type="alphaLcPeriod"/>
                </a:pPr>
                <a:r>
                  <a:rPr lang="nl-NL" sz="1600" b="0" i="0" kern="1200">
                    <a:solidFill>
                      <a:schemeClr val="tx1"/>
                    </a:solidFill>
                    <a:latin typeface="+mn-lt"/>
                    <a:ea typeface="+mn-ea"/>
                    <a:cs typeface="+mn-cs"/>
                  </a:rPr>
                  <a:t># Abc</a:t>
                </a:r>
              </a:p>
            </p:txBody>
          </p:sp>
          <p:sp>
            <p:nvSpPr>
              <p:cNvPr id="93" name="Ovaal 92">
                <a:extLst>
                  <a:ext uri="{FF2B5EF4-FFF2-40B4-BE49-F238E27FC236}">
                    <a16:creationId xmlns:a16="http://schemas.microsoft.com/office/drawing/2014/main" id="{D68B2B61-18BD-46BB-A9CA-ADB63E11F036}"/>
                  </a:ext>
                </a:extLst>
              </p:cNvPr>
              <p:cNvSpPr/>
              <p:nvPr userDrawn="1"/>
            </p:nvSpPr>
            <p:spPr>
              <a:xfrm>
                <a:off x="-3569165" y="4354861"/>
                <a:ext cx="260914" cy="259683"/>
              </a:xfrm>
              <a:prstGeom prst="ellipse">
                <a:avLst/>
              </a:prstGeom>
              <a:solidFill>
                <a:srgbClr val="211F26"/>
              </a:solidFill>
              <a:ln w="25400" cap="flat" cmpd="sng" algn="ctr">
                <a:noFill/>
                <a:prstDash val="solid"/>
              </a:ln>
              <a:effectLst/>
            </p:spPr>
            <p:txBody>
              <a:bodyPr rtlCol="0" anchor="ctr"/>
              <a:lstStyle/>
              <a:p>
                <a:pPr marR="0" lvl="0" indent="0" algn="ctr" fontAlgn="auto">
                  <a:lnSpc>
                    <a:spcPct val="100000"/>
                  </a:lnSpc>
                  <a:spcBef>
                    <a:spcPts val="0"/>
                  </a:spcBef>
                  <a:spcAft>
                    <a:spcPts val="0"/>
                  </a:spcAft>
                  <a:buClrTx/>
                  <a:buSzTx/>
                  <a:buFontTx/>
                  <a:buNone/>
                  <a:tabLst/>
                </a:pPr>
                <a:r>
                  <a:rPr kumimoji="0" lang="nl-NL" sz="1200" b="1" i="0" u="none" strike="noStrike" kern="0" cap="none" spc="0" normalizeH="0" baseline="0" noProof="0">
                    <a:ln>
                      <a:noFill/>
                    </a:ln>
                    <a:solidFill>
                      <a:schemeClr val="bg1"/>
                    </a:solidFill>
                    <a:effectLst/>
                    <a:uLnTx/>
                    <a:uFillTx/>
                    <a:latin typeface="Calibri" panose="020F0502020204030204" pitchFamily="34" charset="0"/>
                    <a:cs typeface="Calibri" panose="020F0502020204030204" pitchFamily="34" charset="0"/>
                  </a:rPr>
                  <a:t>7</a:t>
                </a:r>
              </a:p>
            </p:txBody>
          </p:sp>
          <p:sp>
            <p:nvSpPr>
              <p:cNvPr id="94" name="Rechthoek 93">
                <a:extLst>
                  <a:ext uri="{FF2B5EF4-FFF2-40B4-BE49-F238E27FC236}">
                    <a16:creationId xmlns:a16="http://schemas.microsoft.com/office/drawing/2014/main" id="{96B3554E-EB2E-4B0E-8A9A-6501E4BC32DA}"/>
                  </a:ext>
                </a:extLst>
              </p:cNvPr>
              <p:cNvSpPr/>
              <p:nvPr userDrawn="1"/>
            </p:nvSpPr>
            <p:spPr>
              <a:xfrm>
                <a:off x="-3203483" y="4355329"/>
                <a:ext cx="2830190" cy="255963"/>
              </a:xfrm>
              <a:prstGeom prst="rect">
                <a:avLst/>
              </a:prstGeom>
              <a:noFill/>
              <a:ln w="25400" cap="flat" cmpd="sng" algn="ctr">
                <a:noFill/>
                <a:prstDash val="solid"/>
              </a:ln>
              <a:effectLst/>
            </p:spPr>
            <p:txBody>
              <a:bodyPr lIns="0" tIns="0" rIns="0" bIns="0" rtlCol="0" anchor="ctr"/>
              <a:lstStyle/>
              <a:p>
                <a:pPr marL="538163" lvl="6" indent="-274638" algn="l" defTabSz="914400" rtl="0" eaLnBrk="1" latinLnBrk="0" hangingPunct="1">
                  <a:lnSpc>
                    <a:spcPct val="100000"/>
                  </a:lnSpc>
                  <a:spcBef>
                    <a:spcPts val="300"/>
                  </a:spcBef>
                  <a:spcAft>
                    <a:spcPts val="600"/>
                  </a:spcAft>
                  <a:buClrTx/>
                  <a:buFont typeface="Arial" panose="020B0604020202020204" pitchFamily="34" charset="0"/>
                  <a:buChar char="•"/>
                </a:pPr>
                <a:r>
                  <a:rPr lang="nl-NL" sz="1600" b="0" i="0" kern="1200">
                    <a:solidFill>
                      <a:schemeClr val="tx1"/>
                    </a:solidFill>
                    <a:latin typeface="+mn-lt"/>
                    <a:ea typeface="+mn-ea"/>
                    <a:cs typeface="+mn-cs"/>
                  </a:rPr>
                  <a:t># Bullets</a:t>
                </a:r>
              </a:p>
            </p:txBody>
          </p:sp>
          <p:sp>
            <p:nvSpPr>
              <p:cNvPr id="95" name="Ovaal 94">
                <a:extLst>
                  <a:ext uri="{FF2B5EF4-FFF2-40B4-BE49-F238E27FC236}">
                    <a16:creationId xmlns:a16="http://schemas.microsoft.com/office/drawing/2014/main" id="{30A969DA-FCFA-4825-817A-DD4E73588DD2}"/>
                  </a:ext>
                </a:extLst>
              </p:cNvPr>
              <p:cNvSpPr/>
              <p:nvPr userDrawn="1"/>
            </p:nvSpPr>
            <p:spPr>
              <a:xfrm>
                <a:off x="-3569165" y="4790210"/>
                <a:ext cx="260914" cy="259683"/>
              </a:xfrm>
              <a:prstGeom prst="ellipse">
                <a:avLst/>
              </a:prstGeom>
              <a:solidFill>
                <a:srgbClr val="211F26"/>
              </a:solidFill>
              <a:ln w="25400" cap="flat" cmpd="sng" algn="ctr">
                <a:noFill/>
                <a:prstDash val="solid"/>
              </a:ln>
              <a:effectLst/>
            </p:spPr>
            <p:txBody>
              <a:bodyPr rtlCol="0" anchor="ctr"/>
              <a:lstStyle/>
              <a:p>
                <a:pPr marR="0" lvl="0" indent="0" algn="ctr" fontAlgn="auto">
                  <a:lnSpc>
                    <a:spcPct val="100000"/>
                  </a:lnSpc>
                  <a:spcBef>
                    <a:spcPts val="0"/>
                  </a:spcBef>
                  <a:spcAft>
                    <a:spcPts val="0"/>
                  </a:spcAft>
                  <a:buClrTx/>
                  <a:buSzTx/>
                  <a:buFontTx/>
                  <a:buNone/>
                  <a:tabLst/>
                </a:pPr>
                <a:r>
                  <a:rPr kumimoji="0" lang="nl-NL" sz="1200" b="1" i="0" u="none" strike="noStrike" kern="0" cap="none" spc="0" normalizeH="0" baseline="0" noProof="0">
                    <a:ln>
                      <a:noFill/>
                    </a:ln>
                    <a:solidFill>
                      <a:schemeClr val="bg1"/>
                    </a:solidFill>
                    <a:effectLst/>
                    <a:uLnTx/>
                    <a:uFillTx/>
                    <a:latin typeface="Calibri" panose="020F0502020204030204" pitchFamily="34" charset="0"/>
                    <a:cs typeface="Calibri" panose="020F0502020204030204" pitchFamily="34" charset="0"/>
                  </a:rPr>
                  <a:t>8</a:t>
                </a:r>
              </a:p>
            </p:txBody>
          </p:sp>
          <p:sp>
            <p:nvSpPr>
              <p:cNvPr id="96" name="Rechthoek 95">
                <a:extLst>
                  <a:ext uri="{FF2B5EF4-FFF2-40B4-BE49-F238E27FC236}">
                    <a16:creationId xmlns:a16="http://schemas.microsoft.com/office/drawing/2014/main" id="{2AFE88AB-E8F0-4343-8537-810791406F74}"/>
                  </a:ext>
                </a:extLst>
              </p:cNvPr>
              <p:cNvSpPr/>
              <p:nvPr userDrawn="1"/>
            </p:nvSpPr>
            <p:spPr>
              <a:xfrm>
                <a:off x="-3203483" y="4790446"/>
                <a:ext cx="2830190" cy="255963"/>
              </a:xfrm>
              <a:prstGeom prst="rect">
                <a:avLst/>
              </a:prstGeom>
              <a:noFill/>
              <a:ln w="25400" cap="flat" cmpd="sng" algn="ctr">
                <a:noFill/>
                <a:prstDash val="solid"/>
              </a:ln>
              <a:effectLst/>
            </p:spPr>
            <p:txBody>
              <a:bodyPr lIns="0" tIns="0" rIns="0" bIns="0" rtlCol="0" anchor="ctr"/>
              <a:lstStyle/>
              <a:p>
                <a:pPr marL="0" lvl="7" indent="0" algn="l" defTabSz="914400" rtl="0" eaLnBrk="1" latinLnBrk="0" hangingPunct="1">
                  <a:lnSpc>
                    <a:spcPct val="90000"/>
                  </a:lnSpc>
                  <a:spcBef>
                    <a:spcPts val="300"/>
                  </a:spcBef>
                  <a:spcAft>
                    <a:spcPts val="600"/>
                  </a:spcAft>
                  <a:buFont typeface="Arial" panose="020B0604020202020204" pitchFamily="34" charset="0"/>
                  <a:buNone/>
                </a:pPr>
                <a:r>
                  <a:rPr lang="nl-NL" sz="1600" i="1" kern="1200">
                    <a:solidFill>
                      <a:schemeClr val="tx1"/>
                    </a:solidFill>
                    <a:latin typeface="+mn-lt"/>
                    <a:ea typeface="+mn-ea"/>
                    <a:cs typeface="+mn-cs"/>
                  </a:rPr>
                  <a:t>Cursief</a:t>
                </a:r>
              </a:p>
            </p:txBody>
          </p:sp>
          <p:sp>
            <p:nvSpPr>
              <p:cNvPr id="97" name="Ovaal 96">
                <a:extLst>
                  <a:ext uri="{FF2B5EF4-FFF2-40B4-BE49-F238E27FC236}">
                    <a16:creationId xmlns:a16="http://schemas.microsoft.com/office/drawing/2014/main" id="{53BDEF45-FA7F-4A27-B34F-1B9AA11457B5}"/>
                  </a:ext>
                </a:extLst>
              </p:cNvPr>
              <p:cNvSpPr/>
              <p:nvPr userDrawn="1"/>
            </p:nvSpPr>
            <p:spPr>
              <a:xfrm>
                <a:off x="-3569165" y="5225563"/>
                <a:ext cx="260914" cy="259683"/>
              </a:xfrm>
              <a:prstGeom prst="ellipse">
                <a:avLst/>
              </a:prstGeom>
              <a:solidFill>
                <a:srgbClr val="211F26"/>
              </a:solidFill>
              <a:ln w="25400" cap="flat" cmpd="sng" algn="ctr">
                <a:noFill/>
                <a:prstDash val="solid"/>
              </a:ln>
              <a:effectLst/>
            </p:spPr>
            <p:txBody>
              <a:bodyPr rtlCol="0" anchor="ctr"/>
              <a:lstStyle/>
              <a:p>
                <a:pPr marR="0" lvl="0" indent="0" algn="ctr" fontAlgn="auto">
                  <a:lnSpc>
                    <a:spcPct val="100000"/>
                  </a:lnSpc>
                  <a:spcBef>
                    <a:spcPts val="0"/>
                  </a:spcBef>
                  <a:spcAft>
                    <a:spcPts val="0"/>
                  </a:spcAft>
                  <a:buClrTx/>
                  <a:buSzTx/>
                  <a:buFontTx/>
                  <a:buNone/>
                  <a:tabLst/>
                </a:pPr>
                <a:r>
                  <a:rPr kumimoji="0" lang="nl-NL" sz="1200" b="1" i="0" u="none" strike="noStrike" kern="0" cap="none" spc="0" normalizeH="0" baseline="0" noProof="0">
                    <a:ln>
                      <a:noFill/>
                    </a:ln>
                    <a:solidFill>
                      <a:schemeClr val="bg1"/>
                    </a:solidFill>
                    <a:effectLst/>
                    <a:uLnTx/>
                    <a:uFillTx/>
                    <a:latin typeface="Calibri" panose="020F0502020204030204" pitchFamily="34" charset="0"/>
                    <a:cs typeface="Calibri" panose="020F0502020204030204" pitchFamily="34" charset="0"/>
                  </a:rPr>
                  <a:t>9</a:t>
                </a:r>
              </a:p>
            </p:txBody>
          </p:sp>
          <p:sp>
            <p:nvSpPr>
              <p:cNvPr id="98" name="Rechthoek 97">
                <a:extLst>
                  <a:ext uri="{FF2B5EF4-FFF2-40B4-BE49-F238E27FC236}">
                    <a16:creationId xmlns:a16="http://schemas.microsoft.com/office/drawing/2014/main" id="{CB503B7B-945C-4750-8E4C-E514A12B8296}"/>
                  </a:ext>
                </a:extLst>
              </p:cNvPr>
              <p:cNvSpPr/>
              <p:nvPr userDrawn="1"/>
            </p:nvSpPr>
            <p:spPr>
              <a:xfrm>
                <a:off x="-3203483" y="5225562"/>
                <a:ext cx="2830190" cy="255963"/>
              </a:xfrm>
              <a:prstGeom prst="rect">
                <a:avLst/>
              </a:prstGeom>
              <a:noFill/>
              <a:ln w="25400" cap="flat" cmpd="sng" algn="ctr">
                <a:noFill/>
                <a:prstDash val="solid"/>
              </a:ln>
              <a:effectLst/>
            </p:spPr>
            <p:txBody>
              <a:bodyPr lIns="0" tIns="0" rIns="0" bIns="0" rtlCol="0" anchor="ctr"/>
              <a:lstStyle/>
              <a:p>
                <a:pPr marL="0" lvl="8" indent="0" algn="l" defTabSz="914400" rtl="0" eaLnBrk="1" latinLnBrk="0" hangingPunct="1">
                  <a:lnSpc>
                    <a:spcPct val="100000"/>
                  </a:lnSpc>
                  <a:spcBef>
                    <a:spcPts val="300"/>
                  </a:spcBef>
                  <a:spcAft>
                    <a:spcPts val="1200"/>
                  </a:spcAft>
                  <a:buFont typeface="Arial" panose="020B0604020202020204" pitchFamily="34" charset="0"/>
                  <a:buNone/>
                </a:pPr>
                <a:r>
                  <a:rPr lang="nl-NL" sz="2000" b="1" kern="1200">
                    <a:solidFill>
                      <a:schemeClr val="accent2"/>
                    </a:solidFill>
                    <a:latin typeface="+mj-lt"/>
                    <a:ea typeface="+mn-ea"/>
                    <a:cs typeface="+mn-cs"/>
                  </a:rPr>
                  <a:t>Alt. Subtitel</a:t>
                </a:r>
              </a:p>
            </p:txBody>
          </p:sp>
        </p:grpSp>
        <p:sp>
          <p:nvSpPr>
            <p:cNvPr id="79" name="Rechthoek 78">
              <a:extLst>
                <a:ext uri="{FF2B5EF4-FFF2-40B4-BE49-F238E27FC236}">
                  <a16:creationId xmlns:a16="http://schemas.microsoft.com/office/drawing/2014/main" id="{2507B393-1F76-41EE-9C02-595C5F4F33D1}"/>
                </a:ext>
              </a:extLst>
            </p:cNvPr>
            <p:cNvSpPr/>
            <p:nvPr userDrawn="1"/>
          </p:nvSpPr>
          <p:spPr>
            <a:xfrm>
              <a:off x="-3568057" y="6175639"/>
              <a:ext cx="3194764" cy="682362"/>
            </a:xfrm>
            <a:prstGeom prst="rect">
              <a:avLst/>
            </a:prstGeom>
            <a:noFill/>
            <a:ln w="25400" cap="flat" cmpd="sng" algn="ctr">
              <a:noFill/>
              <a:prstDash val="solid"/>
            </a:ln>
            <a:effectLst/>
          </p:spPr>
          <p:txBody>
            <a:bodyPr lIns="0" tIns="0" rIns="0" bIns="0" rtlCol="0" anchor="t"/>
            <a:lstStyle/>
            <a:p>
              <a:pPr marL="0" marR="0" lvl="0" indent="0" defTabSz="914400" eaLnBrk="1" fontAlgn="auto" latinLnBrk="0" hangingPunct="1">
                <a:lnSpc>
                  <a:spcPct val="90000"/>
                </a:lnSpc>
                <a:spcBef>
                  <a:spcPts val="600"/>
                </a:spcBef>
                <a:spcAft>
                  <a:spcPts val="600"/>
                </a:spcAft>
                <a:buClrTx/>
                <a:buSzTx/>
                <a:buFontTx/>
                <a:buNone/>
                <a:tabLst/>
                <a:defRPr/>
              </a:pPr>
              <a:r>
                <a:rPr kumimoji="0" lang="nl-NL" sz="1200" b="1" i="0" u="none" strike="noStrike" kern="0" cap="none" spc="0" normalizeH="0" baseline="0" noProof="0">
                  <a:ln>
                    <a:noFill/>
                  </a:ln>
                  <a:solidFill>
                    <a:srgbClr val="211F26"/>
                  </a:solidFill>
                  <a:effectLst/>
                  <a:uLnTx/>
                  <a:uFillTx/>
                  <a:latin typeface="Calibri" panose="020F0502020204030204" pitchFamily="34" charset="0"/>
                  <a:cs typeface="Calibri" panose="020F0502020204030204" pitchFamily="34" charset="0"/>
                </a:rPr>
                <a:t>MEER WETEN?</a:t>
              </a:r>
              <a:br>
                <a:rPr kumimoji="0" lang="nl-NL" sz="1200" b="0" i="0" u="none" strike="noStrike" kern="0" cap="none" spc="0" normalizeH="0" baseline="0" noProof="0">
                  <a:ln>
                    <a:noFill/>
                  </a:ln>
                  <a:solidFill>
                    <a:srgbClr val="211F26"/>
                  </a:solidFill>
                  <a:effectLst/>
                  <a:uLnTx/>
                  <a:uFillTx/>
                  <a:latin typeface="Calibri" panose="020F0502020204030204" pitchFamily="34" charset="0"/>
                  <a:cs typeface="Calibri" panose="020F0502020204030204" pitchFamily="34" charset="0"/>
                </a:rPr>
              </a:br>
              <a:r>
                <a:rPr kumimoji="0" lang="nl-NL" sz="1200" b="0" i="0" u="none" strike="noStrike" kern="0" cap="none" spc="0" normalizeH="0" baseline="0" noProof="0">
                  <a:ln>
                    <a:noFill/>
                  </a:ln>
                  <a:solidFill>
                    <a:srgbClr val="211F26"/>
                  </a:solidFill>
                  <a:effectLst/>
                  <a:uLnTx/>
                  <a:uFillTx/>
                  <a:latin typeface="Calibri" panose="020F0502020204030204" pitchFamily="34" charset="0"/>
                  <a:cs typeface="Calibri" panose="020F0502020204030204" pitchFamily="34" charset="0"/>
                </a:rPr>
                <a:t>Ga naar de instructie dia ‘</a:t>
              </a:r>
              <a:r>
                <a:rPr kumimoji="0" lang="nl-NL" sz="1200" b="1" i="0" u="none" strike="noStrike" kern="0" cap="none" spc="0" normalizeH="0" baseline="0" noProof="0">
                  <a:ln>
                    <a:noFill/>
                  </a:ln>
                  <a:solidFill>
                    <a:srgbClr val="211F26"/>
                  </a:solidFill>
                  <a:effectLst/>
                  <a:uLnTx/>
                  <a:uFillTx/>
                  <a:latin typeface="Calibri" panose="020F0502020204030204" pitchFamily="34" charset="0"/>
                  <a:cs typeface="Calibri" panose="020F0502020204030204" pitchFamily="34" charset="0"/>
                </a:rPr>
                <a:t>YouTube links</a:t>
              </a:r>
              <a:r>
                <a:rPr kumimoji="0" lang="nl-NL" sz="1200" b="0" i="0" u="none" strike="noStrike" kern="0" cap="none" spc="0" normalizeH="0" baseline="0" noProof="0">
                  <a:ln>
                    <a:noFill/>
                  </a:ln>
                  <a:solidFill>
                    <a:srgbClr val="211F26"/>
                  </a:solidFill>
                  <a:effectLst/>
                  <a:uLnTx/>
                  <a:uFillTx/>
                  <a:latin typeface="Calibri" panose="020F0502020204030204" pitchFamily="34" charset="0"/>
                  <a:cs typeface="Calibri" panose="020F0502020204030204" pitchFamily="34" charset="0"/>
                </a:rPr>
                <a:t>’, open deze in de ‘</a:t>
              </a:r>
              <a:r>
                <a:rPr kumimoji="0" lang="nl-NL" sz="1200" b="1" i="0" u="none" strike="noStrike" kern="0" cap="none" spc="0" normalizeH="0" baseline="0" noProof="0">
                  <a:ln>
                    <a:noFill/>
                  </a:ln>
                  <a:solidFill>
                    <a:srgbClr val="211F26"/>
                  </a:solidFill>
                  <a:effectLst/>
                  <a:uLnTx/>
                  <a:uFillTx/>
                  <a:latin typeface="Calibri" panose="020F0502020204030204" pitchFamily="34" charset="0"/>
                  <a:cs typeface="Calibri" panose="020F0502020204030204" pitchFamily="34" charset="0"/>
                </a:rPr>
                <a:t>Diavoorstelling</a:t>
              </a:r>
              <a:r>
                <a:rPr kumimoji="0" lang="nl-NL" sz="1200" b="0" i="0" u="none" strike="noStrike" kern="0" cap="none" spc="0" normalizeH="0" baseline="0" noProof="0">
                  <a:ln>
                    <a:noFill/>
                  </a:ln>
                  <a:solidFill>
                    <a:srgbClr val="211F26"/>
                  </a:solidFill>
                  <a:effectLst/>
                  <a:uLnTx/>
                  <a:uFillTx/>
                  <a:latin typeface="Calibri" panose="020F0502020204030204" pitchFamily="34" charset="0"/>
                  <a:cs typeface="Calibri" panose="020F0502020204030204" pitchFamily="34" charset="0"/>
                </a:rPr>
                <a:t>’ (shift F5) en klik op de gewenste video link.</a:t>
              </a:r>
            </a:p>
          </p:txBody>
        </p:sp>
      </p:grpSp>
    </p:spTree>
    <p:extLst>
      <p:ext uri="{BB962C8B-B14F-4D97-AF65-F5344CB8AC3E}">
        <p14:creationId xmlns:p14="http://schemas.microsoft.com/office/powerpoint/2010/main" val="2208040767"/>
      </p:ext>
    </p:extLst>
  </p:cSld>
  <p:clrMapOvr>
    <a:masterClrMapping/>
  </p:clrMapOvr>
  <p:transition spd="med">
    <p:fade/>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Video">
    <p:spTree>
      <p:nvGrpSpPr>
        <p:cNvPr id="1" name=""/>
        <p:cNvGrpSpPr/>
        <p:nvPr/>
      </p:nvGrpSpPr>
      <p:grpSpPr>
        <a:xfrm>
          <a:off x="0" y="0"/>
          <a:ext cx="0" cy="0"/>
          <a:chOff x="0" y="0"/>
          <a:chExt cx="0" cy="0"/>
        </a:xfrm>
      </p:grpSpPr>
      <p:sp>
        <p:nvSpPr>
          <p:cNvPr id="84" name="Tijdelijke aanduiding voor media 28">
            <a:extLst>
              <a:ext uri="{FF2B5EF4-FFF2-40B4-BE49-F238E27FC236}">
                <a16:creationId xmlns:a16="http://schemas.microsoft.com/office/drawing/2014/main" id="{509D1DBF-53EC-4D6F-8ECF-1E96F36DB028}"/>
              </a:ext>
            </a:extLst>
          </p:cNvPr>
          <p:cNvSpPr>
            <a:spLocks noGrp="1"/>
          </p:cNvSpPr>
          <p:nvPr>
            <p:ph type="media" sz="quarter" idx="19" hasCustomPrompt="1"/>
          </p:nvPr>
        </p:nvSpPr>
        <p:spPr>
          <a:xfrm>
            <a:off x="0" y="1"/>
            <a:ext cx="12192000" cy="6857999"/>
          </a:xfrm>
          <a:solidFill>
            <a:schemeClr val="bg1">
              <a:lumMod val="95000"/>
            </a:schemeClr>
          </a:solidFill>
        </p:spPr>
        <p:txBody>
          <a:bodyPr tIns="0" bIns="1620000" anchor="ctr" anchorCtr="0"/>
          <a:lstStyle>
            <a:lvl1pPr marL="0" indent="0" algn="ctr">
              <a:lnSpc>
                <a:spcPct val="90000"/>
              </a:lnSpc>
              <a:spcBef>
                <a:spcPts val="0"/>
              </a:spcBef>
              <a:spcAft>
                <a:spcPts val="0"/>
              </a:spcAft>
              <a:buFont typeface="Arial" panose="020B0604020202020204" pitchFamily="34" charset="0"/>
              <a:buNone/>
              <a:defRPr sz="1500" b="0" i="1" baseline="0">
                <a:solidFill>
                  <a:schemeClr val="tx1">
                    <a:lumMod val="50000"/>
                    <a:lumOff val="50000"/>
                  </a:schemeClr>
                </a:solidFill>
                <a:latin typeface="+mn-lt"/>
              </a:defRPr>
            </a:lvl1pPr>
          </a:lstStyle>
          <a:p>
            <a:r>
              <a:rPr lang="nl-NL" noProof="0"/>
              <a:t>Klik op het onderstaand icoon </a:t>
            </a:r>
            <a:br>
              <a:rPr lang="nl-NL" noProof="0"/>
            </a:br>
            <a:r>
              <a:rPr lang="nl-NL" noProof="0"/>
              <a:t>om een video in te voegen.</a:t>
            </a:r>
            <a:br>
              <a:rPr lang="nl-NL" noProof="0"/>
            </a:br>
            <a:br>
              <a:rPr lang="nl-NL" noProof="0"/>
            </a:br>
            <a:r>
              <a:rPr lang="nl-NL" noProof="0"/>
              <a:t>Meer hulp nodig? </a:t>
            </a:r>
            <a:br>
              <a:rPr lang="nl-NL" noProof="0"/>
            </a:br>
            <a:r>
              <a:rPr lang="nl-NL" noProof="0"/>
              <a:t>Aan de zijkanten van de dia's zijn instructies </a:t>
            </a:r>
            <a:br>
              <a:rPr lang="nl-NL" noProof="0"/>
            </a:br>
            <a:r>
              <a:rPr lang="nl-NL" noProof="0"/>
              <a:t>geplaatst voor verdere informatie.</a:t>
            </a:r>
          </a:p>
        </p:txBody>
      </p:sp>
      <p:sp>
        <p:nvSpPr>
          <p:cNvPr id="4" name="Tijdelijke aanduiding voor datum 3"/>
          <p:cNvSpPr>
            <a:spLocks noGrp="1"/>
          </p:cNvSpPr>
          <p:nvPr>
            <p:ph type="dt" sz="half" idx="10"/>
          </p:nvPr>
        </p:nvSpPr>
        <p:spPr/>
        <p:txBody>
          <a:bodyPr/>
          <a:lstStyle/>
          <a:p>
            <a:fld id="{EE333FCF-3C74-4261-A563-E3E2C950B6BB}" type="datetime1">
              <a:rPr lang="nl-NL" smtClean="0"/>
              <a:t>24-10-2024</a:t>
            </a:fld>
            <a:endParaRPr lang="nl-NL"/>
          </a:p>
        </p:txBody>
      </p:sp>
      <p:sp>
        <p:nvSpPr>
          <p:cNvPr id="6" name="Tijdelijke aanduiding voor dianummer 5"/>
          <p:cNvSpPr>
            <a:spLocks noGrp="1"/>
          </p:cNvSpPr>
          <p:nvPr>
            <p:ph type="sldNum" sz="quarter" idx="12"/>
          </p:nvPr>
        </p:nvSpPr>
        <p:spPr/>
        <p:txBody>
          <a:bodyPr/>
          <a:lstStyle/>
          <a:p>
            <a:fld id="{B502C9A5-716F-45E6-800B-D4D02CE26F90}" type="slidenum">
              <a:rPr lang="nl-NL" smtClean="0"/>
              <a:t>‹nr.›</a:t>
            </a:fld>
            <a:endParaRPr lang="nl-NL"/>
          </a:p>
        </p:txBody>
      </p:sp>
      <p:grpSp>
        <p:nvGrpSpPr>
          <p:cNvPr id="9" name="Instructie">
            <a:extLst>
              <a:ext uri="{FF2B5EF4-FFF2-40B4-BE49-F238E27FC236}">
                <a16:creationId xmlns:a16="http://schemas.microsoft.com/office/drawing/2014/main" id="{A1DF8F9A-528E-4FB6-A7B2-D60B5FA431E9}"/>
              </a:ext>
            </a:extLst>
          </p:cNvPr>
          <p:cNvGrpSpPr/>
          <p:nvPr userDrawn="1"/>
        </p:nvGrpSpPr>
        <p:grpSpPr>
          <a:xfrm>
            <a:off x="12441539" y="-99300"/>
            <a:ext cx="3391307" cy="7056601"/>
            <a:chOff x="12441539" y="-99300"/>
            <a:chExt cx="3391307" cy="7056601"/>
          </a:xfrm>
        </p:grpSpPr>
        <p:sp>
          <p:nvSpPr>
            <p:cNvPr id="105" name="Rechthoek 104">
              <a:extLst>
                <a:ext uri="{FF2B5EF4-FFF2-40B4-BE49-F238E27FC236}">
                  <a16:creationId xmlns:a16="http://schemas.microsoft.com/office/drawing/2014/main" id="{D726D9D3-C334-4C79-81BB-8A26659DEEDB}"/>
                </a:ext>
              </a:extLst>
            </p:cNvPr>
            <p:cNvSpPr/>
            <p:nvPr userDrawn="1"/>
          </p:nvSpPr>
          <p:spPr>
            <a:xfrm>
              <a:off x="12441539" y="-99300"/>
              <a:ext cx="3391307" cy="7056601"/>
            </a:xfrm>
            <a:prstGeom prst="rect">
              <a:avLst/>
            </a:prstGeom>
            <a:solidFill>
              <a:schemeClr val="bg1">
                <a:lumMod val="95000"/>
              </a:schemeClr>
            </a:solidFill>
            <a:ln w="317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108000" rIns="108000" bIns="108000" numCol="1" spcCol="0" rtlCol="0" fromWordArt="0" anchor="ctr" anchorCtr="0" forceAA="0" compatLnSpc="1">
              <a:prstTxWarp prst="textNoShape">
                <a:avLst/>
              </a:prstTxWarp>
              <a:noAutofit/>
            </a:bodyPr>
            <a:lstStyle/>
            <a:p>
              <a:pPr algn="l">
                <a:lnSpc>
                  <a:spcPct val="90000"/>
                </a:lnSpc>
                <a:spcBef>
                  <a:spcPts val="600"/>
                </a:spcBef>
                <a:spcAft>
                  <a:spcPts val="600"/>
                </a:spcAft>
              </a:pPr>
              <a:endParaRPr lang="nl-NL" sz="1400" b="1" cap="all" baseline="0">
                <a:solidFill>
                  <a:schemeClr val="bg1"/>
                </a:solidFill>
                <a:latin typeface="Calibri" panose="020F0502020204030204" pitchFamily="34" charset="0"/>
                <a:cs typeface="Calibri" panose="020F0502020204030204" pitchFamily="34" charset="0"/>
              </a:endParaRPr>
            </a:p>
          </p:txBody>
        </p:sp>
        <p:sp>
          <p:nvSpPr>
            <p:cNvPr id="106" name="Ovaal 105">
              <a:extLst>
                <a:ext uri="{FF2B5EF4-FFF2-40B4-BE49-F238E27FC236}">
                  <a16:creationId xmlns:a16="http://schemas.microsoft.com/office/drawing/2014/main" id="{E45E2BB9-4F81-4202-B374-298A18DE14EC}"/>
                </a:ext>
              </a:extLst>
            </p:cNvPr>
            <p:cNvSpPr/>
            <p:nvPr userDrawn="1"/>
          </p:nvSpPr>
          <p:spPr>
            <a:xfrm>
              <a:off x="15501708" y="5972924"/>
              <a:ext cx="230835" cy="230835"/>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180000" rIns="180000" bIns="180000" numCol="1" spcCol="0" rtlCol="0" fromWordArt="0" anchor="ctr" anchorCtr="0" forceAA="0" compatLnSpc="1">
              <a:prstTxWarp prst="textNoShape">
                <a:avLst/>
              </a:prstTxWarp>
              <a:noAutofit/>
            </a:bodyPr>
            <a:lstStyle/>
            <a:p>
              <a:pPr algn="ctr">
                <a:lnSpc>
                  <a:spcPct val="90000"/>
                </a:lnSpc>
                <a:spcBef>
                  <a:spcPts val="600"/>
                </a:spcBef>
                <a:spcAft>
                  <a:spcPts val="600"/>
                </a:spcAft>
              </a:pPr>
              <a:endParaRPr lang="nl-NL" sz="1800" cap="all" baseline="0" err="1">
                <a:solidFill>
                  <a:srgbClr val="211F26"/>
                </a:solidFill>
                <a:latin typeface="Calibri" panose="020F0502020204030204" pitchFamily="34" charset="0"/>
                <a:cs typeface="Calibri" panose="020F0502020204030204" pitchFamily="34" charset="0"/>
              </a:endParaRPr>
            </a:p>
          </p:txBody>
        </p:sp>
        <p:sp>
          <p:nvSpPr>
            <p:cNvPr id="107" name="Graphic 163" descr="Informatie">
              <a:extLst>
                <a:ext uri="{FF2B5EF4-FFF2-40B4-BE49-F238E27FC236}">
                  <a16:creationId xmlns:a16="http://schemas.microsoft.com/office/drawing/2014/main" id="{D41D9F4F-CDF8-42B7-BF22-B8128E4E7C82}"/>
                </a:ext>
              </a:extLst>
            </p:cNvPr>
            <p:cNvSpPr/>
            <p:nvPr userDrawn="1"/>
          </p:nvSpPr>
          <p:spPr>
            <a:xfrm>
              <a:off x="15483348" y="5954564"/>
              <a:ext cx="267555" cy="267555"/>
            </a:xfrm>
            <a:custGeom>
              <a:avLst/>
              <a:gdLst>
                <a:gd name="connsiteX0" fmla="*/ 145860 w 291719"/>
                <a:gd name="connsiteY0" fmla="*/ 0 h 291719"/>
                <a:gd name="connsiteX1" fmla="*/ 0 w 291719"/>
                <a:gd name="connsiteY1" fmla="*/ 145860 h 291719"/>
                <a:gd name="connsiteX2" fmla="*/ 145860 w 291719"/>
                <a:gd name="connsiteY2" fmla="*/ 291720 h 291719"/>
                <a:gd name="connsiteX3" fmla="*/ 291720 w 291719"/>
                <a:gd name="connsiteY3" fmla="*/ 145860 h 291719"/>
                <a:gd name="connsiteX4" fmla="*/ 145860 w 291719"/>
                <a:gd name="connsiteY4" fmla="*/ 0 h 291719"/>
                <a:gd name="connsiteX5" fmla="*/ 138183 w 291719"/>
                <a:gd name="connsiteY5" fmla="*/ 38384 h 291719"/>
                <a:gd name="connsiteX6" fmla="*/ 157375 w 291719"/>
                <a:gd name="connsiteY6" fmla="*/ 57576 h 291719"/>
                <a:gd name="connsiteX7" fmla="*/ 138183 w 291719"/>
                <a:gd name="connsiteY7" fmla="*/ 76768 h 291719"/>
                <a:gd name="connsiteX8" fmla="*/ 118991 w 291719"/>
                <a:gd name="connsiteY8" fmla="*/ 57576 h 291719"/>
                <a:gd name="connsiteX9" fmla="*/ 138183 w 291719"/>
                <a:gd name="connsiteY9" fmla="*/ 38384 h 291719"/>
                <a:gd name="connsiteX10" fmla="*/ 184244 w 291719"/>
                <a:gd name="connsiteY10" fmla="*/ 253336 h 291719"/>
                <a:gd name="connsiteX11" fmla="*/ 107476 w 291719"/>
                <a:gd name="connsiteY11" fmla="*/ 253336 h 291719"/>
                <a:gd name="connsiteX12" fmla="*/ 107476 w 291719"/>
                <a:gd name="connsiteY12" fmla="*/ 230305 h 291719"/>
                <a:gd name="connsiteX13" fmla="*/ 134345 w 291719"/>
                <a:gd name="connsiteY13" fmla="*/ 230305 h 291719"/>
                <a:gd name="connsiteX14" fmla="*/ 134345 w 291719"/>
                <a:gd name="connsiteY14" fmla="*/ 115153 h 291719"/>
                <a:gd name="connsiteX15" fmla="*/ 111314 w 291719"/>
                <a:gd name="connsiteY15" fmla="*/ 115153 h 291719"/>
                <a:gd name="connsiteX16" fmla="*/ 111314 w 291719"/>
                <a:gd name="connsiteY16" fmla="*/ 92122 h 291719"/>
                <a:gd name="connsiteX17" fmla="*/ 157375 w 291719"/>
                <a:gd name="connsiteY17" fmla="*/ 92122 h 291719"/>
                <a:gd name="connsiteX18" fmla="*/ 157375 w 291719"/>
                <a:gd name="connsiteY18" fmla="*/ 115153 h 291719"/>
                <a:gd name="connsiteX19" fmla="*/ 157375 w 291719"/>
                <a:gd name="connsiteY19" fmla="*/ 230305 h 291719"/>
                <a:gd name="connsiteX20" fmla="*/ 184244 w 291719"/>
                <a:gd name="connsiteY20" fmla="*/ 230305 h 291719"/>
                <a:gd name="connsiteX21" fmla="*/ 184244 w 291719"/>
                <a:gd name="connsiteY21" fmla="*/ 253336 h 2917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91719" h="291719">
                  <a:moveTo>
                    <a:pt x="145860" y="0"/>
                  </a:moveTo>
                  <a:cubicBezTo>
                    <a:pt x="65253" y="0"/>
                    <a:pt x="0" y="65253"/>
                    <a:pt x="0" y="145860"/>
                  </a:cubicBezTo>
                  <a:cubicBezTo>
                    <a:pt x="0" y="226467"/>
                    <a:pt x="65253" y="291720"/>
                    <a:pt x="145860" y="291720"/>
                  </a:cubicBezTo>
                  <a:cubicBezTo>
                    <a:pt x="226467" y="291720"/>
                    <a:pt x="291720" y="226467"/>
                    <a:pt x="291720" y="145860"/>
                  </a:cubicBezTo>
                  <a:cubicBezTo>
                    <a:pt x="291720" y="65253"/>
                    <a:pt x="226467" y="0"/>
                    <a:pt x="145860" y="0"/>
                  </a:cubicBezTo>
                  <a:close/>
                  <a:moveTo>
                    <a:pt x="138183" y="38384"/>
                  </a:moveTo>
                  <a:cubicBezTo>
                    <a:pt x="148931" y="38384"/>
                    <a:pt x="157375" y="46829"/>
                    <a:pt x="157375" y="57576"/>
                  </a:cubicBezTo>
                  <a:cubicBezTo>
                    <a:pt x="157375" y="68324"/>
                    <a:pt x="148931" y="76768"/>
                    <a:pt x="138183" y="76768"/>
                  </a:cubicBezTo>
                  <a:cubicBezTo>
                    <a:pt x="127435" y="76768"/>
                    <a:pt x="118991" y="68324"/>
                    <a:pt x="118991" y="57576"/>
                  </a:cubicBezTo>
                  <a:cubicBezTo>
                    <a:pt x="118991" y="46829"/>
                    <a:pt x="127435" y="38384"/>
                    <a:pt x="138183" y="38384"/>
                  </a:cubicBezTo>
                  <a:close/>
                  <a:moveTo>
                    <a:pt x="184244" y="253336"/>
                  </a:moveTo>
                  <a:lnTo>
                    <a:pt x="107476" y="253336"/>
                  </a:lnTo>
                  <a:lnTo>
                    <a:pt x="107476" y="230305"/>
                  </a:lnTo>
                  <a:lnTo>
                    <a:pt x="134345" y="230305"/>
                  </a:lnTo>
                  <a:lnTo>
                    <a:pt x="134345" y="115153"/>
                  </a:lnTo>
                  <a:lnTo>
                    <a:pt x="111314" y="115153"/>
                  </a:lnTo>
                  <a:lnTo>
                    <a:pt x="111314" y="92122"/>
                  </a:lnTo>
                  <a:lnTo>
                    <a:pt x="157375" y="92122"/>
                  </a:lnTo>
                  <a:lnTo>
                    <a:pt x="157375" y="115153"/>
                  </a:lnTo>
                  <a:lnTo>
                    <a:pt x="157375" y="230305"/>
                  </a:lnTo>
                  <a:lnTo>
                    <a:pt x="184244" y="230305"/>
                  </a:lnTo>
                  <a:lnTo>
                    <a:pt x="184244" y="253336"/>
                  </a:lnTo>
                  <a:close/>
                </a:path>
              </a:pathLst>
            </a:custGeom>
            <a:solidFill>
              <a:schemeClr val="tx1"/>
            </a:solidFill>
            <a:ln w="3770" cap="flat">
              <a:noFill/>
              <a:prstDash val="solid"/>
              <a:miter/>
            </a:ln>
          </p:spPr>
          <p:txBody>
            <a:bodyPr rtlCol="0" anchor="ctr"/>
            <a:lstStyle/>
            <a:p>
              <a:endParaRPr lang="nl-NL" sz="2000">
                <a:solidFill>
                  <a:srgbClr val="211F26"/>
                </a:solidFill>
                <a:latin typeface="Calibri" panose="020F0502020204030204" pitchFamily="34" charset="0"/>
                <a:cs typeface="Calibri" panose="020F0502020204030204" pitchFamily="34" charset="0"/>
              </a:endParaRPr>
            </a:p>
          </p:txBody>
        </p:sp>
        <p:sp>
          <p:nvSpPr>
            <p:cNvPr id="108" name="Rechthoek 107">
              <a:extLst>
                <a:ext uri="{FF2B5EF4-FFF2-40B4-BE49-F238E27FC236}">
                  <a16:creationId xmlns:a16="http://schemas.microsoft.com/office/drawing/2014/main" id="{6BA19D66-7554-4A72-AE54-C53FBE638E3A}"/>
                </a:ext>
              </a:extLst>
            </p:cNvPr>
            <p:cNvSpPr/>
            <p:nvPr userDrawn="1"/>
          </p:nvSpPr>
          <p:spPr>
            <a:xfrm>
              <a:off x="12556139" y="6175639"/>
              <a:ext cx="3194764" cy="682362"/>
            </a:xfrm>
            <a:prstGeom prst="rect">
              <a:avLst/>
            </a:prstGeom>
            <a:noFill/>
            <a:ln w="25400" cap="flat" cmpd="sng" algn="ctr">
              <a:noFill/>
              <a:prstDash val="solid"/>
            </a:ln>
            <a:effectLst/>
          </p:spPr>
          <p:txBody>
            <a:bodyPr lIns="0" tIns="0" rIns="0" bIns="0" rtlCol="0" anchor="t"/>
            <a:lstStyle/>
            <a:p>
              <a:pPr marL="0" marR="0" lvl="0" indent="0" defTabSz="914400" eaLnBrk="1" fontAlgn="auto" latinLnBrk="0" hangingPunct="1">
                <a:lnSpc>
                  <a:spcPct val="90000"/>
                </a:lnSpc>
                <a:spcBef>
                  <a:spcPts val="600"/>
                </a:spcBef>
                <a:spcAft>
                  <a:spcPts val="600"/>
                </a:spcAft>
                <a:buClrTx/>
                <a:buSzTx/>
                <a:buFontTx/>
                <a:buNone/>
                <a:tabLst/>
                <a:defRPr/>
              </a:pPr>
              <a:r>
                <a:rPr kumimoji="0" lang="nl-NL" sz="1200" b="1" i="0" u="none" strike="noStrike" kern="0" cap="none" spc="0" normalizeH="0" baseline="0" noProof="0">
                  <a:ln>
                    <a:noFill/>
                  </a:ln>
                  <a:solidFill>
                    <a:srgbClr val="211F26"/>
                  </a:solidFill>
                  <a:effectLst/>
                  <a:uLnTx/>
                  <a:uFillTx/>
                  <a:latin typeface="Calibri" panose="020F0502020204030204" pitchFamily="34" charset="0"/>
                  <a:cs typeface="Calibri" panose="020F0502020204030204" pitchFamily="34" charset="0"/>
                </a:rPr>
                <a:t>MEER WETEN?</a:t>
              </a:r>
              <a:br>
                <a:rPr kumimoji="0" lang="nl-NL" sz="1200" b="0" i="0" u="none" strike="noStrike" kern="0" cap="none" spc="0" normalizeH="0" baseline="0" noProof="0">
                  <a:ln>
                    <a:noFill/>
                  </a:ln>
                  <a:solidFill>
                    <a:srgbClr val="211F26"/>
                  </a:solidFill>
                  <a:effectLst/>
                  <a:uLnTx/>
                  <a:uFillTx/>
                  <a:latin typeface="Calibri" panose="020F0502020204030204" pitchFamily="34" charset="0"/>
                  <a:cs typeface="Calibri" panose="020F0502020204030204" pitchFamily="34" charset="0"/>
                </a:rPr>
              </a:br>
              <a:r>
                <a:rPr kumimoji="0" lang="nl-NL" sz="1200" b="0" i="0" u="none" strike="noStrike" kern="0" cap="none" spc="0" normalizeH="0" baseline="0" noProof="0">
                  <a:ln>
                    <a:noFill/>
                  </a:ln>
                  <a:solidFill>
                    <a:srgbClr val="211F26"/>
                  </a:solidFill>
                  <a:effectLst/>
                  <a:uLnTx/>
                  <a:uFillTx/>
                  <a:latin typeface="Calibri" panose="020F0502020204030204" pitchFamily="34" charset="0"/>
                  <a:cs typeface="Calibri" panose="020F0502020204030204" pitchFamily="34" charset="0"/>
                </a:rPr>
                <a:t>Ga naar de instructie dia ‘</a:t>
              </a:r>
              <a:r>
                <a:rPr kumimoji="0" lang="nl-NL" sz="1200" b="1" i="0" u="none" strike="noStrike" kern="0" cap="none" spc="0" normalizeH="0" baseline="0" noProof="0">
                  <a:ln>
                    <a:noFill/>
                  </a:ln>
                  <a:solidFill>
                    <a:srgbClr val="211F26"/>
                  </a:solidFill>
                  <a:effectLst/>
                  <a:uLnTx/>
                  <a:uFillTx/>
                  <a:latin typeface="Calibri" panose="020F0502020204030204" pitchFamily="34" charset="0"/>
                  <a:cs typeface="Calibri" panose="020F0502020204030204" pitchFamily="34" charset="0"/>
                </a:rPr>
                <a:t>YouTube links</a:t>
              </a:r>
              <a:r>
                <a:rPr kumimoji="0" lang="nl-NL" sz="1200" b="0" i="0" u="none" strike="noStrike" kern="0" cap="none" spc="0" normalizeH="0" baseline="0" noProof="0">
                  <a:ln>
                    <a:noFill/>
                  </a:ln>
                  <a:solidFill>
                    <a:srgbClr val="211F26"/>
                  </a:solidFill>
                  <a:effectLst/>
                  <a:uLnTx/>
                  <a:uFillTx/>
                  <a:latin typeface="Calibri" panose="020F0502020204030204" pitchFamily="34" charset="0"/>
                  <a:cs typeface="Calibri" panose="020F0502020204030204" pitchFamily="34" charset="0"/>
                </a:rPr>
                <a:t>’, open deze in de ‘</a:t>
              </a:r>
              <a:r>
                <a:rPr kumimoji="0" lang="nl-NL" sz="1200" b="1" i="0" u="none" strike="noStrike" kern="0" cap="none" spc="0" normalizeH="0" baseline="0" noProof="0">
                  <a:ln>
                    <a:noFill/>
                  </a:ln>
                  <a:solidFill>
                    <a:srgbClr val="211F26"/>
                  </a:solidFill>
                  <a:effectLst/>
                  <a:uLnTx/>
                  <a:uFillTx/>
                  <a:latin typeface="Calibri" panose="020F0502020204030204" pitchFamily="34" charset="0"/>
                  <a:cs typeface="Calibri" panose="020F0502020204030204" pitchFamily="34" charset="0"/>
                </a:rPr>
                <a:t>Diavoorstelling</a:t>
              </a:r>
              <a:r>
                <a:rPr kumimoji="0" lang="nl-NL" sz="1200" b="0" i="0" u="none" strike="noStrike" kern="0" cap="none" spc="0" normalizeH="0" baseline="0" noProof="0">
                  <a:ln>
                    <a:noFill/>
                  </a:ln>
                  <a:solidFill>
                    <a:srgbClr val="211F26"/>
                  </a:solidFill>
                  <a:effectLst/>
                  <a:uLnTx/>
                  <a:uFillTx/>
                  <a:latin typeface="Calibri" panose="020F0502020204030204" pitchFamily="34" charset="0"/>
                  <a:cs typeface="Calibri" panose="020F0502020204030204" pitchFamily="34" charset="0"/>
                </a:rPr>
                <a:t>’ (shift F5) en klik op de gewenste video link.</a:t>
              </a:r>
            </a:p>
          </p:txBody>
        </p:sp>
        <p:grpSp>
          <p:nvGrpSpPr>
            <p:cNvPr id="66" name="INSTRUCTIE">
              <a:extLst>
                <a:ext uri="{FF2B5EF4-FFF2-40B4-BE49-F238E27FC236}">
                  <a16:creationId xmlns:a16="http://schemas.microsoft.com/office/drawing/2014/main" id="{8351ED81-7CD8-4E43-809B-24EA03FF5F0D}"/>
                </a:ext>
              </a:extLst>
            </p:cNvPr>
            <p:cNvGrpSpPr/>
            <p:nvPr userDrawn="1"/>
          </p:nvGrpSpPr>
          <p:grpSpPr>
            <a:xfrm>
              <a:off x="12556436" y="0"/>
              <a:ext cx="3194766" cy="3719488"/>
              <a:chOff x="12556436" y="0"/>
              <a:chExt cx="3194766" cy="3719488"/>
            </a:xfrm>
          </p:grpSpPr>
          <p:sp>
            <p:nvSpPr>
              <p:cNvPr id="67" name="Rechthoek 66">
                <a:extLst>
                  <a:ext uri="{FF2B5EF4-FFF2-40B4-BE49-F238E27FC236}">
                    <a16:creationId xmlns:a16="http://schemas.microsoft.com/office/drawing/2014/main" id="{7862DD7A-F13C-4C81-B1D6-51401E691A42}"/>
                  </a:ext>
                </a:extLst>
              </p:cNvPr>
              <p:cNvSpPr/>
              <p:nvPr userDrawn="1"/>
            </p:nvSpPr>
            <p:spPr>
              <a:xfrm>
                <a:off x="12556438" y="0"/>
                <a:ext cx="3194764" cy="252000"/>
              </a:xfrm>
              <a:prstGeom prst="rect">
                <a:avLst/>
              </a:prstGeom>
              <a:solidFill>
                <a:srgbClr val="211F2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108000" rIns="108000" bIns="108000" numCol="1" spcCol="0" rtlCol="0" fromWordArt="0" anchor="ctr" anchorCtr="0" forceAA="0" compatLnSpc="1">
                <a:prstTxWarp prst="textNoShape">
                  <a:avLst/>
                </a:prstTxWarp>
                <a:noAutofit/>
              </a:bodyPr>
              <a:lstStyle/>
              <a:p>
                <a:pPr algn="l">
                  <a:lnSpc>
                    <a:spcPct val="90000"/>
                  </a:lnSpc>
                  <a:spcBef>
                    <a:spcPts val="600"/>
                  </a:spcBef>
                  <a:spcAft>
                    <a:spcPts val="600"/>
                  </a:spcAft>
                </a:pPr>
                <a:r>
                  <a:rPr lang="nl-NL" sz="1400" b="1" cap="all" baseline="0">
                    <a:solidFill>
                      <a:schemeClr val="bg1"/>
                    </a:solidFill>
                    <a:latin typeface="Calibri" panose="020F0502020204030204" pitchFamily="34" charset="0"/>
                    <a:cs typeface="Calibri" panose="020F0502020204030204" pitchFamily="34" charset="0"/>
                  </a:rPr>
                  <a:t>Video invoegen/veranderen</a:t>
                </a:r>
              </a:p>
            </p:txBody>
          </p:sp>
          <p:grpSp>
            <p:nvGrpSpPr>
              <p:cNvPr id="69" name="Video icoon">
                <a:extLst>
                  <a:ext uri="{FF2B5EF4-FFF2-40B4-BE49-F238E27FC236}">
                    <a16:creationId xmlns:a16="http://schemas.microsoft.com/office/drawing/2014/main" id="{2A48B698-AF72-4590-BA4B-ACE96AC93272}"/>
                  </a:ext>
                </a:extLst>
              </p:cNvPr>
              <p:cNvGrpSpPr/>
              <p:nvPr userDrawn="1"/>
            </p:nvGrpSpPr>
            <p:grpSpPr>
              <a:xfrm>
                <a:off x="12922117" y="1112858"/>
                <a:ext cx="326087" cy="328143"/>
                <a:chOff x="8066315" y="1676399"/>
                <a:chExt cx="1371600" cy="1380253"/>
              </a:xfrm>
            </p:grpSpPr>
            <p:sp>
              <p:nvSpPr>
                <p:cNvPr id="98" name="Rechthoek 97">
                  <a:extLst>
                    <a:ext uri="{FF2B5EF4-FFF2-40B4-BE49-F238E27FC236}">
                      <a16:creationId xmlns:a16="http://schemas.microsoft.com/office/drawing/2014/main" id="{FC166108-CC2F-498C-B04F-AE07F44AE4D1}"/>
                    </a:ext>
                  </a:extLst>
                </p:cNvPr>
                <p:cNvSpPr/>
                <p:nvPr userDrawn="1"/>
              </p:nvSpPr>
              <p:spPr>
                <a:xfrm>
                  <a:off x="8066315" y="1687286"/>
                  <a:ext cx="1360714" cy="1360714"/>
                </a:xfrm>
                <a:prstGeom prst="rect">
                  <a:avLst/>
                </a:prstGeom>
                <a:solidFill>
                  <a:schemeClr val="bg1"/>
                </a:solidFill>
                <a:ln w="12700">
                  <a:solidFill>
                    <a:srgbClr val="6C6C6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2400" noProof="0">
                    <a:solidFill>
                      <a:srgbClr val="211F26"/>
                    </a:solidFill>
                    <a:latin typeface="Calibri" panose="020F0502020204030204" pitchFamily="34" charset="0"/>
                    <a:cs typeface="Calibri" panose="020F0502020204030204" pitchFamily="34" charset="0"/>
                  </a:endParaRPr>
                </a:p>
              </p:txBody>
            </p:sp>
            <p:sp>
              <p:nvSpPr>
                <p:cNvPr id="99" name="Vrije vorm 112">
                  <a:extLst>
                    <a:ext uri="{FF2B5EF4-FFF2-40B4-BE49-F238E27FC236}">
                      <a16:creationId xmlns:a16="http://schemas.microsoft.com/office/drawing/2014/main" id="{1DE8E939-4C9E-4572-86C2-21BD14558039}"/>
                    </a:ext>
                  </a:extLst>
                </p:cNvPr>
                <p:cNvSpPr/>
                <p:nvPr userDrawn="1"/>
              </p:nvSpPr>
              <p:spPr>
                <a:xfrm>
                  <a:off x="8077201" y="1676399"/>
                  <a:ext cx="1360714" cy="206829"/>
                </a:xfrm>
                <a:custGeom>
                  <a:avLst/>
                  <a:gdLst>
                    <a:gd name="connsiteX0" fmla="*/ 1186901 w 1360714"/>
                    <a:gd name="connsiteY0" fmla="*/ 41746 h 206829"/>
                    <a:gd name="connsiteX1" fmla="*/ 1186901 w 1360714"/>
                    <a:gd name="connsiteY1" fmla="*/ 175847 h 206829"/>
                    <a:gd name="connsiteX2" fmla="*/ 1315854 w 1360714"/>
                    <a:gd name="connsiteY2" fmla="*/ 175847 h 206829"/>
                    <a:gd name="connsiteX3" fmla="*/ 1315854 w 1360714"/>
                    <a:gd name="connsiteY3" fmla="*/ 41746 h 206829"/>
                    <a:gd name="connsiteX4" fmla="*/ 958249 w 1360714"/>
                    <a:gd name="connsiteY4" fmla="*/ 41746 h 206829"/>
                    <a:gd name="connsiteX5" fmla="*/ 958249 w 1360714"/>
                    <a:gd name="connsiteY5" fmla="*/ 175847 h 206829"/>
                    <a:gd name="connsiteX6" fmla="*/ 1087202 w 1360714"/>
                    <a:gd name="connsiteY6" fmla="*/ 175847 h 206829"/>
                    <a:gd name="connsiteX7" fmla="*/ 1087202 w 1360714"/>
                    <a:gd name="connsiteY7" fmla="*/ 41746 h 206829"/>
                    <a:gd name="connsiteX8" fmla="*/ 729440 w 1360714"/>
                    <a:gd name="connsiteY8" fmla="*/ 41746 h 206829"/>
                    <a:gd name="connsiteX9" fmla="*/ 729440 w 1360714"/>
                    <a:gd name="connsiteY9" fmla="*/ 175847 h 206829"/>
                    <a:gd name="connsiteX10" fmla="*/ 858393 w 1360714"/>
                    <a:gd name="connsiteY10" fmla="*/ 175847 h 206829"/>
                    <a:gd name="connsiteX11" fmla="*/ 858393 w 1360714"/>
                    <a:gd name="connsiteY11" fmla="*/ 41746 h 206829"/>
                    <a:gd name="connsiteX12" fmla="*/ 493889 w 1360714"/>
                    <a:gd name="connsiteY12" fmla="*/ 41746 h 206829"/>
                    <a:gd name="connsiteX13" fmla="*/ 493889 w 1360714"/>
                    <a:gd name="connsiteY13" fmla="*/ 175847 h 206829"/>
                    <a:gd name="connsiteX14" fmla="*/ 622842 w 1360714"/>
                    <a:gd name="connsiteY14" fmla="*/ 175847 h 206829"/>
                    <a:gd name="connsiteX15" fmla="*/ 622842 w 1360714"/>
                    <a:gd name="connsiteY15" fmla="*/ 41746 h 206829"/>
                    <a:gd name="connsiteX16" fmla="*/ 260368 w 1360714"/>
                    <a:gd name="connsiteY16" fmla="*/ 41746 h 206829"/>
                    <a:gd name="connsiteX17" fmla="*/ 260368 w 1360714"/>
                    <a:gd name="connsiteY17" fmla="*/ 175847 h 206829"/>
                    <a:gd name="connsiteX18" fmla="*/ 389321 w 1360714"/>
                    <a:gd name="connsiteY18" fmla="*/ 175847 h 206829"/>
                    <a:gd name="connsiteX19" fmla="*/ 389321 w 1360714"/>
                    <a:gd name="connsiteY19" fmla="*/ 41746 h 206829"/>
                    <a:gd name="connsiteX20" fmla="*/ 35169 w 1360714"/>
                    <a:gd name="connsiteY20" fmla="*/ 41746 h 206829"/>
                    <a:gd name="connsiteX21" fmla="*/ 35169 w 1360714"/>
                    <a:gd name="connsiteY21" fmla="*/ 175847 h 206829"/>
                    <a:gd name="connsiteX22" fmla="*/ 164122 w 1360714"/>
                    <a:gd name="connsiteY22" fmla="*/ 175847 h 206829"/>
                    <a:gd name="connsiteX23" fmla="*/ 164122 w 1360714"/>
                    <a:gd name="connsiteY23" fmla="*/ 41746 h 206829"/>
                    <a:gd name="connsiteX24" fmla="*/ 0 w 1360714"/>
                    <a:gd name="connsiteY24" fmla="*/ 0 h 206829"/>
                    <a:gd name="connsiteX25" fmla="*/ 1360714 w 1360714"/>
                    <a:gd name="connsiteY25" fmla="*/ 0 h 206829"/>
                    <a:gd name="connsiteX26" fmla="*/ 1360714 w 1360714"/>
                    <a:gd name="connsiteY26" fmla="*/ 206829 h 206829"/>
                    <a:gd name="connsiteX27" fmla="*/ 0 w 1360714"/>
                    <a:gd name="connsiteY27" fmla="*/ 206829 h 2068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1360714" h="206829">
                      <a:moveTo>
                        <a:pt x="1186901" y="41746"/>
                      </a:moveTo>
                      <a:lnTo>
                        <a:pt x="1186901" y="175847"/>
                      </a:lnTo>
                      <a:lnTo>
                        <a:pt x="1315854" y="175847"/>
                      </a:lnTo>
                      <a:lnTo>
                        <a:pt x="1315854" y="41746"/>
                      </a:lnTo>
                      <a:close/>
                      <a:moveTo>
                        <a:pt x="958249" y="41746"/>
                      </a:moveTo>
                      <a:lnTo>
                        <a:pt x="958249" y="175847"/>
                      </a:lnTo>
                      <a:lnTo>
                        <a:pt x="1087202" y="175847"/>
                      </a:lnTo>
                      <a:lnTo>
                        <a:pt x="1087202" y="41746"/>
                      </a:lnTo>
                      <a:close/>
                      <a:moveTo>
                        <a:pt x="729440" y="41746"/>
                      </a:moveTo>
                      <a:lnTo>
                        <a:pt x="729440" y="175847"/>
                      </a:lnTo>
                      <a:lnTo>
                        <a:pt x="858393" y="175847"/>
                      </a:lnTo>
                      <a:lnTo>
                        <a:pt x="858393" y="41746"/>
                      </a:lnTo>
                      <a:close/>
                      <a:moveTo>
                        <a:pt x="493889" y="41746"/>
                      </a:moveTo>
                      <a:lnTo>
                        <a:pt x="493889" y="175847"/>
                      </a:lnTo>
                      <a:lnTo>
                        <a:pt x="622842" y="175847"/>
                      </a:lnTo>
                      <a:lnTo>
                        <a:pt x="622842" y="41746"/>
                      </a:lnTo>
                      <a:close/>
                      <a:moveTo>
                        <a:pt x="260368" y="41746"/>
                      </a:moveTo>
                      <a:lnTo>
                        <a:pt x="260368" y="175847"/>
                      </a:lnTo>
                      <a:lnTo>
                        <a:pt x="389321" y="175847"/>
                      </a:lnTo>
                      <a:lnTo>
                        <a:pt x="389321" y="41746"/>
                      </a:lnTo>
                      <a:close/>
                      <a:moveTo>
                        <a:pt x="35169" y="41746"/>
                      </a:moveTo>
                      <a:lnTo>
                        <a:pt x="35169" y="175847"/>
                      </a:lnTo>
                      <a:lnTo>
                        <a:pt x="164122" y="175847"/>
                      </a:lnTo>
                      <a:lnTo>
                        <a:pt x="164122" y="41746"/>
                      </a:lnTo>
                      <a:close/>
                      <a:moveTo>
                        <a:pt x="0" y="0"/>
                      </a:moveTo>
                      <a:lnTo>
                        <a:pt x="1360714" y="0"/>
                      </a:lnTo>
                      <a:lnTo>
                        <a:pt x="1360714" y="206829"/>
                      </a:lnTo>
                      <a:lnTo>
                        <a:pt x="0" y="206829"/>
                      </a:lnTo>
                      <a:close/>
                    </a:path>
                  </a:pathLst>
                </a:custGeom>
                <a:solidFill>
                  <a:srgbClr val="6C6C6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2400" noProof="0">
                    <a:solidFill>
                      <a:srgbClr val="211F26"/>
                    </a:solidFill>
                    <a:latin typeface="Calibri" panose="020F0502020204030204" pitchFamily="34" charset="0"/>
                    <a:cs typeface="Calibri" panose="020F0502020204030204" pitchFamily="34" charset="0"/>
                  </a:endParaRPr>
                </a:p>
              </p:txBody>
            </p:sp>
            <p:sp>
              <p:nvSpPr>
                <p:cNvPr id="100" name="Vrije vorm 113">
                  <a:extLst>
                    <a:ext uri="{FF2B5EF4-FFF2-40B4-BE49-F238E27FC236}">
                      <a16:creationId xmlns:a16="http://schemas.microsoft.com/office/drawing/2014/main" id="{8BF31C68-8741-403E-8E16-F002504FA5C2}"/>
                    </a:ext>
                  </a:extLst>
                </p:cNvPr>
                <p:cNvSpPr/>
                <p:nvPr userDrawn="1"/>
              </p:nvSpPr>
              <p:spPr>
                <a:xfrm>
                  <a:off x="8071339" y="2849823"/>
                  <a:ext cx="1360714" cy="206829"/>
                </a:xfrm>
                <a:custGeom>
                  <a:avLst/>
                  <a:gdLst>
                    <a:gd name="connsiteX0" fmla="*/ 1186901 w 1360714"/>
                    <a:gd name="connsiteY0" fmla="*/ 41746 h 206829"/>
                    <a:gd name="connsiteX1" fmla="*/ 1186901 w 1360714"/>
                    <a:gd name="connsiteY1" fmla="*/ 175847 h 206829"/>
                    <a:gd name="connsiteX2" fmla="*/ 1315854 w 1360714"/>
                    <a:gd name="connsiteY2" fmla="*/ 175847 h 206829"/>
                    <a:gd name="connsiteX3" fmla="*/ 1315854 w 1360714"/>
                    <a:gd name="connsiteY3" fmla="*/ 41746 h 206829"/>
                    <a:gd name="connsiteX4" fmla="*/ 958249 w 1360714"/>
                    <a:gd name="connsiteY4" fmla="*/ 41746 h 206829"/>
                    <a:gd name="connsiteX5" fmla="*/ 958249 w 1360714"/>
                    <a:gd name="connsiteY5" fmla="*/ 175847 h 206829"/>
                    <a:gd name="connsiteX6" fmla="*/ 1087202 w 1360714"/>
                    <a:gd name="connsiteY6" fmla="*/ 175847 h 206829"/>
                    <a:gd name="connsiteX7" fmla="*/ 1087202 w 1360714"/>
                    <a:gd name="connsiteY7" fmla="*/ 41746 h 206829"/>
                    <a:gd name="connsiteX8" fmla="*/ 729440 w 1360714"/>
                    <a:gd name="connsiteY8" fmla="*/ 41746 h 206829"/>
                    <a:gd name="connsiteX9" fmla="*/ 729440 w 1360714"/>
                    <a:gd name="connsiteY9" fmla="*/ 175847 h 206829"/>
                    <a:gd name="connsiteX10" fmla="*/ 858393 w 1360714"/>
                    <a:gd name="connsiteY10" fmla="*/ 175847 h 206829"/>
                    <a:gd name="connsiteX11" fmla="*/ 858393 w 1360714"/>
                    <a:gd name="connsiteY11" fmla="*/ 41746 h 206829"/>
                    <a:gd name="connsiteX12" fmla="*/ 493889 w 1360714"/>
                    <a:gd name="connsiteY12" fmla="*/ 41746 h 206829"/>
                    <a:gd name="connsiteX13" fmla="*/ 493889 w 1360714"/>
                    <a:gd name="connsiteY13" fmla="*/ 175847 h 206829"/>
                    <a:gd name="connsiteX14" fmla="*/ 622842 w 1360714"/>
                    <a:gd name="connsiteY14" fmla="*/ 175847 h 206829"/>
                    <a:gd name="connsiteX15" fmla="*/ 622842 w 1360714"/>
                    <a:gd name="connsiteY15" fmla="*/ 41746 h 206829"/>
                    <a:gd name="connsiteX16" fmla="*/ 260368 w 1360714"/>
                    <a:gd name="connsiteY16" fmla="*/ 41746 h 206829"/>
                    <a:gd name="connsiteX17" fmla="*/ 260368 w 1360714"/>
                    <a:gd name="connsiteY17" fmla="*/ 175847 h 206829"/>
                    <a:gd name="connsiteX18" fmla="*/ 389321 w 1360714"/>
                    <a:gd name="connsiteY18" fmla="*/ 175847 h 206829"/>
                    <a:gd name="connsiteX19" fmla="*/ 389321 w 1360714"/>
                    <a:gd name="connsiteY19" fmla="*/ 41746 h 206829"/>
                    <a:gd name="connsiteX20" fmla="*/ 35169 w 1360714"/>
                    <a:gd name="connsiteY20" fmla="*/ 41746 h 206829"/>
                    <a:gd name="connsiteX21" fmla="*/ 35169 w 1360714"/>
                    <a:gd name="connsiteY21" fmla="*/ 175847 h 206829"/>
                    <a:gd name="connsiteX22" fmla="*/ 164122 w 1360714"/>
                    <a:gd name="connsiteY22" fmla="*/ 175847 h 206829"/>
                    <a:gd name="connsiteX23" fmla="*/ 164122 w 1360714"/>
                    <a:gd name="connsiteY23" fmla="*/ 41746 h 206829"/>
                    <a:gd name="connsiteX24" fmla="*/ 0 w 1360714"/>
                    <a:gd name="connsiteY24" fmla="*/ 0 h 206829"/>
                    <a:gd name="connsiteX25" fmla="*/ 1360714 w 1360714"/>
                    <a:gd name="connsiteY25" fmla="*/ 0 h 206829"/>
                    <a:gd name="connsiteX26" fmla="*/ 1360714 w 1360714"/>
                    <a:gd name="connsiteY26" fmla="*/ 206829 h 206829"/>
                    <a:gd name="connsiteX27" fmla="*/ 0 w 1360714"/>
                    <a:gd name="connsiteY27" fmla="*/ 206829 h 2068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1360714" h="206829">
                      <a:moveTo>
                        <a:pt x="1186901" y="41746"/>
                      </a:moveTo>
                      <a:lnTo>
                        <a:pt x="1186901" y="175847"/>
                      </a:lnTo>
                      <a:lnTo>
                        <a:pt x="1315854" y="175847"/>
                      </a:lnTo>
                      <a:lnTo>
                        <a:pt x="1315854" y="41746"/>
                      </a:lnTo>
                      <a:close/>
                      <a:moveTo>
                        <a:pt x="958249" y="41746"/>
                      </a:moveTo>
                      <a:lnTo>
                        <a:pt x="958249" y="175847"/>
                      </a:lnTo>
                      <a:lnTo>
                        <a:pt x="1087202" y="175847"/>
                      </a:lnTo>
                      <a:lnTo>
                        <a:pt x="1087202" y="41746"/>
                      </a:lnTo>
                      <a:close/>
                      <a:moveTo>
                        <a:pt x="729440" y="41746"/>
                      </a:moveTo>
                      <a:lnTo>
                        <a:pt x="729440" y="175847"/>
                      </a:lnTo>
                      <a:lnTo>
                        <a:pt x="858393" y="175847"/>
                      </a:lnTo>
                      <a:lnTo>
                        <a:pt x="858393" y="41746"/>
                      </a:lnTo>
                      <a:close/>
                      <a:moveTo>
                        <a:pt x="493889" y="41746"/>
                      </a:moveTo>
                      <a:lnTo>
                        <a:pt x="493889" y="175847"/>
                      </a:lnTo>
                      <a:lnTo>
                        <a:pt x="622842" y="175847"/>
                      </a:lnTo>
                      <a:lnTo>
                        <a:pt x="622842" y="41746"/>
                      </a:lnTo>
                      <a:close/>
                      <a:moveTo>
                        <a:pt x="260368" y="41746"/>
                      </a:moveTo>
                      <a:lnTo>
                        <a:pt x="260368" y="175847"/>
                      </a:lnTo>
                      <a:lnTo>
                        <a:pt x="389321" y="175847"/>
                      </a:lnTo>
                      <a:lnTo>
                        <a:pt x="389321" y="41746"/>
                      </a:lnTo>
                      <a:close/>
                      <a:moveTo>
                        <a:pt x="35169" y="41746"/>
                      </a:moveTo>
                      <a:lnTo>
                        <a:pt x="35169" y="175847"/>
                      </a:lnTo>
                      <a:lnTo>
                        <a:pt x="164122" y="175847"/>
                      </a:lnTo>
                      <a:lnTo>
                        <a:pt x="164122" y="41746"/>
                      </a:lnTo>
                      <a:close/>
                      <a:moveTo>
                        <a:pt x="0" y="0"/>
                      </a:moveTo>
                      <a:lnTo>
                        <a:pt x="1360714" y="0"/>
                      </a:lnTo>
                      <a:lnTo>
                        <a:pt x="1360714" y="206829"/>
                      </a:lnTo>
                      <a:lnTo>
                        <a:pt x="0" y="206829"/>
                      </a:lnTo>
                      <a:close/>
                    </a:path>
                  </a:pathLst>
                </a:custGeom>
                <a:solidFill>
                  <a:srgbClr val="6C6C6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2400" noProof="0">
                    <a:solidFill>
                      <a:srgbClr val="211F26"/>
                    </a:solidFill>
                    <a:latin typeface="Calibri" panose="020F0502020204030204" pitchFamily="34" charset="0"/>
                    <a:cs typeface="Calibri" panose="020F0502020204030204" pitchFamily="34" charset="0"/>
                  </a:endParaRPr>
                </a:p>
              </p:txBody>
            </p:sp>
          </p:grpSp>
          <p:sp>
            <p:nvSpPr>
              <p:cNvPr id="70" name="Ovaal 69">
                <a:extLst>
                  <a:ext uri="{FF2B5EF4-FFF2-40B4-BE49-F238E27FC236}">
                    <a16:creationId xmlns:a16="http://schemas.microsoft.com/office/drawing/2014/main" id="{A99F4135-7A48-4C13-A831-EDCA9FBF1EE5}"/>
                  </a:ext>
                </a:extLst>
              </p:cNvPr>
              <p:cNvSpPr/>
              <p:nvPr userDrawn="1"/>
            </p:nvSpPr>
            <p:spPr>
              <a:xfrm>
                <a:off x="12556436" y="392943"/>
                <a:ext cx="260914" cy="259683"/>
              </a:xfrm>
              <a:prstGeom prst="ellipse">
                <a:avLst/>
              </a:prstGeom>
              <a:solidFill>
                <a:srgbClr val="211F26"/>
              </a:solidFill>
              <a:ln w="25400" cap="flat" cmpd="sng" algn="ctr">
                <a:noFill/>
                <a:prstDash val="solid"/>
              </a:ln>
              <a:effectLst/>
            </p:spPr>
            <p:txBody>
              <a:bodyPr rtlCol="0" anchor="ctr"/>
              <a:lstStyle/>
              <a:p>
                <a:pPr marR="0" lvl="0" indent="0" algn="ctr" fontAlgn="auto">
                  <a:lnSpc>
                    <a:spcPct val="100000"/>
                  </a:lnSpc>
                  <a:spcBef>
                    <a:spcPts val="0"/>
                  </a:spcBef>
                  <a:spcAft>
                    <a:spcPts val="0"/>
                  </a:spcAft>
                  <a:buClrTx/>
                  <a:buSzTx/>
                  <a:buFontTx/>
                  <a:buNone/>
                  <a:tabLst/>
                </a:pPr>
                <a:r>
                  <a:rPr kumimoji="0" lang="nl-NL" sz="1200" b="1" i="0" u="none" strike="noStrike" kern="0" cap="none" spc="0" normalizeH="0" baseline="0" noProof="0">
                    <a:ln>
                      <a:noFill/>
                    </a:ln>
                    <a:solidFill>
                      <a:schemeClr val="bg1"/>
                    </a:solidFill>
                    <a:effectLst/>
                    <a:uLnTx/>
                    <a:uFillTx/>
                    <a:latin typeface="Calibri" panose="020F0502020204030204" pitchFamily="34" charset="0"/>
                    <a:cs typeface="Calibri" panose="020F0502020204030204" pitchFamily="34" charset="0"/>
                  </a:rPr>
                  <a:t>1</a:t>
                </a:r>
              </a:p>
            </p:txBody>
          </p:sp>
          <p:sp>
            <p:nvSpPr>
              <p:cNvPr id="71" name="Rechthoek 70">
                <a:extLst>
                  <a:ext uri="{FF2B5EF4-FFF2-40B4-BE49-F238E27FC236}">
                    <a16:creationId xmlns:a16="http://schemas.microsoft.com/office/drawing/2014/main" id="{D273070F-41E7-4766-B8C0-0ED6650BB9E0}"/>
                  </a:ext>
                </a:extLst>
              </p:cNvPr>
              <p:cNvSpPr/>
              <p:nvPr userDrawn="1"/>
            </p:nvSpPr>
            <p:spPr>
              <a:xfrm>
                <a:off x="12922117" y="392943"/>
                <a:ext cx="2817995" cy="595423"/>
              </a:xfrm>
              <a:prstGeom prst="rect">
                <a:avLst/>
              </a:prstGeom>
              <a:noFill/>
              <a:ln w="25400" cap="flat" cmpd="sng" algn="ctr">
                <a:noFill/>
                <a:prstDash val="solid"/>
              </a:ln>
              <a:effectLst/>
            </p:spPr>
            <p:txBody>
              <a:bodyPr lIns="0" tIns="0" rIns="0" bIns="0" rtlCol="0" anchor="t"/>
              <a:lstStyle/>
              <a:p>
                <a:pPr marL="0" marR="0" lvl="0" indent="0" defTabSz="914400" eaLnBrk="1" fontAlgn="auto" latinLnBrk="0" hangingPunct="1">
                  <a:lnSpc>
                    <a:spcPct val="90000"/>
                  </a:lnSpc>
                  <a:spcBef>
                    <a:spcPts val="600"/>
                  </a:spcBef>
                  <a:spcAft>
                    <a:spcPts val="600"/>
                  </a:spcAft>
                  <a:buClr>
                    <a:schemeClr val="accent1"/>
                  </a:buClr>
                  <a:buSzTx/>
                  <a:buFont typeface="Arial" panose="020B0604020202020204" pitchFamily="34" charset="0"/>
                  <a:buNone/>
                  <a:tabLst/>
                  <a:defRPr/>
                </a:pPr>
                <a:r>
                  <a:rPr kumimoji="0" lang="nl-NL" sz="1100" b="0" i="0" u="none" strike="noStrike" kern="0" cap="none" spc="0" normalizeH="0" baseline="0" noProof="0">
                    <a:ln>
                      <a:noFill/>
                    </a:ln>
                    <a:solidFill>
                      <a:srgbClr val="211F26"/>
                    </a:solidFill>
                    <a:effectLst/>
                    <a:uLnTx/>
                    <a:uFillTx/>
                    <a:latin typeface="Calibri" panose="020F0502020204030204" pitchFamily="34" charset="0"/>
                    <a:cs typeface="Calibri" panose="020F0502020204030204" pitchFamily="34" charset="0"/>
                  </a:rPr>
                  <a:t>Wanneer nodig, verwijder de bestaande afbeelding/video d.m.v. de </a:t>
                </a:r>
                <a:r>
                  <a:rPr kumimoji="0" lang="nl-NL" sz="1100" b="1" i="0" u="none" strike="noStrike" kern="0" cap="none" spc="0" normalizeH="0" baseline="0" noProof="0">
                    <a:ln>
                      <a:noFill/>
                    </a:ln>
                    <a:solidFill>
                      <a:srgbClr val="211F26"/>
                    </a:solidFill>
                    <a:effectLst/>
                    <a:uLnTx/>
                    <a:uFillTx/>
                    <a:latin typeface="Calibri" panose="020F0502020204030204" pitchFamily="34" charset="0"/>
                    <a:cs typeface="Calibri" panose="020F0502020204030204" pitchFamily="34" charset="0"/>
                  </a:rPr>
                  <a:t>‘Delete’-knop</a:t>
                </a:r>
                <a:r>
                  <a:rPr kumimoji="0" lang="nl-NL" sz="1100" b="0" i="0" u="none" strike="noStrike" kern="0" cap="none" spc="0" normalizeH="0" baseline="0" noProof="0">
                    <a:ln>
                      <a:noFill/>
                    </a:ln>
                    <a:solidFill>
                      <a:srgbClr val="211F26"/>
                    </a:solidFill>
                    <a:effectLst/>
                    <a:uLnTx/>
                    <a:uFillTx/>
                    <a:latin typeface="Calibri" panose="020F0502020204030204" pitchFamily="34" charset="0"/>
                    <a:cs typeface="Calibri" panose="020F0502020204030204" pitchFamily="34" charset="0"/>
                  </a:rPr>
                  <a:t>. Klik op het pictogram om een nieuwe video in te voegen. </a:t>
                </a:r>
                <a:r>
                  <a:rPr kumimoji="0" lang="nl-NL" sz="1100" b="0" i="1" u="none" strike="noStrike" kern="0" cap="none" spc="0" normalizeH="0" baseline="0" noProof="0">
                    <a:ln>
                      <a:noFill/>
                    </a:ln>
                    <a:solidFill>
                      <a:srgbClr val="211F26"/>
                    </a:solidFill>
                    <a:effectLst/>
                    <a:uLnTx/>
                    <a:uFillTx/>
                    <a:latin typeface="Calibri" panose="020F0502020204030204" pitchFamily="34" charset="0"/>
                    <a:cs typeface="Calibri" panose="020F0502020204030204" pitchFamily="34" charset="0"/>
                  </a:rPr>
                  <a:t>(zie onderstaand voorbeeld).</a:t>
                </a:r>
                <a:endParaRPr kumimoji="0" lang="nl-NL" sz="1100" b="0" i="0" u="none" strike="noStrike" kern="0" cap="none" spc="0" normalizeH="0" baseline="0" noProof="0">
                  <a:ln>
                    <a:noFill/>
                  </a:ln>
                  <a:solidFill>
                    <a:srgbClr val="211F26"/>
                  </a:solidFill>
                  <a:effectLst/>
                  <a:uLnTx/>
                  <a:uFillTx/>
                  <a:latin typeface="Calibri" panose="020F0502020204030204" pitchFamily="34" charset="0"/>
                  <a:cs typeface="Calibri" panose="020F0502020204030204" pitchFamily="34" charset="0"/>
                </a:endParaRPr>
              </a:p>
            </p:txBody>
          </p:sp>
          <p:sp>
            <p:nvSpPr>
              <p:cNvPr id="72" name="Ovaal 71">
                <a:extLst>
                  <a:ext uri="{FF2B5EF4-FFF2-40B4-BE49-F238E27FC236}">
                    <a16:creationId xmlns:a16="http://schemas.microsoft.com/office/drawing/2014/main" id="{78DC4924-C8DF-40C0-A596-37F871B645D0}"/>
                  </a:ext>
                </a:extLst>
              </p:cNvPr>
              <p:cNvSpPr/>
              <p:nvPr userDrawn="1"/>
            </p:nvSpPr>
            <p:spPr>
              <a:xfrm>
                <a:off x="12556436" y="1576358"/>
                <a:ext cx="260914" cy="259683"/>
              </a:xfrm>
              <a:prstGeom prst="ellipse">
                <a:avLst/>
              </a:prstGeom>
              <a:solidFill>
                <a:srgbClr val="211F26"/>
              </a:solidFill>
              <a:ln w="25400" cap="flat" cmpd="sng" algn="ctr">
                <a:noFill/>
                <a:prstDash val="solid"/>
              </a:ln>
              <a:effectLst/>
            </p:spPr>
            <p:txBody>
              <a:bodyPr rtlCol="0" anchor="ctr"/>
              <a:lstStyle/>
              <a:p>
                <a:pPr marR="0" lvl="0" indent="0" algn="ctr" fontAlgn="auto">
                  <a:lnSpc>
                    <a:spcPct val="100000"/>
                  </a:lnSpc>
                  <a:spcBef>
                    <a:spcPts val="0"/>
                  </a:spcBef>
                  <a:spcAft>
                    <a:spcPts val="0"/>
                  </a:spcAft>
                  <a:buClrTx/>
                  <a:buSzTx/>
                  <a:buFontTx/>
                  <a:buNone/>
                  <a:tabLst/>
                </a:pPr>
                <a:r>
                  <a:rPr kumimoji="0" lang="nl-NL" sz="1200" b="1" i="0" u="none" strike="noStrike" kern="0" cap="none" spc="0" normalizeH="0" baseline="0" noProof="0">
                    <a:ln>
                      <a:noFill/>
                    </a:ln>
                    <a:solidFill>
                      <a:schemeClr val="bg1"/>
                    </a:solidFill>
                    <a:effectLst/>
                    <a:uLnTx/>
                    <a:uFillTx/>
                    <a:latin typeface="Calibri" panose="020F0502020204030204" pitchFamily="34" charset="0"/>
                    <a:cs typeface="Calibri" panose="020F0502020204030204" pitchFamily="34" charset="0"/>
                  </a:rPr>
                  <a:t>2</a:t>
                </a:r>
              </a:p>
            </p:txBody>
          </p:sp>
          <p:sp>
            <p:nvSpPr>
              <p:cNvPr id="73" name="Rechthoek 72">
                <a:extLst>
                  <a:ext uri="{FF2B5EF4-FFF2-40B4-BE49-F238E27FC236}">
                    <a16:creationId xmlns:a16="http://schemas.microsoft.com/office/drawing/2014/main" id="{B922DA10-F4ED-4F40-9273-A13F8FAA3278}"/>
                  </a:ext>
                </a:extLst>
              </p:cNvPr>
              <p:cNvSpPr/>
              <p:nvPr userDrawn="1"/>
            </p:nvSpPr>
            <p:spPr>
              <a:xfrm>
                <a:off x="12922117" y="1576358"/>
                <a:ext cx="2817995" cy="318048"/>
              </a:xfrm>
              <a:prstGeom prst="rect">
                <a:avLst/>
              </a:prstGeom>
              <a:noFill/>
              <a:ln w="25400" cap="flat" cmpd="sng" algn="ctr">
                <a:noFill/>
                <a:prstDash val="solid"/>
              </a:ln>
              <a:effectLst/>
            </p:spPr>
            <p:txBody>
              <a:bodyPr lIns="0" tIns="0" rIns="0" bIns="0" rtlCol="0" anchor="t"/>
              <a:lstStyle/>
              <a:p>
                <a:pPr marL="0" marR="0" lvl="0" indent="0" defTabSz="914400" eaLnBrk="1" fontAlgn="auto" latinLnBrk="0" hangingPunct="1">
                  <a:lnSpc>
                    <a:spcPct val="90000"/>
                  </a:lnSpc>
                  <a:spcBef>
                    <a:spcPts val="600"/>
                  </a:spcBef>
                  <a:spcAft>
                    <a:spcPts val="600"/>
                  </a:spcAft>
                  <a:buClr>
                    <a:schemeClr val="accent1"/>
                  </a:buClr>
                  <a:buSzTx/>
                  <a:buFont typeface="Arial" panose="020B0604020202020204" pitchFamily="34" charset="0"/>
                  <a:buNone/>
                  <a:tabLst/>
                  <a:defRPr/>
                </a:pPr>
                <a:r>
                  <a:rPr kumimoji="0" lang="nl-NL" sz="1100" b="0" i="0" u="none" strike="noStrike" kern="0" cap="none" spc="0" normalizeH="0" baseline="0" noProof="0">
                    <a:ln>
                      <a:noFill/>
                    </a:ln>
                    <a:solidFill>
                      <a:srgbClr val="211F26"/>
                    </a:solidFill>
                    <a:effectLst/>
                    <a:uLnTx/>
                    <a:uFillTx/>
                    <a:latin typeface="Calibri" panose="020F0502020204030204" pitchFamily="34" charset="0"/>
                    <a:cs typeface="Calibri" panose="020F0502020204030204" pitchFamily="34" charset="0"/>
                  </a:rPr>
                  <a:t>Selecteer de gewenste video</a:t>
                </a:r>
                <a:br>
                  <a:rPr kumimoji="0" lang="nl-NL" sz="1100" b="0" i="0" u="none" strike="noStrike" kern="0" cap="none" spc="0" normalizeH="0" baseline="0" noProof="0">
                    <a:ln>
                      <a:noFill/>
                    </a:ln>
                    <a:solidFill>
                      <a:srgbClr val="211F26"/>
                    </a:solidFill>
                    <a:effectLst/>
                    <a:uLnTx/>
                    <a:uFillTx/>
                    <a:latin typeface="Calibri" panose="020F0502020204030204" pitchFamily="34" charset="0"/>
                    <a:cs typeface="Calibri" panose="020F0502020204030204" pitchFamily="34" charset="0"/>
                  </a:rPr>
                </a:br>
                <a:r>
                  <a:rPr kumimoji="0" lang="nl-NL" sz="1100" b="0" i="0" u="none" strike="noStrike" kern="0" cap="none" spc="0" normalizeH="0" baseline="0" noProof="0">
                    <a:ln>
                      <a:noFill/>
                    </a:ln>
                    <a:solidFill>
                      <a:srgbClr val="211F26"/>
                    </a:solidFill>
                    <a:effectLst/>
                    <a:uLnTx/>
                    <a:uFillTx/>
                    <a:latin typeface="Calibri" panose="020F0502020204030204" pitchFamily="34" charset="0"/>
                    <a:cs typeface="Calibri" panose="020F0502020204030204" pitchFamily="34" charset="0"/>
                  </a:rPr>
                  <a:t>en klik op </a:t>
                </a:r>
                <a:r>
                  <a:rPr kumimoji="0" lang="nl-NL" sz="1100" b="1" i="0" u="none" strike="noStrike" kern="0" cap="none" spc="0" normalizeH="0" baseline="0" noProof="0">
                    <a:ln>
                      <a:noFill/>
                    </a:ln>
                    <a:solidFill>
                      <a:srgbClr val="211F26"/>
                    </a:solidFill>
                    <a:effectLst/>
                    <a:uLnTx/>
                    <a:uFillTx/>
                    <a:latin typeface="Calibri" panose="020F0502020204030204" pitchFamily="34" charset="0"/>
                    <a:cs typeface="Calibri" panose="020F0502020204030204" pitchFamily="34" charset="0"/>
                  </a:rPr>
                  <a:t>‘Invoegen’</a:t>
                </a:r>
                <a:r>
                  <a:rPr kumimoji="0" lang="nl-NL" sz="1100" b="0" i="0" u="none" strike="noStrike" kern="0" cap="none" spc="0" normalizeH="0" baseline="0" noProof="0">
                    <a:ln>
                      <a:noFill/>
                    </a:ln>
                    <a:solidFill>
                      <a:srgbClr val="211F26"/>
                    </a:solidFill>
                    <a:effectLst/>
                    <a:uLnTx/>
                    <a:uFillTx/>
                    <a:latin typeface="Calibri" panose="020F0502020204030204" pitchFamily="34" charset="0"/>
                    <a:cs typeface="Calibri" panose="020F0502020204030204" pitchFamily="34" charset="0"/>
                  </a:rPr>
                  <a:t>.</a:t>
                </a:r>
                <a:endParaRPr kumimoji="0" lang="nl-NL" sz="1100" b="1" i="0" u="none" strike="noStrike" kern="0" cap="none" spc="0" normalizeH="0" baseline="0" noProof="0">
                  <a:ln>
                    <a:noFill/>
                  </a:ln>
                  <a:solidFill>
                    <a:srgbClr val="211F26"/>
                  </a:solidFill>
                  <a:effectLst/>
                  <a:uLnTx/>
                  <a:uFillTx/>
                  <a:latin typeface="Calibri" panose="020F0502020204030204" pitchFamily="34" charset="0"/>
                  <a:cs typeface="Calibri" panose="020F0502020204030204" pitchFamily="34" charset="0"/>
                </a:endParaRPr>
              </a:p>
            </p:txBody>
          </p:sp>
          <p:grpSp>
            <p:nvGrpSpPr>
              <p:cNvPr id="74" name="Groep 73">
                <a:extLst>
                  <a:ext uri="{FF2B5EF4-FFF2-40B4-BE49-F238E27FC236}">
                    <a16:creationId xmlns:a16="http://schemas.microsoft.com/office/drawing/2014/main" id="{A35FDF0A-5116-4559-B850-63EA8E103B91}"/>
                  </a:ext>
                </a:extLst>
              </p:cNvPr>
              <p:cNvGrpSpPr/>
              <p:nvPr userDrawn="1"/>
            </p:nvGrpSpPr>
            <p:grpSpPr>
              <a:xfrm>
                <a:off x="12922117" y="2007401"/>
                <a:ext cx="825500" cy="209550"/>
                <a:chOff x="13504624" y="2482850"/>
                <a:chExt cx="825500" cy="209550"/>
              </a:xfrm>
            </p:grpSpPr>
            <p:sp>
              <p:nvSpPr>
                <p:cNvPr id="95" name="Rechthoek 94">
                  <a:extLst>
                    <a:ext uri="{FF2B5EF4-FFF2-40B4-BE49-F238E27FC236}">
                      <a16:creationId xmlns:a16="http://schemas.microsoft.com/office/drawing/2014/main" id="{3C9BCFD6-D6FC-494C-8A7D-F129A885E51C}"/>
                    </a:ext>
                  </a:extLst>
                </p:cNvPr>
                <p:cNvSpPr/>
                <p:nvPr userDrawn="1"/>
              </p:nvSpPr>
              <p:spPr>
                <a:xfrm>
                  <a:off x="13504624" y="2482850"/>
                  <a:ext cx="825500" cy="209550"/>
                </a:xfrm>
                <a:prstGeom prst="rect">
                  <a:avLst/>
                </a:prstGeom>
                <a:solidFill>
                  <a:srgbClr val="E5F1FB"/>
                </a:solidFill>
                <a:ln w="12700">
                  <a:solidFill>
                    <a:srgbClr val="0B7ED9"/>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108000" tIns="0" rIns="0" bIns="0" numCol="1" spcCol="0" rtlCol="0" fromWordArt="0" anchor="ctr" anchorCtr="0" forceAA="0" compatLnSpc="1">
                  <a:prstTxWarp prst="textNoShape">
                    <a:avLst/>
                  </a:prstTxWarp>
                  <a:noAutofit/>
                </a:bodyPr>
                <a:lstStyle/>
                <a:p>
                  <a:pPr algn="l">
                    <a:lnSpc>
                      <a:spcPct val="90000"/>
                    </a:lnSpc>
                    <a:spcBef>
                      <a:spcPts val="600"/>
                    </a:spcBef>
                    <a:spcAft>
                      <a:spcPts val="600"/>
                    </a:spcAft>
                  </a:pPr>
                  <a:r>
                    <a:rPr lang="nl-NL" sz="800" b="0" noProof="0">
                      <a:solidFill>
                        <a:srgbClr val="211F26"/>
                      </a:solidFill>
                      <a:latin typeface="Calibri" panose="020F0502020204030204" pitchFamily="34" charset="0"/>
                      <a:cs typeface="Calibri" panose="020F0502020204030204" pitchFamily="34" charset="0"/>
                    </a:rPr>
                    <a:t>Invoegen</a:t>
                  </a:r>
                </a:p>
              </p:txBody>
            </p:sp>
            <p:cxnSp>
              <p:nvCxnSpPr>
                <p:cNvPr id="96" name="Rechte verbindingslijn 95">
                  <a:extLst>
                    <a:ext uri="{FF2B5EF4-FFF2-40B4-BE49-F238E27FC236}">
                      <a16:creationId xmlns:a16="http://schemas.microsoft.com/office/drawing/2014/main" id="{785D1B2F-5B7D-4D79-8386-874D630D84AD}"/>
                    </a:ext>
                  </a:extLst>
                </p:cNvPr>
                <p:cNvCxnSpPr/>
                <p:nvPr userDrawn="1"/>
              </p:nvCxnSpPr>
              <p:spPr>
                <a:xfrm>
                  <a:off x="14155269" y="2515250"/>
                  <a:ext cx="0" cy="142717"/>
                </a:xfrm>
                <a:prstGeom prst="line">
                  <a:avLst/>
                </a:prstGeom>
                <a:noFill/>
                <a:ln w="3175" cap="flat" cmpd="sng" algn="ctr">
                  <a:solidFill>
                    <a:srgbClr val="44546A"/>
                  </a:solidFill>
                  <a:prstDash val="solid"/>
                </a:ln>
                <a:effectLst/>
              </p:spPr>
            </p:cxnSp>
            <p:sp>
              <p:nvSpPr>
                <p:cNvPr id="97" name="Gelijkbenige driehoek 96">
                  <a:extLst>
                    <a:ext uri="{FF2B5EF4-FFF2-40B4-BE49-F238E27FC236}">
                      <a16:creationId xmlns:a16="http://schemas.microsoft.com/office/drawing/2014/main" id="{B5DAE7D2-F8E8-44D2-B101-7D16A26A9407}"/>
                    </a:ext>
                  </a:extLst>
                </p:cNvPr>
                <p:cNvSpPr/>
                <p:nvPr userDrawn="1"/>
              </p:nvSpPr>
              <p:spPr>
                <a:xfrm rot="10800000">
                  <a:off x="14196089" y="2566904"/>
                  <a:ext cx="86866" cy="51147"/>
                </a:xfrm>
                <a:prstGeom prst="triangle">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rgbClr val="211F26"/>
                    </a:solidFill>
                    <a:latin typeface="Calibri" panose="020F0502020204030204" pitchFamily="34" charset="0"/>
                    <a:cs typeface="Calibri" panose="020F0502020204030204" pitchFamily="34" charset="0"/>
                  </a:endParaRPr>
                </a:p>
              </p:txBody>
            </p:sp>
          </p:grpSp>
          <p:sp>
            <p:nvSpPr>
              <p:cNvPr id="75" name="Ovaal 74">
                <a:extLst>
                  <a:ext uri="{FF2B5EF4-FFF2-40B4-BE49-F238E27FC236}">
                    <a16:creationId xmlns:a16="http://schemas.microsoft.com/office/drawing/2014/main" id="{B4C69EA9-DE30-47A7-9265-A5C62B41DEAB}"/>
                  </a:ext>
                </a:extLst>
              </p:cNvPr>
              <p:cNvSpPr/>
              <p:nvPr userDrawn="1"/>
            </p:nvSpPr>
            <p:spPr>
              <a:xfrm>
                <a:off x="12556436" y="2378673"/>
                <a:ext cx="260914" cy="259683"/>
              </a:xfrm>
              <a:prstGeom prst="ellipse">
                <a:avLst/>
              </a:prstGeom>
              <a:solidFill>
                <a:srgbClr val="211F26"/>
              </a:solidFill>
              <a:ln w="25400" cap="flat" cmpd="sng" algn="ctr">
                <a:noFill/>
                <a:prstDash val="solid"/>
              </a:ln>
              <a:effectLst/>
            </p:spPr>
            <p:txBody>
              <a:bodyPr rtlCol="0" anchor="ctr"/>
              <a:lstStyle/>
              <a:p>
                <a:pPr marR="0" lvl="0" indent="0" algn="ctr" fontAlgn="auto">
                  <a:lnSpc>
                    <a:spcPct val="100000"/>
                  </a:lnSpc>
                  <a:spcBef>
                    <a:spcPts val="0"/>
                  </a:spcBef>
                  <a:spcAft>
                    <a:spcPts val="0"/>
                  </a:spcAft>
                  <a:buClrTx/>
                  <a:buSzTx/>
                  <a:buFontTx/>
                  <a:buNone/>
                  <a:tabLst/>
                </a:pPr>
                <a:r>
                  <a:rPr kumimoji="0" lang="nl-NL" sz="1200" b="1" i="0" u="none" strike="noStrike" kern="0" cap="none" spc="0" normalizeH="0" baseline="0" noProof="0">
                    <a:ln>
                      <a:noFill/>
                    </a:ln>
                    <a:solidFill>
                      <a:schemeClr val="bg1"/>
                    </a:solidFill>
                    <a:effectLst/>
                    <a:uLnTx/>
                    <a:uFillTx/>
                    <a:latin typeface="Calibri" panose="020F0502020204030204" pitchFamily="34" charset="0"/>
                    <a:cs typeface="Calibri" panose="020F0502020204030204" pitchFamily="34" charset="0"/>
                  </a:rPr>
                  <a:t>3</a:t>
                </a:r>
              </a:p>
            </p:txBody>
          </p:sp>
          <p:sp>
            <p:nvSpPr>
              <p:cNvPr id="76" name="Rechthoek 75">
                <a:extLst>
                  <a:ext uri="{FF2B5EF4-FFF2-40B4-BE49-F238E27FC236}">
                    <a16:creationId xmlns:a16="http://schemas.microsoft.com/office/drawing/2014/main" id="{FCF15E03-DD2C-43B8-AA88-62447151C8B9}"/>
                  </a:ext>
                </a:extLst>
              </p:cNvPr>
              <p:cNvSpPr/>
              <p:nvPr userDrawn="1"/>
            </p:nvSpPr>
            <p:spPr>
              <a:xfrm>
                <a:off x="12922118" y="2378673"/>
                <a:ext cx="2817996" cy="581095"/>
              </a:xfrm>
              <a:prstGeom prst="rect">
                <a:avLst/>
              </a:prstGeom>
              <a:noFill/>
              <a:ln w="25400" cap="flat" cmpd="sng" algn="ctr">
                <a:noFill/>
                <a:prstDash val="solid"/>
              </a:ln>
              <a:effectLst/>
            </p:spPr>
            <p:txBody>
              <a:bodyPr lIns="0" tIns="0" rIns="0" bIns="0" rtlCol="0" anchor="t"/>
              <a:lstStyle/>
              <a:p>
                <a:pPr marL="0" marR="0" lvl="0" indent="0" defTabSz="914400" eaLnBrk="1" fontAlgn="auto" latinLnBrk="0" hangingPunct="1">
                  <a:lnSpc>
                    <a:spcPct val="90000"/>
                  </a:lnSpc>
                  <a:spcBef>
                    <a:spcPts val="600"/>
                  </a:spcBef>
                  <a:spcAft>
                    <a:spcPts val="600"/>
                  </a:spcAft>
                  <a:buClr>
                    <a:schemeClr val="accent1"/>
                  </a:buClr>
                  <a:buSzTx/>
                  <a:buFont typeface="Arial" panose="020B0604020202020204" pitchFamily="34" charset="0"/>
                  <a:buNone/>
                  <a:tabLst/>
                  <a:defRPr/>
                </a:pPr>
                <a:r>
                  <a:rPr kumimoji="0" lang="nl-NL" sz="1100" b="0" i="0" u="none" strike="noStrike" kern="0" cap="none" spc="0" normalizeH="0" baseline="0" noProof="0">
                    <a:ln>
                      <a:noFill/>
                    </a:ln>
                    <a:solidFill>
                      <a:srgbClr val="211F26"/>
                    </a:solidFill>
                    <a:effectLst/>
                    <a:uLnTx/>
                    <a:uFillTx/>
                    <a:latin typeface="Calibri" panose="020F0502020204030204" pitchFamily="34" charset="0"/>
                    <a:cs typeface="Calibri" panose="020F0502020204030204" pitchFamily="34" charset="0"/>
                  </a:rPr>
                  <a:t>Om de video te schalen of bij te snijden, ga naar de tab </a:t>
                </a:r>
                <a:r>
                  <a:rPr kumimoji="0" lang="nl-NL" sz="1100" b="1" i="0" u="none" strike="noStrike" kern="0" cap="none" spc="0" normalizeH="0" baseline="0" noProof="0">
                    <a:ln>
                      <a:noFill/>
                    </a:ln>
                    <a:solidFill>
                      <a:srgbClr val="211F26"/>
                    </a:solidFill>
                    <a:effectLst/>
                    <a:uLnTx/>
                    <a:uFillTx/>
                    <a:latin typeface="Calibri" panose="020F0502020204030204" pitchFamily="34" charset="0"/>
                    <a:cs typeface="Calibri" panose="020F0502020204030204" pitchFamily="34" charset="0"/>
                  </a:rPr>
                  <a:t>‘Hulpmiddelen voor video - Opmaak’</a:t>
                </a:r>
                <a:r>
                  <a:rPr kumimoji="0" lang="nl-NL" sz="1100" b="0" i="0" u="none" strike="noStrike" kern="0" cap="none" spc="0" normalizeH="0" baseline="0" noProof="0">
                    <a:ln>
                      <a:noFill/>
                    </a:ln>
                    <a:solidFill>
                      <a:srgbClr val="211F26"/>
                    </a:solidFill>
                    <a:effectLst/>
                    <a:uLnTx/>
                    <a:uFillTx/>
                    <a:latin typeface="Calibri" panose="020F0502020204030204" pitchFamily="34" charset="0"/>
                    <a:cs typeface="Calibri" panose="020F0502020204030204" pitchFamily="34" charset="0"/>
                  </a:rPr>
                  <a:t> en klik op de knop </a:t>
                </a:r>
                <a:r>
                  <a:rPr kumimoji="0" lang="nl-NL" sz="1100" b="1" i="0" u="none" strike="noStrike" kern="0" cap="none" spc="0" normalizeH="0" baseline="0" noProof="0">
                    <a:ln>
                      <a:noFill/>
                    </a:ln>
                    <a:solidFill>
                      <a:srgbClr val="211F26"/>
                    </a:solidFill>
                    <a:effectLst/>
                    <a:uLnTx/>
                    <a:uFillTx/>
                    <a:latin typeface="Calibri" panose="020F0502020204030204" pitchFamily="34" charset="0"/>
                    <a:cs typeface="Calibri" panose="020F0502020204030204" pitchFamily="34" charset="0"/>
                  </a:rPr>
                  <a:t>‘Bijsnijden’</a:t>
                </a:r>
                <a:r>
                  <a:rPr kumimoji="0" lang="nl-NL" sz="1100" b="0" i="0" u="none" strike="noStrike" kern="0" cap="none" spc="0" normalizeH="0" baseline="0" noProof="0">
                    <a:ln>
                      <a:noFill/>
                    </a:ln>
                    <a:solidFill>
                      <a:srgbClr val="211F26"/>
                    </a:solidFill>
                    <a:effectLst/>
                    <a:uLnTx/>
                    <a:uFillTx/>
                    <a:latin typeface="Calibri" panose="020F0502020204030204" pitchFamily="34" charset="0"/>
                    <a:cs typeface="Calibri" panose="020F0502020204030204" pitchFamily="34" charset="0"/>
                  </a:rPr>
                  <a:t>. Schaal met de bolletjes de video en met de hoekjes het kader.</a:t>
                </a:r>
                <a:endParaRPr kumimoji="0" lang="nl-NL" sz="1100" b="1" i="0" u="none" strike="noStrike" kern="0" cap="none" spc="0" normalizeH="0" baseline="0" noProof="0">
                  <a:ln>
                    <a:noFill/>
                  </a:ln>
                  <a:solidFill>
                    <a:srgbClr val="211F26"/>
                  </a:solidFill>
                  <a:effectLst/>
                  <a:uLnTx/>
                  <a:uFillTx/>
                  <a:latin typeface="Calibri" panose="020F0502020204030204" pitchFamily="34" charset="0"/>
                  <a:cs typeface="Calibri" panose="020F0502020204030204" pitchFamily="34" charset="0"/>
                </a:endParaRPr>
              </a:p>
            </p:txBody>
          </p:sp>
          <p:grpSp>
            <p:nvGrpSpPr>
              <p:cNvPr id="77" name="Groep 76">
                <a:extLst>
                  <a:ext uri="{FF2B5EF4-FFF2-40B4-BE49-F238E27FC236}">
                    <a16:creationId xmlns:a16="http://schemas.microsoft.com/office/drawing/2014/main" id="{C3A4637C-C40D-4333-BD2E-0AA41326C423}"/>
                  </a:ext>
                </a:extLst>
              </p:cNvPr>
              <p:cNvGrpSpPr/>
              <p:nvPr userDrawn="1"/>
            </p:nvGrpSpPr>
            <p:grpSpPr>
              <a:xfrm>
                <a:off x="12861349" y="3106570"/>
                <a:ext cx="514284" cy="612918"/>
                <a:chOff x="12682980" y="3403241"/>
                <a:chExt cx="622284" cy="741632"/>
              </a:xfrm>
            </p:grpSpPr>
            <p:grpSp>
              <p:nvGrpSpPr>
                <p:cNvPr id="78" name="Groep 77">
                  <a:extLst>
                    <a:ext uri="{FF2B5EF4-FFF2-40B4-BE49-F238E27FC236}">
                      <a16:creationId xmlns:a16="http://schemas.microsoft.com/office/drawing/2014/main" id="{9939B977-FFF3-4518-A561-AB94A2057DBF}"/>
                    </a:ext>
                  </a:extLst>
                </p:cNvPr>
                <p:cNvGrpSpPr/>
                <p:nvPr userDrawn="1"/>
              </p:nvGrpSpPr>
              <p:grpSpPr>
                <a:xfrm>
                  <a:off x="12771568" y="3403241"/>
                  <a:ext cx="467138" cy="448489"/>
                  <a:chOff x="12782195" y="3403241"/>
                  <a:chExt cx="467138" cy="448489"/>
                </a:xfrm>
              </p:grpSpPr>
              <p:grpSp>
                <p:nvGrpSpPr>
                  <p:cNvPr id="81" name="Groep 80">
                    <a:extLst>
                      <a:ext uri="{FF2B5EF4-FFF2-40B4-BE49-F238E27FC236}">
                        <a16:creationId xmlns:a16="http://schemas.microsoft.com/office/drawing/2014/main" id="{E0391AED-C0D1-41FF-A088-856CF72A2D2F}"/>
                      </a:ext>
                    </a:extLst>
                  </p:cNvPr>
                  <p:cNvGrpSpPr/>
                  <p:nvPr userDrawn="1"/>
                </p:nvGrpSpPr>
                <p:grpSpPr>
                  <a:xfrm>
                    <a:off x="12782195" y="3403241"/>
                    <a:ext cx="412967" cy="393907"/>
                    <a:chOff x="13554906" y="3320109"/>
                    <a:chExt cx="443906" cy="423419"/>
                  </a:xfrm>
                </p:grpSpPr>
                <p:grpSp>
                  <p:nvGrpSpPr>
                    <p:cNvPr id="89" name="Groep 88">
                      <a:extLst>
                        <a:ext uri="{FF2B5EF4-FFF2-40B4-BE49-F238E27FC236}">
                          <a16:creationId xmlns:a16="http://schemas.microsoft.com/office/drawing/2014/main" id="{FC76D17C-6B4F-4FCB-BAC9-05742D18454F}"/>
                        </a:ext>
                      </a:extLst>
                    </p:cNvPr>
                    <p:cNvGrpSpPr/>
                    <p:nvPr userDrawn="1"/>
                  </p:nvGrpSpPr>
                  <p:grpSpPr>
                    <a:xfrm>
                      <a:off x="13554906" y="3320109"/>
                      <a:ext cx="443906" cy="423419"/>
                      <a:chOff x="12909684" y="1276143"/>
                      <a:chExt cx="443906" cy="423419"/>
                    </a:xfrm>
                  </p:grpSpPr>
                  <p:sp>
                    <p:nvSpPr>
                      <p:cNvPr id="92" name="Rechthoek 91">
                        <a:extLst>
                          <a:ext uri="{FF2B5EF4-FFF2-40B4-BE49-F238E27FC236}">
                            <a16:creationId xmlns:a16="http://schemas.microsoft.com/office/drawing/2014/main" id="{F4B8E451-A595-4701-A9D6-A2933AB24BEE}"/>
                          </a:ext>
                        </a:extLst>
                      </p:cNvPr>
                      <p:cNvSpPr/>
                      <p:nvPr userDrawn="1"/>
                    </p:nvSpPr>
                    <p:spPr>
                      <a:xfrm>
                        <a:off x="12918700" y="1285262"/>
                        <a:ext cx="434890" cy="414300"/>
                      </a:xfrm>
                      <a:prstGeom prst="rect">
                        <a:avLst/>
                      </a:prstGeom>
                      <a:noFill/>
                      <a:ln w="12700">
                        <a:solidFill>
                          <a:srgbClr val="818181"/>
                        </a:solidFill>
                        <a:prstDash val="dash"/>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0" rIns="0" bIns="0" numCol="1" spcCol="0" rtlCol="0" fromWordArt="0" anchor="ctr" anchorCtr="0" forceAA="0" compatLnSpc="1">
                        <a:prstTxWarp prst="textNoShape">
                          <a:avLst/>
                        </a:prstTxWarp>
                        <a:noAutofit/>
                      </a:bodyPr>
                      <a:lstStyle/>
                      <a:p>
                        <a:pPr lvl="0">
                          <a:lnSpc>
                            <a:spcPct val="90000"/>
                          </a:lnSpc>
                          <a:spcBef>
                            <a:spcPts val="600"/>
                          </a:spcBef>
                          <a:spcAft>
                            <a:spcPts val="600"/>
                          </a:spcAft>
                        </a:pPr>
                        <a:endParaRPr lang="nl-NL" sz="800" b="0" noProof="0">
                          <a:solidFill>
                            <a:srgbClr val="211F26"/>
                          </a:solidFill>
                          <a:latin typeface="Calibri" panose="020F0502020204030204" pitchFamily="34" charset="0"/>
                          <a:cs typeface="Calibri" panose="020F0502020204030204" pitchFamily="34" charset="0"/>
                        </a:endParaRPr>
                      </a:p>
                    </p:txBody>
                  </p:sp>
                  <p:sp>
                    <p:nvSpPr>
                      <p:cNvPr id="93" name="Rechthoek 92">
                        <a:extLst>
                          <a:ext uri="{FF2B5EF4-FFF2-40B4-BE49-F238E27FC236}">
                            <a16:creationId xmlns:a16="http://schemas.microsoft.com/office/drawing/2014/main" id="{8DEC88F4-6469-41EA-AC03-1D4647B98FEC}"/>
                          </a:ext>
                        </a:extLst>
                      </p:cNvPr>
                      <p:cNvSpPr/>
                      <p:nvPr userDrawn="1"/>
                    </p:nvSpPr>
                    <p:spPr>
                      <a:xfrm>
                        <a:off x="12909684" y="1276143"/>
                        <a:ext cx="261629" cy="257807"/>
                      </a:xfrm>
                      <a:prstGeom prst="rect">
                        <a:avLst/>
                      </a:prstGeom>
                      <a:solidFill>
                        <a:schemeClr val="bg1"/>
                      </a:solidFill>
                      <a:ln w="12700">
                        <a:solidFill>
                          <a:srgbClr val="81818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0" rIns="0" bIns="0" numCol="1" spcCol="0" rtlCol="0" fromWordArt="0" anchor="ctr" anchorCtr="0" forceAA="0" compatLnSpc="1">
                        <a:prstTxWarp prst="textNoShape">
                          <a:avLst/>
                        </a:prstTxWarp>
                        <a:noAutofit/>
                      </a:bodyPr>
                      <a:lstStyle/>
                      <a:p>
                        <a:pPr lvl="0">
                          <a:lnSpc>
                            <a:spcPct val="90000"/>
                          </a:lnSpc>
                          <a:spcBef>
                            <a:spcPts val="600"/>
                          </a:spcBef>
                          <a:spcAft>
                            <a:spcPts val="600"/>
                          </a:spcAft>
                        </a:pPr>
                        <a:endParaRPr lang="nl-NL" sz="800" b="0" noProof="0">
                          <a:solidFill>
                            <a:srgbClr val="211F26"/>
                          </a:solidFill>
                          <a:latin typeface="Calibri" panose="020F0502020204030204" pitchFamily="34" charset="0"/>
                          <a:cs typeface="Calibri" panose="020F0502020204030204" pitchFamily="34" charset="0"/>
                        </a:endParaRPr>
                      </a:p>
                    </p:txBody>
                  </p:sp>
                  <p:sp>
                    <p:nvSpPr>
                      <p:cNvPr id="94" name="Ovaal 93">
                        <a:extLst>
                          <a:ext uri="{FF2B5EF4-FFF2-40B4-BE49-F238E27FC236}">
                            <a16:creationId xmlns:a16="http://schemas.microsoft.com/office/drawing/2014/main" id="{A3F7E199-3D45-4E57-831F-3B75FC611CE4}"/>
                          </a:ext>
                        </a:extLst>
                      </p:cNvPr>
                      <p:cNvSpPr/>
                      <p:nvPr userDrawn="1"/>
                    </p:nvSpPr>
                    <p:spPr>
                      <a:xfrm>
                        <a:off x="13069071" y="1308711"/>
                        <a:ext cx="72188" cy="72188"/>
                      </a:xfrm>
                      <a:prstGeom prst="ellipse">
                        <a:avLst/>
                      </a:prstGeom>
                      <a:solidFill>
                        <a:srgbClr val="ECC679"/>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rgbClr val="211F26"/>
                          </a:solidFill>
                          <a:latin typeface="Calibri" panose="020F0502020204030204" pitchFamily="34" charset="0"/>
                          <a:cs typeface="Calibri" panose="020F0502020204030204" pitchFamily="34" charset="0"/>
                        </a:endParaRPr>
                      </a:p>
                    </p:txBody>
                  </p:sp>
                </p:grpSp>
                <p:pic>
                  <p:nvPicPr>
                    <p:cNvPr id="90" name="Afbeelding 89">
                      <a:extLst>
                        <a:ext uri="{FF2B5EF4-FFF2-40B4-BE49-F238E27FC236}">
                          <a16:creationId xmlns:a16="http://schemas.microsoft.com/office/drawing/2014/main" id="{2B83FFBC-D92A-4743-8AD4-1C127945B2C0}"/>
                        </a:ext>
                      </a:extLst>
                    </p:cNvPr>
                    <p:cNvPicPr>
                      <a:picLocks noChangeAspect="1"/>
                    </p:cNvPicPr>
                    <p:nvPr userDrawn="1"/>
                  </p:nvPicPr>
                  <p:blipFill>
                    <a:blip r:embed="rId2" cstate="screen">
                      <a:duotone>
                        <a:prstClr val="black"/>
                        <a:srgbClr val="4D82B8">
                          <a:tint val="45000"/>
                          <a:satMod val="400000"/>
                        </a:srgbClr>
                      </a:duotone>
                      <a:extLst>
                        <a:ext uri="{BEBA8EAE-BF5A-486C-A8C5-ECC9F3942E4B}">
                          <a14:imgProps xmlns:a14="http://schemas.microsoft.com/office/drawing/2010/main">
                            <a14:imgLayer r:embed="rId3">
                              <a14:imgEffect>
                                <a14:brightnessContrast contrast="-40000"/>
                              </a14:imgEffect>
                            </a14:imgLayer>
                          </a14:imgProps>
                        </a:ext>
                        <a:ext uri="{28A0092B-C50C-407E-A947-70E740481C1C}">
                          <a14:useLocalDpi xmlns:a14="http://schemas.microsoft.com/office/drawing/2010/main"/>
                        </a:ext>
                      </a:extLst>
                    </a:blip>
                    <a:stretch>
                      <a:fillRect/>
                    </a:stretch>
                  </p:blipFill>
                  <p:spPr>
                    <a:xfrm>
                      <a:off x="13567296" y="3424991"/>
                      <a:ext cx="173367" cy="140220"/>
                    </a:xfrm>
                    <a:prstGeom prst="rect">
                      <a:avLst/>
                    </a:prstGeom>
                  </p:spPr>
                </p:pic>
                <p:pic>
                  <p:nvPicPr>
                    <p:cNvPr id="91" name="Afbeelding 90">
                      <a:extLst>
                        <a:ext uri="{FF2B5EF4-FFF2-40B4-BE49-F238E27FC236}">
                          <a16:creationId xmlns:a16="http://schemas.microsoft.com/office/drawing/2014/main" id="{6DF98199-C642-4F10-AD84-398839F73D85}"/>
                        </a:ext>
                      </a:extLst>
                    </p:cNvPr>
                    <p:cNvPicPr>
                      <a:picLocks noChangeAspect="1"/>
                    </p:cNvPicPr>
                    <p:nvPr userDrawn="1"/>
                  </p:nvPicPr>
                  <p:blipFill>
                    <a:blip r:embed="rId4" cstate="screen">
                      <a:duotone>
                        <a:prstClr val="black"/>
                        <a:srgbClr val="4D82B8">
                          <a:tint val="45000"/>
                          <a:satMod val="400000"/>
                        </a:srgbClr>
                      </a:duotone>
                      <a:extLst>
                        <a:ext uri="{BEBA8EAE-BF5A-486C-A8C5-ECC9F3942E4B}">
                          <a14:imgProps xmlns:a14="http://schemas.microsoft.com/office/drawing/2010/main">
                            <a14:imgLayer r:embed="rId5">
                              <a14:imgEffect>
                                <a14:brightnessContrast contrast="-40000"/>
                              </a14:imgEffect>
                            </a14:imgLayer>
                          </a14:imgProps>
                        </a:ext>
                        <a:ext uri="{28A0092B-C50C-407E-A947-70E740481C1C}">
                          <a14:useLocalDpi xmlns:a14="http://schemas.microsoft.com/office/drawing/2010/main"/>
                        </a:ext>
                      </a:extLst>
                    </a:blip>
                    <a:stretch>
                      <a:fillRect/>
                    </a:stretch>
                  </p:blipFill>
                  <p:spPr>
                    <a:xfrm flipH="1">
                      <a:off x="13635598" y="3454369"/>
                      <a:ext cx="173367" cy="111423"/>
                    </a:xfrm>
                    <a:prstGeom prst="rect">
                      <a:avLst/>
                    </a:prstGeom>
                  </p:spPr>
                </p:pic>
              </p:grpSp>
              <p:grpSp>
                <p:nvGrpSpPr>
                  <p:cNvPr id="82" name="Groep 81">
                    <a:extLst>
                      <a:ext uri="{FF2B5EF4-FFF2-40B4-BE49-F238E27FC236}">
                        <a16:creationId xmlns:a16="http://schemas.microsoft.com/office/drawing/2014/main" id="{3464A9A1-A2F0-4DBD-9375-A39756CC994E}"/>
                      </a:ext>
                    </a:extLst>
                  </p:cNvPr>
                  <p:cNvGrpSpPr/>
                  <p:nvPr userDrawn="1"/>
                </p:nvGrpSpPr>
                <p:grpSpPr>
                  <a:xfrm>
                    <a:off x="13103513" y="3705268"/>
                    <a:ext cx="145820" cy="146462"/>
                    <a:chOff x="13096169" y="3602278"/>
                    <a:chExt cx="145820" cy="146462"/>
                  </a:xfrm>
                </p:grpSpPr>
                <p:sp>
                  <p:nvSpPr>
                    <p:cNvPr id="87" name="Rechthoek 86">
                      <a:extLst>
                        <a:ext uri="{FF2B5EF4-FFF2-40B4-BE49-F238E27FC236}">
                          <a16:creationId xmlns:a16="http://schemas.microsoft.com/office/drawing/2014/main" id="{F6FFC52B-93A5-4027-ACFE-D5FA17C5E013}"/>
                        </a:ext>
                      </a:extLst>
                    </p:cNvPr>
                    <p:cNvSpPr/>
                    <p:nvPr userDrawn="1"/>
                  </p:nvSpPr>
                  <p:spPr>
                    <a:xfrm>
                      <a:off x="13096169" y="3602278"/>
                      <a:ext cx="145820" cy="28388"/>
                    </a:xfrm>
                    <a:prstGeom prst="rect">
                      <a:avLst/>
                    </a:prstGeom>
                    <a:solidFill>
                      <a:srgbClr val="81818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rgbClr val="211F26"/>
                        </a:solidFill>
                        <a:latin typeface="Calibri" panose="020F0502020204030204" pitchFamily="34" charset="0"/>
                        <a:cs typeface="Calibri" panose="020F0502020204030204" pitchFamily="34" charset="0"/>
                      </a:endParaRPr>
                    </a:p>
                  </p:txBody>
                </p:sp>
                <p:sp>
                  <p:nvSpPr>
                    <p:cNvPr id="88" name="Rechthoek 87">
                      <a:extLst>
                        <a:ext uri="{FF2B5EF4-FFF2-40B4-BE49-F238E27FC236}">
                          <a16:creationId xmlns:a16="http://schemas.microsoft.com/office/drawing/2014/main" id="{45CDABE9-F810-4708-BAA5-6857C9B3BB51}"/>
                        </a:ext>
                      </a:extLst>
                    </p:cNvPr>
                    <p:cNvSpPr/>
                    <p:nvPr userDrawn="1"/>
                  </p:nvSpPr>
                  <p:spPr>
                    <a:xfrm rot="5400000">
                      <a:off x="13037453" y="3661636"/>
                      <a:ext cx="145820" cy="28388"/>
                    </a:xfrm>
                    <a:prstGeom prst="rect">
                      <a:avLst/>
                    </a:prstGeom>
                    <a:solidFill>
                      <a:srgbClr val="81818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rgbClr val="211F26"/>
                        </a:solidFill>
                        <a:latin typeface="Calibri" panose="020F0502020204030204" pitchFamily="34" charset="0"/>
                        <a:cs typeface="Calibri" panose="020F0502020204030204" pitchFamily="34" charset="0"/>
                      </a:endParaRPr>
                    </a:p>
                  </p:txBody>
                </p:sp>
              </p:grpSp>
              <p:grpSp>
                <p:nvGrpSpPr>
                  <p:cNvPr id="83" name="Groep 82">
                    <a:extLst>
                      <a:ext uri="{FF2B5EF4-FFF2-40B4-BE49-F238E27FC236}">
                        <a16:creationId xmlns:a16="http://schemas.microsoft.com/office/drawing/2014/main" id="{4444A8D2-EB08-4256-B441-D617FD587621}"/>
                      </a:ext>
                    </a:extLst>
                  </p:cNvPr>
                  <p:cNvGrpSpPr/>
                  <p:nvPr userDrawn="1"/>
                </p:nvGrpSpPr>
                <p:grpSpPr>
                  <a:xfrm rot="10800000">
                    <a:off x="13061402" y="3665637"/>
                    <a:ext cx="145820" cy="146462"/>
                    <a:chOff x="13096169" y="3602278"/>
                    <a:chExt cx="145820" cy="146462"/>
                  </a:xfrm>
                </p:grpSpPr>
                <p:sp>
                  <p:nvSpPr>
                    <p:cNvPr id="85" name="Rechthoek 84">
                      <a:extLst>
                        <a:ext uri="{FF2B5EF4-FFF2-40B4-BE49-F238E27FC236}">
                          <a16:creationId xmlns:a16="http://schemas.microsoft.com/office/drawing/2014/main" id="{924460E3-9021-4097-B0B1-2B8FCA1B830E}"/>
                        </a:ext>
                      </a:extLst>
                    </p:cNvPr>
                    <p:cNvSpPr/>
                    <p:nvPr userDrawn="1"/>
                  </p:nvSpPr>
                  <p:spPr>
                    <a:xfrm>
                      <a:off x="13096169" y="3602278"/>
                      <a:ext cx="145820" cy="28388"/>
                    </a:xfrm>
                    <a:prstGeom prst="rect">
                      <a:avLst/>
                    </a:prstGeom>
                    <a:solidFill>
                      <a:srgbClr val="81818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rgbClr val="211F26"/>
                        </a:solidFill>
                        <a:latin typeface="Calibri" panose="020F0502020204030204" pitchFamily="34" charset="0"/>
                        <a:cs typeface="Calibri" panose="020F0502020204030204" pitchFamily="34" charset="0"/>
                      </a:endParaRPr>
                    </a:p>
                  </p:txBody>
                </p:sp>
                <p:sp>
                  <p:nvSpPr>
                    <p:cNvPr id="86" name="Rechthoek 85">
                      <a:extLst>
                        <a:ext uri="{FF2B5EF4-FFF2-40B4-BE49-F238E27FC236}">
                          <a16:creationId xmlns:a16="http://schemas.microsoft.com/office/drawing/2014/main" id="{B7CBF788-32F7-4FCF-ACC2-70805C68253B}"/>
                        </a:ext>
                      </a:extLst>
                    </p:cNvPr>
                    <p:cNvSpPr/>
                    <p:nvPr userDrawn="1"/>
                  </p:nvSpPr>
                  <p:spPr>
                    <a:xfrm rot="5400000">
                      <a:off x="13037453" y="3661636"/>
                      <a:ext cx="145820" cy="28388"/>
                    </a:xfrm>
                    <a:prstGeom prst="rect">
                      <a:avLst/>
                    </a:prstGeom>
                    <a:solidFill>
                      <a:srgbClr val="81818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rgbClr val="211F26"/>
                        </a:solidFill>
                        <a:latin typeface="Calibri" panose="020F0502020204030204" pitchFamily="34" charset="0"/>
                        <a:cs typeface="Calibri" panose="020F0502020204030204" pitchFamily="34" charset="0"/>
                      </a:endParaRPr>
                    </a:p>
                  </p:txBody>
                </p:sp>
              </p:grpSp>
            </p:grpSp>
            <p:sp>
              <p:nvSpPr>
                <p:cNvPr id="79" name="Rechthoek 78">
                  <a:extLst>
                    <a:ext uri="{FF2B5EF4-FFF2-40B4-BE49-F238E27FC236}">
                      <a16:creationId xmlns:a16="http://schemas.microsoft.com/office/drawing/2014/main" id="{F5E98603-7A37-4BE7-AAAF-7C71FCD2864F}"/>
                    </a:ext>
                  </a:extLst>
                </p:cNvPr>
                <p:cNvSpPr/>
                <p:nvPr userDrawn="1"/>
              </p:nvSpPr>
              <p:spPr>
                <a:xfrm>
                  <a:off x="12682980" y="3889890"/>
                  <a:ext cx="622284" cy="161170"/>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ctr">
                    <a:lnSpc>
                      <a:spcPct val="90000"/>
                    </a:lnSpc>
                    <a:spcBef>
                      <a:spcPts val="600"/>
                    </a:spcBef>
                    <a:spcAft>
                      <a:spcPts val="600"/>
                    </a:spcAft>
                  </a:pPr>
                  <a:r>
                    <a:rPr lang="nl-NL" sz="900" b="0" noProof="0">
                      <a:solidFill>
                        <a:srgbClr val="211F26"/>
                      </a:solidFill>
                      <a:latin typeface="Calibri" panose="020F0502020204030204" pitchFamily="34" charset="0"/>
                      <a:cs typeface="Calibri" panose="020F0502020204030204" pitchFamily="34" charset="0"/>
                    </a:rPr>
                    <a:t>Bijsnijden</a:t>
                  </a:r>
                </a:p>
              </p:txBody>
            </p:sp>
            <p:sp>
              <p:nvSpPr>
                <p:cNvPr id="80" name="Gelijkbenige driehoek 79">
                  <a:extLst>
                    <a:ext uri="{FF2B5EF4-FFF2-40B4-BE49-F238E27FC236}">
                      <a16:creationId xmlns:a16="http://schemas.microsoft.com/office/drawing/2014/main" id="{039F26E1-7AF4-419D-8815-A7B3CE828B5A}"/>
                    </a:ext>
                  </a:extLst>
                </p:cNvPr>
                <p:cNvSpPr/>
                <p:nvPr userDrawn="1"/>
              </p:nvSpPr>
              <p:spPr>
                <a:xfrm rot="10800000">
                  <a:off x="12950688" y="4093726"/>
                  <a:ext cx="86866" cy="51147"/>
                </a:xfrm>
                <a:prstGeom prst="triangle">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rgbClr val="211F26"/>
                    </a:solidFill>
                    <a:latin typeface="Calibri" panose="020F0502020204030204" pitchFamily="34" charset="0"/>
                    <a:cs typeface="Calibri" panose="020F0502020204030204" pitchFamily="34" charset="0"/>
                  </a:endParaRPr>
                </a:p>
              </p:txBody>
            </p:sp>
          </p:grpSp>
        </p:grpSp>
      </p:grpSp>
      <p:sp>
        <p:nvSpPr>
          <p:cNvPr id="46" name="Tekstvak 45">
            <a:extLst>
              <a:ext uri="{FF2B5EF4-FFF2-40B4-BE49-F238E27FC236}">
                <a16:creationId xmlns:a16="http://schemas.microsoft.com/office/drawing/2014/main" id="{91D02943-5901-4DC1-B792-E10962C80936}"/>
              </a:ext>
            </a:extLst>
          </p:cNvPr>
          <p:cNvSpPr txBox="1"/>
          <p:nvPr userDrawn="1"/>
        </p:nvSpPr>
        <p:spPr>
          <a:xfrm>
            <a:off x="0" y="-542757"/>
            <a:ext cx="823495" cy="369332"/>
          </a:xfrm>
          <a:prstGeom prst="rect">
            <a:avLst/>
          </a:prstGeom>
          <a:solidFill>
            <a:schemeClr val="bg1"/>
          </a:solidFill>
        </p:spPr>
        <p:txBody>
          <a:bodyPr wrap="none" rtlCol="0">
            <a:spAutoFit/>
          </a:bodyPr>
          <a:lstStyle/>
          <a:p>
            <a:pPr algn="l"/>
            <a:r>
              <a:rPr lang="nl-NL" sz="1800" b="1" cap="all" spc="50" baseline="0">
                <a:solidFill>
                  <a:schemeClr val="accent2"/>
                </a:solidFill>
                <a:latin typeface="+mj-lt"/>
                <a:cs typeface="Calibri" panose="020F0502020204030204" pitchFamily="34" charset="0"/>
              </a:rPr>
              <a:t>Video</a:t>
            </a:r>
          </a:p>
        </p:txBody>
      </p:sp>
      <p:sp>
        <p:nvSpPr>
          <p:cNvPr id="47" name="Tijdelijke aanduiding voor tekst 46">
            <a:extLst>
              <a:ext uri="{FF2B5EF4-FFF2-40B4-BE49-F238E27FC236}">
                <a16:creationId xmlns:a16="http://schemas.microsoft.com/office/drawing/2014/main" id="{94105CDE-473A-4475-BFE8-CB04F09EF6F0}"/>
              </a:ext>
            </a:extLst>
          </p:cNvPr>
          <p:cNvSpPr>
            <a:spLocks noGrp="1"/>
          </p:cNvSpPr>
          <p:nvPr>
            <p:ph type="body" sz="quarter" idx="17" hasCustomPrompt="1"/>
          </p:nvPr>
        </p:nvSpPr>
        <p:spPr>
          <a:xfrm>
            <a:off x="5574000" y="6343653"/>
            <a:ext cx="1044000" cy="316800"/>
          </a:xfrm>
          <a:custGeom>
            <a:avLst/>
            <a:gdLst>
              <a:gd name="connsiteX0" fmla="*/ 0 w 12192000"/>
              <a:gd name="connsiteY0" fmla="*/ 0 h 719137"/>
              <a:gd name="connsiteX1" fmla="*/ 12192000 w 12192000"/>
              <a:gd name="connsiteY1" fmla="*/ 0 h 719137"/>
              <a:gd name="connsiteX2" fmla="*/ 12192000 w 12192000"/>
              <a:gd name="connsiteY2" fmla="*/ 719137 h 719137"/>
              <a:gd name="connsiteX3" fmla="*/ 0 w 12192000"/>
              <a:gd name="connsiteY3" fmla="*/ 719137 h 719137"/>
            </a:gdLst>
            <a:ahLst/>
            <a:cxnLst>
              <a:cxn ang="0">
                <a:pos x="connsiteX0" y="connsiteY0"/>
              </a:cxn>
              <a:cxn ang="0">
                <a:pos x="connsiteX1" y="connsiteY1"/>
              </a:cxn>
              <a:cxn ang="0">
                <a:pos x="connsiteX2" y="connsiteY2"/>
              </a:cxn>
              <a:cxn ang="0">
                <a:pos x="connsiteX3" y="connsiteY3"/>
              </a:cxn>
            </a:cxnLst>
            <a:rect l="l" t="t" r="r" b="b"/>
            <a:pathLst>
              <a:path w="12192000" h="719137">
                <a:moveTo>
                  <a:pt x="0" y="0"/>
                </a:moveTo>
                <a:lnTo>
                  <a:pt x="12192000" y="0"/>
                </a:lnTo>
                <a:lnTo>
                  <a:pt x="12192000" y="719137"/>
                </a:lnTo>
                <a:lnTo>
                  <a:pt x="0" y="719137"/>
                </a:lnTo>
                <a:close/>
              </a:path>
            </a:pathLst>
          </a:custGeom>
          <a:blipFill>
            <a:blip r:embed="rId6">
              <a:lum bright="70000" contrast="-70000"/>
              <a:extLst>
                <a:ext uri="{BEBA8EAE-BF5A-486C-A8C5-ECC9F3942E4B}">
                  <a14:imgProps xmlns:a14="http://schemas.microsoft.com/office/drawing/2010/main">
                    <a14:imgLayer r:embed="rId7">
                      <a14:imgEffect>
                        <a14:artisticPhotocopy/>
                      </a14:imgEffect>
                    </a14:imgLayer>
                  </a14:imgProps>
                </a:ext>
                <a:ext uri="{28A0092B-C50C-407E-A947-70E740481C1C}">
                  <a14:useLocalDpi xmlns:a14="http://schemas.microsoft.com/office/drawing/2010/main"/>
                </a:ext>
              </a:extLst>
            </a:blip>
            <a:srcRect/>
            <a:stretch>
              <a:fillRect/>
            </a:stretch>
          </a:blipFill>
        </p:spPr>
        <p:txBody>
          <a:bodyPr wrap="square" anchor="b">
            <a:noAutofit/>
          </a:bodyPr>
          <a:lstStyle>
            <a:lvl1pPr marL="0" indent="0" algn="ctr">
              <a:buNone/>
              <a:defRPr sz="100">
                <a:solidFill>
                  <a:schemeClr val="tx1">
                    <a:alpha val="0"/>
                  </a:schemeClr>
                </a:solidFill>
              </a:defRPr>
            </a:lvl1pPr>
          </a:lstStyle>
          <a:p>
            <a:pPr lvl="0"/>
            <a:r>
              <a:rPr lang="en-US"/>
              <a:t>(</a:t>
            </a:r>
            <a:r>
              <a:rPr lang="en-US" err="1"/>
              <a:t>Niet</a:t>
            </a:r>
            <a:r>
              <a:rPr lang="en-US"/>
              <a:t> </a:t>
            </a:r>
            <a:r>
              <a:rPr lang="en-US" err="1"/>
              <a:t>verwijderen</a:t>
            </a:r>
            <a:r>
              <a:rPr lang="en-US"/>
              <a:t> </a:t>
            </a:r>
            <a:r>
              <a:rPr lang="en-US" err="1"/>
              <a:t>s.v.p.</a:t>
            </a:r>
            <a:r>
              <a:rPr lang="en-US"/>
              <a:t>)</a:t>
            </a:r>
            <a:endParaRPr lang="nl-NL"/>
          </a:p>
        </p:txBody>
      </p:sp>
    </p:spTree>
    <p:extLst>
      <p:ext uri="{BB962C8B-B14F-4D97-AF65-F5344CB8AC3E}">
        <p14:creationId xmlns:p14="http://schemas.microsoft.com/office/powerpoint/2010/main" val="936490875"/>
      </p:ext>
    </p:extLst>
  </p:cSld>
  <p:clrMapOvr>
    <a:masterClrMapping/>
  </p:clrMapOvr>
  <p:transition spd="med">
    <p:fade/>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ekst en Grafiek">
    <p:spTree>
      <p:nvGrpSpPr>
        <p:cNvPr id="1" name=""/>
        <p:cNvGrpSpPr/>
        <p:nvPr/>
      </p:nvGrpSpPr>
      <p:grpSpPr>
        <a:xfrm>
          <a:off x="0" y="0"/>
          <a:ext cx="0" cy="0"/>
          <a:chOff x="0" y="0"/>
          <a:chExt cx="0" cy="0"/>
        </a:xfrm>
      </p:grpSpPr>
      <p:sp>
        <p:nvSpPr>
          <p:cNvPr id="142" name="Rechthoek 141">
            <a:extLst>
              <a:ext uri="{FF2B5EF4-FFF2-40B4-BE49-F238E27FC236}">
                <a16:creationId xmlns:a16="http://schemas.microsoft.com/office/drawing/2014/main" id="{8F9CA5C9-0829-465A-A2C9-34811E709F8D}"/>
              </a:ext>
            </a:extLst>
          </p:cNvPr>
          <p:cNvSpPr/>
          <p:nvPr userDrawn="1"/>
        </p:nvSpPr>
        <p:spPr>
          <a:xfrm>
            <a:off x="6096000" y="0"/>
            <a:ext cx="6096000" cy="6138000"/>
          </a:xfrm>
          <a:prstGeom prst="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3" name="Tijdelijke aanduiding voor grafiek 12"/>
          <p:cNvSpPr>
            <a:spLocks noGrp="1"/>
          </p:cNvSpPr>
          <p:nvPr>
            <p:ph type="chart" sz="quarter" idx="14" hasCustomPrompt="1"/>
          </p:nvPr>
        </p:nvSpPr>
        <p:spPr>
          <a:xfrm>
            <a:off x="6446699" y="1433514"/>
            <a:ext cx="5298369" cy="4346952"/>
          </a:xfrm>
          <a:prstGeom prst="rect">
            <a:avLst/>
          </a:prstGeom>
          <a:noFill/>
          <a:ln>
            <a:noFill/>
          </a:ln>
        </p:spPr>
        <p:txBody>
          <a:bodyPr bIns="1620000" anchor="ctr"/>
          <a:lstStyle>
            <a:lvl1pPr marL="0" indent="0" algn="ctr">
              <a:lnSpc>
                <a:spcPct val="90000"/>
              </a:lnSpc>
              <a:spcBef>
                <a:spcPts val="0"/>
              </a:spcBef>
              <a:spcAft>
                <a:spcPts val="0"/>
              </a:spcAft>
              <a:buNone/>
              <a:defRPr sz="1500" i="1">
                <a:solidFill>
                  <a:schemeClr val="tx1">
                    <a:lumMod val="50000"/>
                    <a:lumOff val="50000"/>
                  </a:schemeClr>
                </a:solidFill>
              </a:defRPr>
            </a:lvl1pPr>
          </a:lstStyle>
          <a:p>
            <a:r>
              <a:rPr lang="nl-NL"/>
              <a:t>Klik op het onderstaand icoon </a:t>
            </a:r>
            <a:br>
              <a:rPr lang="nl-NL"/>
            </a:br>
            <a:r>
              <a:rPr lang="nl-NL"/>
              <a:t>om een grafiek in te voegen.</a:t>
            </a:r>
            <a:br>
              <a:rPr lang="nl-NL"/>
            </a:br>
            <a:br>
              <a:rPr lang="nl-NL"/>
            </a:br>
            <a:r>
              <a:rPr lang="nl-NL"/>
              <a:t>Meer hulp nodig? </a:t>
            </a:r>
            <a:br>
              <a:rPr lang="nl-NL"/>
            </a:br>
            <a:r>
              <a:rPr lang="nl-NL"/>
              <a:t>Aan de zijkanten van de dia's zijn instructies </a:t>
            </a:r>
            <a:br>
              <a:rPr lang="nl-NL"/>
            </a:br>
            <a:r>
              <a:rPr lang="nl-NL"/>
              <a:t>geplaatst voor verdere informatie.</a:t>
            </a:r>
          </a:p>
        </p:txBody>
      </p:sp>
      <p:sp>
        <p:nvSpPr>
          <p:cNvPr id="4" name="Tijdelijke aanduiding voor datum 3"/>
          <p:cNvSpPr>
            <a:spLocks noGrp="1"/>
          </p:cNvSpPr>
          <p:nvPr>
            <p:ph type="dt" sz="half" idx="10"/>
          </p:nvPr>
        </p:nvSpPr>
        <p:spPr/>
        <p:txBody>
          <a:bodyPr/>
          <a:lstStyle/>
          <a:p>
            <a:fld id="{BCB80C71-0F6D-4325-8419-280AB69B7068}" type="datetime1">
              <a:rPr lang="nl-NL" smtClean="0"/>
              <a:t>24-10-2024</a:t>
            </a:fld>
            <a:endParaRPr lang="nl-NL"/>
          </a:p>
        </p:txBody>
      </p:sp>
      <p:sp>
        <p:nvSpPr>
          <p:cNvPr id="6" name="Tijdelijke aanduiding voor dianummer 5"/>
          <p:cNvSpPr>
            <a:spLocks noGrp="1"/>
          </p:cNvSpPr>
          <p:nvPr>
            <p:ph type="sldNum" sz="quarter" idx="12"/>
          </p:nvPr>
        </p:nvSpPr>
        <p:spPr/>
        <p:txBody>
          <a:bodyPr/>
          <a:lstStyle/>
          <a:p>
            <a:fld id="{B502C9A5-716F-45E6-800B-D4D02CE26F90}" type="slidenum">
              <a:rPr lang="nl-NL" smtClean="0"/>
              <a:t>‹nr.›</a:t>
            </a:fld>
            <a:endParaRPr lang="nl-NL"/>
          </a:p>
        </p:txBody>
      </p:sp>
      <p:grpSp>
        <p:nvGrpSpPr>
          <p:cNvPr id="294" name="Instructie">
            <a:extLst>
              <a:ext uri="{FF2B5EF4-FFF2-40B4-BE49-F238E27FC236}">
                <a16:creationId xmlns:a16="http://schemas.microsoft.com/office/drawing/2014/main" id="{FFD1A43E-EB7C-4E98-BAB3-5FEC9C6DEADD}"/>
              </a:ext>
            </a:extLst>
          </p:cNvPr>
          <p:cNvGrpSpPr/>
          <p:nvPr userDrawn="1"/>
        </p:nvGrpSpPr>
        <p:grpSpPr>
          <a:xfrm>
            <a:off x="12441539" y="-99300"/>
            <a:ext cx="3391307" cy="7056601"/>
            <a:chOff x="12441539" y="-99300"/>
            <a:chExt cx="3391307" cy="7056601"/>
          </a:xfrm>
        </p:grpSpPr>
        <p:sp>
          <p:nvSpPr>
            <p:cNvPr id="295" name="Rechthoek 294">
              <a:extLst>
                <a:ext uri="{FF2B5EF4-FFF2-40B4-BE49-F238E27FC236}">
                  <a16:creationId xmlns:a16="http://schemas.microsoft.com/office/drawing/2014/main" id="{241579D8-9525-4691-998B-9584192D8DB9}"/>
                </a:ext>
              </a:extLst>
            </p:cNvPr>
            <p:cNvSpPr/>
            <p:nvPr userDrawn="1"/>
          </p:nvSpPr>
          <p:spPr>
            <a:xfrm>
              <a:off x="12441539" y="-99300"/>
              <a:ext cx="3391307" cy="7056601"/>
            </a:xfrm>
            <a:prstGeom prst="rect">
              <a:avLst/>
            </a:prstGeom>
            <a:solidFill>
              <a:schemeClr val="bg1">
                <a:lumMod val="95000"/>
              </a:schemeClr>
            </a:solidFill>
            <a:ln w="317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108000" rIns="108000" bIns="108000" numCol="1" spcCol="0" rtlCol="0" fromWordArt="0" anchor="ctr" anchorCtr="0" forceAA="0" compatLnSpc="1">
              <a:prstTxWarp prst="textNoShape">
                <a:avLst/>
              </a:prstTxWarp>
              <a:noAutofit/>
            </a:bodyPr>
            <a:lstStyle/>
            <a:p>
              <a:pPr algn="l">
                <a:lnSpc>
                  <a:spcPct val="90000"/>
                </a:lnSpc>
                <a:spcBef>
                  <a:spcPts val="600"/>
                </a:spcBef>
                <a:spcAft>
                  <a:spcPts val="600"/>
                </a:spcAft>
              </a:pPr>
              <a:endParaRPr lang="nl-NL" sz="1400" b="1" cap="all" baseline="0">
                <a:solidFill>
                  <a:schemeClr val="bg1"/>
                </a:solidFill>
                <a:latin typeface="Calibri" panose="020F0502020204030204" pitchFamily="34" charset="0"/>
                <a:cs typeface="Calibri" panose="020F0502020204030204" pitchFamily="34" charset="0"/>
              </a:endParaRPr>
            </a:p>
          </p:txBody>
        </p:sp>
        <p:sp>
          <p:nvSpPr>
            <p:cNvPr id="296" name="Ovaal 295">
              <a:extLst>
                <a:ext uri="{FF2B5EF4-FFF2-40B4-BE49-F238E27FC236}">
                  <a16:creationId xmlns:a16="http://schemas.microsoft.com/office/drawing/2014/main" id="{93061B1A-7161-4321-AC14-C083B5EE359D}"/>
                </a:ext>
              </a:extLst>
            </p:cNvPr>
            <p:cNvSpPr/>
            <p:nvPr userDrawn="1"/>
          </p:nvSpPr>
          <p:spPr>
            <a:xfrm>
              <a:off x="15501708" y="5972924"/>
              <a:ext cx="230835" cy="230835"/>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180000" rIns="180000" bIns="180000" numCol="1" spcCol="0" rtlCol="0" fromWordArt="0" anchor="ctr" anchorCtr="0" forceAA="0" compatLnSpc="1">
              <a:prstTxWarp prst="textNoShape">
                <a:avLst/>
              </a:prstTxWarp>
              <a:noAutofit/>
            </a:bodyPr>
            <a:lstStyle/>
            <a:p>
              <a:pPr algn="ctr">
                <a:lnSpc>
                  <a:spcPct val="90000"/>
                </a:lnSpc>
                <a:spcBef>
                  <a:spcPts val="600"/>
                </a:spcBef>
                <a:spcAft>
                  <a:spcPts val="600"/>
                </a:spcAft>
              </a:pPr>
              <a:endParaRPr lang="nl-NL" sz="1800" cap="all" baseline="0" err="1">
                <a:solidFill>
                  <a:srgbClr val="211F26"/>
                </a:solidFill>
                <a:latin typeface="Calibri" panose="020F0502020204030204" pitchFamily="34" charset="0"/>
                <a:cs typeface="Calibri" panose="020F0502020204030204" pitchFamily="34" charset="0"/>
              </a:endParaRPr>
            </a:p>
          </p:txBody>
        </p:sp>
        <p:sp>
          <p:nvSpPr>
            <p:cNvPr id="297" name="Graphic 163" descr="Informatie">
              <a:extLst>
                <a:ext uri="{FF2B5EF4-FFF2-40B4-BE49-F238E27FC236}">
                  <a16:creationId xmlns:a16="http://schemas.microsoft.com/office/drawing/2014/main" id="{53A5010F-B2BD-48B5-999E-A8FB5AAB7692}"/>
                </a:ext>
              </a:extLst>
            </p:cNvPr>
            <p:cNvSpPr/>
            <p:nvPr userDrawn="1"/>
          </p:nvSpPr>
          <p:spPr>
            <a:xfrm>
              <a:off x="15483348" y="5954564"/>
              <a:ext cx="267555" cy="267555"/>
            </a:xfrm>
            <a:custGeom>
              <a:avLst/>
              <a:gdLst>
                <a:gd name="connsiteX0" fmla="*/ 145860 w 291719"/>
                <a:gd name="connsiteY0" fmla="*/ 0 h 291719"/>
                <a:gd name="connsiteX1" fmla="*/ 0 w 291719"/>
                <a:gd name="connsiteY1" fmla="*/ 145860 h 291719"/>
                <a:gd name="connsiteX2" fmla="*/ 145860 w 291719"/>
                <a:gd name="connsiteY2" fmla="*/ 291720 h 291719"/>
                <a:gd name="connsiteX3" fmla="*/ 291720 w 291719"/>
                <a:gd name="connsiteY3" fmla="*/ 145860 h 291719"/>
                <a:gd name="connsiteX4" fmla="*/ 145860 w 291719"/>
                <a:gd name="connsiteY4" fmla="*/ 0 h 291719"/>
                <a:gd name="connsiteX5" fmla="*/ 138183 w 291719"/>
                <a:gd name="connsiteY5" fmla="*/ 38384 h 291719"/>
                <a:gd name="connsiteX6" fmla="*/ 157375 w 291719"/>
                <a:gd name="connsiteY6" fmla="*/ 57576 h 291719"/>
                <a:gd name="connsiteX7" fmla="*/ 138183 w 291719"/>
                <a:gd name="connsiteY7" fmla="*/ 76768 h 291719"/>
                <a:gd name="connsiteX8" fmla="*/ 118991 w 291719"/>
                <a:gd name="connsiteY8" fmla="*/ 57576 h 291719"/>
                <a:gd name="connsiteX9" fmla="*/ 138183 w 291719"/>
                <a:gd name="connsiteY9" fmla="*/ 38384 h 291719"/>
                <a:gd name="connsiteX10" fmla="*/ 184244 w 291719"/>
                <a:gd name="connsiteY10" fmla="*/ 253336 h 291719"/>
                <a:gd name="connsiteX11" fmla="*/ 107476 w 291719"/>
                <a:gd name="connsiteY11" fmla="*/ 253336 h 291719"/>
                <a:gd name="connsiteX12" fmla="*/ 107476 w 291719"/>
                <a:gd name="connsiteY12" fmla="*/ 230305 h 291719"/>
                <a:gd name="connsiteX13" fmla="*/ 134345 w 291719"/>
                <a:gd name="connsiteY13" fmla="*/ 230305 h 291719"/>
                <a:gd name="connsiteX14" fmla="*/ 134345 w 291719"/>
                <a:gd name="connsiteY14" fmla="*/ 115153 h 291719"/>
                <a:gd name="connsiteX15" fmla="*/ 111314 w 291719"/>
                <a:gd name="connsiteY15" fmla="*/ 115153 h 291719"/>
                <a:gd name="connsiteX16" fmla="*/ 111314 w 291719"/>
                <a:gd name="connsiteY16" fmla="*/ 92122 h 291719"/>
                <a:gd name="connsiteX17" fmla="*/ 157375 w 291719"/>
                <a:gd name="connsiteY17" fmla="*/ 92122 h 291719"/>
                <a:gd name="connsiteX18" fmla="*/ 157375 w 291719"/>
                <a:gd name="connsiteY18" fmla="*/ 115153 h 291719"/>
                <a:gd name="connsiteX19" fmla="*/ 157375 w 291719"/>
                <a:gd name="connsiteY19" fmla="*/ 230305 h 291719"/>
                <a:gd name="connsiteX20" fmla="*/ 184244 w 291719"/>
                <a:gd name="connsiteY20" fmla="*/ 230305 h 291719"/>
                <a:gd name="connsiteX21" fmla="*/ 184244 w 291719"/>
                <a:gd name="connsiteY21" fmla="*/ 253336 h 2917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91719" h="291719">
                  <a:moveTo>
                    <a:pt x="145860" y="0"/>
                  </a:moveTo>
                  <a:cubicBezTo>
                    <a:pt x="65253" y="0"/>
                    <a:pt x="0" y="65253"/>
                    <a:pt x="0" y="145860"/>
                  </a:cubicBezTo>
                  <a:cubicBezTo>
                    <a:pt x="0" y="226467"/>
                    <a:pt x="65253" y="291720"/>
                    <a:pt x="145860" y="291720"/>
                  </a:cubicBezTo>
                  <a:cubicBezTo>
                    <a:pt x="226467" y="291720"/>
                    <a:pt x="291720" y="226467"/>
                    <a:pt x="291720" y="145860"/>
                  </a:cubicBezTo>
                  <a:cubicBezTo>
                    <a:pt x="291720" y="65253"/>
                    <a:pt x="226467" y="0"/>
                    <a:pt x="145860" y="0"/>
                  </a:cubicBezTo>
                  <a:close/>
                  <a:moveTo>
                    <a:pt x="138183" y="38384"/>
                  </a:moveTo>
                  <a:cubicBezTo>
                    <a:pt x="148931" y="38384"/>
                    <a:pt x="157375" y="46829"/>
                    <a:pt x="157375" y="57576"/>
                  </a:cubicBezTo>
                  <a:cubicBezTo>
                    <a:pt x="157375" y="68324"/>
                    <a:pt x="148931" y="76768"/>
                    <a:pt x="138183" y="76768"/>
                  </a:cubicBezTo>
                  <a:cubicBezTo>
                    <a:pt x="127435" y="76768"/>
                    <a:pt x="118991" y="68324"/>
                    <a:pt x="118991" y="57576"/>
                  </a:cubicBezTo>
                  <a:cubicBezTo>
                    <a:pt x="118991" y="46829"/>
                    <a:pt x="127435" y="38384"/>
                    <a:pt x="138183" y="38384"/>
                  </a:cubicBezTo>
                  <a:close/>
                  <a:moveTo>
                    <a:pt x="184244" y="253336"/>
                  </a:moveTo>
                  <a:lnTo>
                    <a:pt x="107476" y="253336"/>
                  </a:lnTo>
                  <a:lnTo>
                    <a:pt x="107476" y="230305"/>
                  </a:lnTo>
                  <a:lnTo>
                    <a:pt x="134345" y="230305"/>
                  </a:lnTo>
                  <a:lnTo>
                    <a:pt x="134345" y="115153"/>
                  </a:lnTo>
                  <a:lnTo>
                    <a:pt x="111314" y="115153"/>
                  </a:lnTo>
                  <a:lnTo>
                    <a:pt x="111314" y="92122"/>
                  </a:lnTo>
                  <a:lnTo>
                    <a:pt x="157375" y="92122"/>
                  </a:lnTo>
                  <a:lnTo>
                    <a:pt x="157375" y="115153"/>
                  </a:lnTo>
                  <a:lnTo>
                    <a:pt x="157375" y="230305"/>
                  </a:lnTo>
                  <a:lnTo>
                    <a:pt x="184244" y="230305"/>
                  </a:lnTo>
                  <a:lnTo>
                    <a:pt x="184244" y="253336"/>
                  </a:lnTo>
                  <a:close/>
                </a:path>
              </a:pathLst>
            </a:custGeom>
            <a:solidFill>
              <a:schemeClr val="tx1"/>
            </a:solidFill>
            <a:ln w="3770" cap="flat">
              <a:noFill/>
              <a:prstDash val="solid"/>
              <a:miter/>
            </a:ln>
          </p:spPr>
          <p:txBody>
            <a:bodyPr rtlCol="0" anchor="ctr"/>
            <a:lstStyle/>
            <a:p>
              <a:endParaRPr lang="nl-NL" sz="2000">
                <a:solidFill>
                  <a:srgbClr val="211F26"/>
                </a:solidFill>
                <a:latin typeface="Calibri" panose="020F0502020204030204" pitchFamily="34" charset="0"/>
                <a:cs typeface="Calibri" panose="020F0502020204030204" pitchFamily="34" charset="0"/>
              </a:endParaRPr>
            </a:p>
          </p:txBody>
        </p:sp>
        <p:sp>
          <p:nvSpPr>
            <p:cNvPr id="298" name="Rechthoek 297">
              <a:extLst>
                <a:ext uri="{FF2B5EF4-FFF2-40B4-BE49-F238E27FC236}">
                  <a16:creationId xmlns:a16="http://schemas.microsoft.com/office/drawing/2014/main" id="{68E5D710-3237-48DF-9E6F-7594CC35C935}"/>
                </a:ext>
              </a:extLst>
            </p:cNvPr>
            <p:cNvSpPr/>
            <p:nvPr userDrawn="1"/>
          </p:nvSpPr>
          <p:spPr>
            <a:xfrm>
              <a:off x="12556139" y="6175639"/>
              <a:ext cx="3194764" cy="682362"/>
            </a:xfrm>
            <a:prstGeom prst="rect">
              <a:avLst/>
            </a:prstGeom>
            <a:noFill/>
            <a:ln w="25400" cap="flat" cmpd="sng" algn="ctr">
              <a:noFill/>
              <a:prstDash val="solid"/>
            </a:ln>
            <a:effectLst/>
          </p:spPr>
          <p:txBody>
            <a:bodyPr lIns="0" tIns="0" rIns="0" bIns="0" rtlCol="0" anchor="t"/>
            <a:lstStyle/>
            <a:p>
              <a:pPr marL="0" marR="0" lvl="0" indent="0" defTabSz="914400" eaLnBrk="1" fontAlgn="auto" latinLnBrk="0" hangingPunct="1">
                <a:lnSpc>
                  <a:spcPct val="90000"/>
                </a:lnSpc>
                <a:spcBef>
                  <a:spcPts val="600"/>
                </a:spcBef>
                <a:spcAft>
                  <a:spcPts val="600"/>
                </a:spcAft>
                <a:buClrTx/>
                <a:buSzTx/>
                <a:buFontTx/>
                <a:buNone/>
                <a:tabLst/>
                <a:defRPr/>
              </a:pPr>
              <a:r>
                <a:rPr kumimoji="0" lang="nl-NL" sz="1200" b="1" i="0" u="none" strike="noStrike" kern="0" cap="none" spc="0" normalizeH="0" baseline="0" noProof="0">
                  <a:ln>
                    <a:noFill/>
                  </a:ln>
                  <a:solidFill>
                    <a:srgbClr val="211F26"/>
                  </a:solidFill>
                  <a:effectLst/>
                  <a:uLnTx/>
                  <a:uFillTx/>
                  <a:latin typeface="Calibri" panose="020F0502020204030204" pitchFamily="34" charset="0"/>
                  <a:cs typeface="Calibri" panose="020F0502020204030204" pitchFamily="34" charset="0"/>
                </a:rPr>
                <a:t>MEER WETEN?</a:t>
              </a:r>
              <a:br>
                <a:rPr kumimoji="0" lang="nl-NL" sz="1200" b="0" i="0" u="none" strike="noStrike" kern="0" cap="none" spc="0" normalizeH="0" baseline="0" noProof="0">
                  <a:ln>
                    <a:noFill/>
                  </a:ln>
                  <a:solidFill>
                    <a:srgbClr val="211F26"/>
                  </a:solidFill>
                  <a:effectLst/>
                  <a:uLnTx/>
                  <a:uFillTx/>
                  <a:latin typeface="Calibri" panose="020F0502020204030204" pitchFamily="34" charset="0"/>
                  <a:cs typeface="Calibri" panose="020F0502020204030204" pitchFamily="34" charset="0"/>
                </a:rPr>
              </a:br>
              <a:r>
                <a:rPr kumimoji="0" lang="nl-NL" sz="1200" b="0" i="0" u="none" strike="noStrike" kern="0" cap="none" spc="0" normalizeH="0" baseline="0" noProof="0">
                  <a:ln>
                    <a:noFill/>
                  </a:ln>
                  <a:solidFill>
                    <a:srgbClr val="211F26"/>
                  </a:solidFill>
                  <a:effectLst/>
                  <a:uLnTx/>
                  <a:uFillTx/>
                  <a:latin typeface="Calibri" panose="020F0502020204030204" pitchFamily="34" charset="0"/>
                  <a:cs typeface="Calibri" panose="020F0502020204030204" pitchFamily="34" charset="0"/>
                </a:rPr>
                <a:t>Ga naar de instructie dia ‘</a:t>
              </a:r>
              <a:r>
                <a:rPr kumimoji="0" lang="nl-NL" sz="1200" b="1" i="0" u="none" strike="noStrike" kern="0" cap="none" spc="0" normalizeH="0" baseline="0" noProof="0">
                  <a:ln>
                    <a:noFill/>
                  </a:ln>
                  <a:solidFill>
                    <a:srgbClr val="211F26"/>
                  </a:solidFill>
                  <a:effectLst/>
                  <a:uLnTx/>
                  <a:uFillTx/>
                  <a:latin typeface="Calibri" panose="020F0502020204030204" pitchFamily="34" charset="0"/>
                  <a:cs typeface="Calibri" panose="020F0502020204030204" pitchFamily="34" charset="0"/>
                </a:rPr>
                <a:t>YouTube links</a:t>
              </a:r>
              <a:r>
                <a:rPr kumimoji="0" lang="nl-NL" sz="1200" b="0" i="0" u="none" strike="noStrike" kern="0" cap="none" spc="0" normalizeH="0" baseline="0" noProof="0">
                  <a:ln>
                    <a:noFill/>
                  </a:ln>
                  <a:solidFill>
                    <a:srgbClr val="211F26"/>
                  </a:solidFill>
                  <a:effectLst/>
                  <a:uLnTx/>
                  <a:uFillTx/>
                  <a:latin typeface="Calibri" panose="020F0502020204030204" pitchFamily="34" charset="0"/>
                  <a:cs typeface="Calibri" panose="020F0502020204030204" pitchFamily="34" charset="0"/>
                </a:rPr>
                <a:t>’, open deze in de ‘</a:t>
              </a:r>
              <a:r>
                <a:rPr kumimoji="0" lang="nl-NL" sz="1200" b="1" i="0" u="none" strike="noStrike" kern="0" cap="none" spc="0" normalizeH="0" baseline="0" noProof="0">
                  <a:ln>
                    <a:noFill/>
                  </a:ln>
                  <a:solidFill>
                    <a:srgbClr val="211F26"/>
                  </a:solidFill>
                  <a:effectLst/>
                  <a:uLnTx/>
                  <a:uFillTx/>
                  <a:latin typeface="Calibri" panose="020F0502020204030204" pitchFamily="34" charset="0"/>
                  <a:cs typeface="Calibri" panose="020F0502020204030204" pitchFamily="34" charset="0"/>
                </a:rPr>
                <a:t>Diavoorstelling</a:t>
              </a:r>
              <a:r>
                <a:rPr kumimoji="0" lang="nl-NL" sz="1200" b="0" i="0" u="none" strike="noStrike" kern="0" cap="none" spc="0" normalizeH="0" baseline="0" noProof="0">
                  <a:ln>
                    <a:noFill/>
                  </a:ln>
                  <a:solidFill>
                    <a:srgbClr val="211F26"/>
                  </a:solidFill>
                  <a:effectLst/>
                  <a:uLnTx/>
                  <a:uFillTx/>
                  <a:latin typeface="Calibri" panose="020F0502020204030204" pitchFamily="34" charset="0"/>
                  <a:cs typeface="Calibri" panose="020F0502020204030204" pitchFamily="34" charset="0"/>
                </a:rPr>
                <a:t>’ (shift F5) en klik op de gewenste video link.</a:t>
              </a:r>
            </a:p>
          </p:txBody>
        </p:sp>
        <p:grpSp>
          <p:nvGrpSpPr>
            <p:cNvPr id="299" name="INSTRUCTIE">
              <a:extLst>
                <a:ext uri="{FF2B5EF4-FFF2-40B4-BE49-F238E27FC236}">
                  <a16:creationId xmlns:a16="http://schemas.microsoft.com/office/drawing/2014/main" id="{79FA9759-1547-4D61-B043-6BFFE276A08C}"/>
                </a:ext>
              </a:extLst>
            </p:cNvPr>
            <p:cNvGrpSpPr/>
            <p:nvPr userDrawn="1"/>
          </p:nvGrpSpPr>
          <p:grpSpPr>
            <a:xfrm>
              <a:off x="12550852" y="0"/>
              <a:ext cx="3200350" cy="3817397"/>
              <a:chOff x="12550852" y="0"/>
              <a:chExt cx="3200350" cy="3817397"/>
            </a:xfrm>
          </p:grpSpPr>
          <p:sp>
            <p:nvSpPr>
              <p:cNvPr id="300" name="Rechthoek 299">
                <a:extLst>
                  <a:ext uri="{FF2B5EF4-FFF2-40B4-BE49-F238E27FC236}">
                    <a16:creationId xmlns:a16="http://schemas.microsoft.com/office/drawing/2014/main" id="{61719C9C-A7D9-4AC4-88A3-871E1FDA17C8}"/>
                  </a:ext>
                </a:extLst>
              </p:cNvPr>
              <p:cNvSpPr/>
              <p:nvPr userDrawn="1"/>
            </p:nvSpPr>
            <p:spPr>
              <a:xfrm>
                <a:off x="12556438" y="0"/>
                <a:ext cx="3194764" cy="252000"/>
              </a:xfrm>
              <a:prstGeom prst="rect">
                <a:avLst/>
              </a:prstGeom>
              <a:solidFill>
                <a:srgbClr val="211F2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108000" rIns="108000" bIns="108000" numCol="1" spcCol="0" rtlCol="0" fromWordArt="0" anchor="ctr" anchorCtr="0" forceAA="0" compatLnSpc="1">
                <a:prstTxWarp prst="textNoShape">
                  <a:avLst/>
                </a:prstTxWarp>
                <a:noAutofit/>
              </a:bodyPr>
              <a:lstStyle/>
              <a:p>
                <a:pPr algn="l">
                  <a:lnSpc>
                    <a:spcPct val="90000"/>
                  </a:lnSpc>
                  <a:spcBef>
                    <a:spcPts val="600"/>
                  </a:spcBef>
                  <a:spcAft>
                    <a:spcPts val="600"/>
                  </a:spcAft>
                </a:pPr>
                <a:r>
                  <a:rPr lang="nl-NL" sz="1400" b="1" cap="all" baseline="0">
                    <a:solidFill>
                      <a:schemeClr val="bg1"/>
                    </a:solidFill>
                    <a:latin typeface="Calibri" panose="020F0502020204030204" pitchFamily="34" charset="0"/>
                    <a:cs typeface="Calibri" panose="020F0502020204030204" pitchFamily="34" charset="0"/>
                  </a:rPr>
                  <a:t>Grafiek invoegen/veranderen</a:t>
                </a:r>
              </a:p>
            </p:txBody>
          </p:sp>
          <p:sp>
            <p:nvSpPr>
              <p:cNvPr id="301" name="Ovaal 300">
                <a:extLst>
                  <a:ext uri="{FF2B5EF4-FFF2-40B4-BE49-F238E27FC236}">
                    <a16:creationId xmlns:a16="http://schemas.microsoft.com/office/drawing/2014/main" id="{845CE174-17E2-4072-BE9E-D42FDC1553A7}"/>
                  </a:ext>
                </a:extLst>
              </p:cNvPr>
              <p:cNvSpPr/>
              <p:nvPr userDrawn="1"/>
            </p:nvSpPr>
            <p:spPr>
              <a:xfrm>
                <a:off x="12556437" y="392387"/>
                <a:ext cx="260914" cy="259683"/>
              </a:xfrm>
              <a:prstGeom prst="ellipse">
                <a:avLst/>
              </a:prstGeom>
              <a:solidFill>
                <a:srgbClr val="211F26"/>
              </a:solidFill>
              <a:ln w="25400" cap="flat" cmpd="sng" algn="ctr">
                <a:noFill/>
                <a:prstDash val="solid"/>
              </a:ln>
              <a:effectLst/>
            </p:spPr>
            <p:txBody>
              <a:bodyPr rtlCol="0" anchor="ctr"/>
              <a:lstStyle/>
              <a:p>
                <a:pPr marR="0" lvl="0" indent="0" algn="ctr" fontAlgn="auto">
                  <a:lnSpc>
                    <a:spcPct val="100000"/>
                  </a:lnSpc>
                  <a:spcBef>
                    <a:spcPts val="0"/>
                  </a:spcBef>
                  <a:spcAft>
                    <a:spcPts val="0"/>
                  </a:spcAft>
                  <a:buClrTx/>
                  <a:buSzTx/>
                  <a:buFontTx/>
                  <a:buNone/>
                  <a:tabLst/>
                </a:pPr>
                <a:r>
                  <a:rPr kumimoji="0" lang="nl-NL" sz="1200" b="1" i="0" u="none" strike="noStrike" kern="0" cap="none" spc="0" normalizeH="0" baseline="0" noProof="0">
                    <a:ln>
                      <a:noFill/>
                    </a:ln>
                    <a:solidFill>
                      <a:schemeClr val="bg1"/>
                    </a:solidFill>
                    <a:effectLst/>
                    <a:uLnTx/>
                    <a:uFillTx/>
                    <a:latin typeface="Calibri" panose="020F0502020204030204" pitchFamily="34" charset="0"/>
                    <a:cs typeface="Calibri" panose="020F0502020204030204" pitchFamily="34" charset="0"/>
                  </a:rPr>
                  <a:t>1</a:t>
                </a:r>
              </a:p>
            </p:txBody>
          </p:sp>
          <p:sp>
            <p:nvSpPr>
              <p:cNvPr id="302" name="Rechthoek 301">
                <a:extLst>
                  <a:ext uri="{FF2B5EF4-FFF2-40B4-BE49-F238E27FC236}">
                    <a16:creationId xmlns:a16="http://schemas.microsoft.com/office/drawing/2014/main" id="{EB441D35-7B65-4ED8-A05B-537E5F055689}"/>
                  </a:ext>
                </a:extLst>
              </p:cNvPr>
              <p:cNvSpPr/>
              <p:nvPr userDrawn="1"/>
            </p:nvSpPr>
            <p:spPr>
              <a:xfrm>
                <a:off x="12922118" y="392387"/>
                <a:ext cx="2817995" cy="595423"/>
              </a:xfrm>
              <a:prstGeom prst="rect">
                <a:avLst/>
              </a:prstGeom>
              <a:noFill/>
              <a:ln w="25400" cap="flat" cmpd="sng" algn="ctr">
                <a:noFill/>
                <a:prstDash val="solid"/>
              </a:ln>
              <a:effectLst/>
            </p:spPr>
            <p:txBody>
              <a:bodyPr lIns="0" tIns="0" rIns="0" bIns="0" rtlCol="0" anchor="t"/>
              <a:lstStyle/>
              <a:p>
                <a:pPr marL="0" marR="0" lvl="0" indent="0" defTabSz="914400" eaLnBrk="1" fontAlgn="auto" latinLnBrk="0" hangingPunct="1">
                  <a:lnSpc>
                    <a:spcPct val="90000"/>
                  </a:lnSpc>
                  <a:spcBef>
                    <a:spcPts val="600"/>
                  </a:spcBef>
                  <a:spcAft>
                    <a:spcPts val="600"/>
                  </a:spcAft>
                  <a:buClr>
                    <a:schemeClr val="accent1"/>
                  </a:buClr>
                  <a:buSzTx/>
                  <a:buFont typeface="Arial" panose="020B0604020202020204" pitchFamily="34" charset="0"/>
                  <a:buNone/>
                  <a:tabLst/>
                  <a:defRPr/>
                </a:pPr>
                <a:r>
                  <a:rPr kumimoji="0" lang="nl-NL" sz="1100" b="0" i="0" u="none" strike="noStrike" kern="0" cap="none" spc="0" normalizeH="0" baseline="0" noProof="0">
                    <a:ln>
                      <a:noFill/>
                    </a:ln>
                    <a:solidFill>
                      <a:srgbClr val="211F26"/>
                    </a:solidFill>
                    <a:effectLst/>
                    <a:uLnTx/>
                    <a:uFillTx/>
                    <a:latin typeface="Calibri" panose="020F0502020204030204" pitchFamily="34" charset="0"/>
                    <a:cs typeface="Calibri" panose="020F0502020204030204" pitchFamily="34" charset="0"/>
                  </a:rPr>
                  <a:t>Wanneer nodig, verwijder de bestaande grafiek d.m.v. de </a:t>
                </a:r>
                <a:r>
                  <a:rPr kumimoji="0" lang="nl-NL" sz="1100" b="1" i="0" u="none" strike="noStrike" kern="0" cap="none" spc="0" normalizeH="0" baseline="0" noProof="0">
                    <a:ln>
                      <a:noFill/>
                    </a:ln>
                    <a:solidFill>
                      <a:srgbClr val="211F26"/>
                    </a:solidFill>
                    <a:effectLst/>
                    <a:uLnTx/>
                    <a:uFillTx/>
                    <a:latin typeface="Calibri" panose="020F0502020204030204" pitchFamily="34" charset="0"/>
                    <a:cs typeface="Calibri" panose="020F0502020204030204" pitchFamily="34" charset="0"/>
                  </a:rPr>
                  <a:t>‘Delete’-knop</a:t>
                </a:r>
                <a:r>
                  <a:rPr kumimoji="0" lang="nl-NL" sz="1100" b="0" i="0" u="none" strike="noStrike" kern="0" cap="none" spc="0" normalizeH="0" baseline="0" noProof="0">
                    <a:ln>
                      <a:noFill/>
                    </a:ln>
                    <a:solidFill>
                      <a:srgbClr val="211F26"/>
                    </a:solidFill>
                    <a:effectLst/>
                    <a:uLnTx/>
                    <a:uFillTx/>
                    <a:latin typeface="Calibri" panose="020F0502020204030204" pitchFamily="34" charset="0"/>
                    <a:cs typeface="Calibri" panose="020F0502020204030204" pitchFamily="34" charset="0"/>
                  </a:rPr>
                  <a:t>. Klik op het pictogram om een nieuwe grafiek in te voegen.</a:t>
                </a:r>
                <a:br>
                  <a:rPr kumimoji="0" lang="nl-NL" sz="1100" b="0" i="0" u="none" strike="noStrike" kern="0" cap="none" spc="0" normalizeH="0" baseline="0" noProof="0">
                    <a:ln>
                      <a:noFill/>
                    </a:ln>
                    <a:solidFill>
                      <a:srgbClr val="211F26"/>
                    </a:solidFill>
                    <a:effectLst/>
                    <a:uLnTx/>
                    <a:uFillTx/>
                    <a:latin typeface="Calibri" panose="020F0502020204030204" pitchFamily="34" charset="0"/>
                    <a:cs typeface="Calibri" panose="020F0502020204030204" pitchFamily="34" charset="0"/>
                  </a:rPr>
                </a:br>
                <a:r>
                  <a:rPr kumimoji="0" lang="nl-NL" sz="1100" b="0" i="1" u="none" strike="noStrike" kern="0" cap="none" spc="0" normalizeH="0" baseline="0" noProof="0">
                    <a:ln>
                      <a:noFill/>
                    </a:ln>
                    <a:solidFill>
                      <a:srgbClr val="211F26"/>
                    </a:solidFill>
                    <a:effectLst/>
                    <a:uLnTx/>
                    <a:uFillTx/>
                    <a:latin typeface="Calibri" panose="020F0502020204030204" pitchFamily="34" charset="0"/>
                    <a:cs typeface="Calibri" panose="020F0502020204030204" pitchFamily="34" charset="0"/>
                  </a:rPr>
                  <a:t>(zie onderstaand voorbeeld).</a:t>
                </a:r>
                <a:endParaRPr kumimoji="0" lang="nl-NL" sz="1100" b="0" i="0" u="none" strike="noStrike" kern="0" cap="none" spc="0" normalizeH="0" baseline="0" noProof="0">
                  <a:ln>
                    <a:noFill/>
                  </a:ln>
                  <a:solidFill>
                    <a:srgbClr val="211F26"/>
                  </a:solidFill>
                  <a:effectLst/>
                  <a:uLnTx/>
                  <a:uFillTx/>
                  <a:latin typeface="Calibri" panose="020F0502020204030204" pitchFamily="34" charset="0"/>
                  <a:cs typeface="Calibri" panose="020F0502020204030204" pitchFamily="34" charset="0"/>
                </a:endParaRPr>
              </a:p>
            </p:txBody>
          </p:sp>
          <p:sp>
            <p:nvSpPr>
              <p:cNvPr id="303" name="Ovaal 302">
                <a:extLst>
                  <a:ext uri="{FF2B5EF4-FFF2-40B4-BE49-F238E27FC236}">
                    <a16:creationId xmlns:a16="http://schemas.microsoft.com/office/drawing/2014/main" id="{BC6D0E12-0959-4BB1-8D16-49022C9F224E}"/>
                  </a:ext>
                </a:extLst>
              </p:cNvPr>
              <p:cNvSpPr/>
              <p:nvPr userDrawn="1"/>
            </p:nvSpPr>
            <p:spPr>
              <a:xfrm>
                <a:off x="12556437" y="1540501"/>
                <a:ext cx="260914" cy="259683"/>
              </a:xfrm>
              <a:prstGeom prst="ellipse">
                <a:avLst/>
              </a:prstGeom>
              <a:solidFill>
                <a:srgbClr val="211F26"/>
              </a:solidFill>
              <a:ln w="25400" cap="flat" cmpd="sng" algn="ctr">
                <a:noFill/>
                <a:prstDash val="solid"/>
              </a:ln>
              <a:effectLst/>
            </p:spPr>
            <p:txBody>
              <a:bodyPr rtlCol="0" anchor="ctr"/>
              <a:lstStyle/>
              <a:p>
                <a:pPr marR="0" lvl="0" indent="0" algn="ctr" fontAlgn="auto">
                  <a:lnSpc>
                    <a:spcPct val="100000"/>
                  </a:lnSpc>
                  <a:spcBef>
                    <a:spcPts val="0"/>
                  </a:spcBef>
                  <a:spcAft>
                    <a:spcPts val="0"/>
                  </a:spcAft>
                  <a:buClrTx/>
                  <a:buSzTx/>
                  <a:buFontTx/>
                  <a:buNone/>
                  <a:tabLst/>
                </a:pPr>
                <a:r>
                  <a:rPr kumimoji="0" lang="nl-NL" sz="1200" b="1" i="0" u="none" strike="noStrike" kern="0" cap="none" spc="0" normalizeH="0" baseline="0" noProof="0">
                    <a:ln>
                      <a:noFill/>
                    </a:ln>
                    <a:solidFill>
                      <a:schemeClr val="bg1"/>
                    </a:solidFill>
                    <a:effectLst/>
                    <a:uLnTx/>
                    <a:uFillTx/>
                    <a:latin typeface="Calibri" panose="020F0502020204030204" pitchFamily="34" charset="0"/>
                    <a:cs typeface="Calibri" panose="020F0502020204030204" pitchFamily="34" charset="0"/>
                  </a:rPr>
                  <a:t>2</a:t>
                </a:r>
              </a:p>
            </p:txBody>
          </p:sp>
          <p:sp>
            <p:nvSpPr>
              <p:cNvPr id="304" name="Rechthoek 303">
                <a:extLst>
                  <a:ext uri="{FF2B5EF4-FFF2-40B4-BE49-F238E27FC236}">
                    <a16:creationId xmlns:a16="http://schemas.microsoft.com/office/drawing/2014/main" id="{0A93D089-5BF5-4CDF-AE9A-FCE9CCB72925}"/>
                  </a:ext>
                </a:extLst>
              </p:cNvPr>
              <p:cNvSpPr/>
              <p:nvPr userDrawn="1"/>
            </p:nvSpPr>
            <p:spPr>
              <a:xfrm>
                <a:off x="12922118" y="1540501"/>
                <a:ext cx="2817995" cy="318048"/>
              </a:xfrm>
              <a:prstGeom prst="rect">
                <a:avLst/>
              </a:prstGeom>
              <a:noFill/>
              <a:ln w="25400" cap="flat" cmpd="sng" algn="ctr">
                <a:noFill/>
                <a:prstDash val="solid"/>
              </a:ln>
              <a:effectLst/>
            </p:spPr>
            <p:txBody>
              <a:bodyPr lIns="0" tIns="0" rIns="0" bIns="0" rtlCol="0" anchor="t"/>
              <a:lstStyle/>
              <a:p>
                <a:pPr marL="0" marR="0" lvl="0" indent="0" defTabSz="914400" eaLnBrk="1" fontAlgn="auto" latinLnBrk="0" hangingPunct="1">
                  <a:lnSpc>
                    <a:spcPct val="90000"/>
                  </a:lnSpc>
                  <a:spcBef>
                    <a:spcPts val="600"/>
                  </a:spcBef>
                  <a:spcAft>
                    <a:spcPts val="600"/>
                  </a:spcAft>
                  <a:buClr>
                    <a:schemeClr val="accent1"/>
                  </a:buClr>
                  <a:buSzTx/>
                  <a:buFont typeface="Arial" panose="020B0604020202020204" pitchFamily="34" charset="0"/>
                  <a:buNone/>
                  <a:tabLst/>
                  <a:defRPr/>
                </a:pPr>
                <a:r>
                  <a:rPr kumimoji="0" lang="nl-NL" sz="1100" b="0" i="0" u="none" strike="noStrike" kern="0" cap="none" spc="0" normalizeH="0" baseline="0" noProof="0">
                    <a:ln>
                      <a:noFill/>
                    </a:ln>
                    <a:solidFill>
                      <a:srgbClr val="211F26"/>
                    </a:solidFill>
                    <a:effectLst/>
                    <a:uLnTx/>
                    <a:uFillTx/>
                    <a:latin typeface="Calibri" panose="020F0502020204030204" pitchFamily="34" charset="0"/>
                    <a:cs typeface="Calibri" panose="020F0502020204030204" pitchFamily="34" charset="0"/>
                  </a:rPr>
                  <a:t>Selecteer de gewenste grafiek</a:t>
                </a:r>
                <a:br>
                  <a:rPr kumimoji="0" lang="nl-NL" sz="1100" b="0" i="0" u="none" strike="noStrike" kern="0" cap="none" spc="0" normalizeH="0" baseline="0" noProof="0">
                    <a:ln>
                      <a:noFill/>
                    </a:ln>
                    <a:solidFill>
                      <a:srgbClr val="211F26"/>
                    </a:solidFill>
                    <a:effectLst/>
                    <a:uLnTx/>
                    <a:uFillTx/>
                    <a:latin typeface="Calibri" panose="020F0502020204030204" pitchFamily="34" charset="0"/>
                    <a:cs typeface="Calibri" panose="020F0502020204030204" pitchFamily="34" charset="0"/>
                  </a:rPr>
                </a:br>
                <a:r>
                  <a:rPr kumimoji="0" lang="nl-NL" sz="1100" b="0" i="0" u="none" strike="noStrike" kern="0" cap="none" spc="0" normalizeH="0" baseline="0" noProof="0">
                    <a:ln>
                      <a:noFill/>
                    </a:ln>
                    <a:solidFill>
                      <a:srgbClr val="211F26"/>
                    </a:solidFill>
                    <a:effectLst/>
                    <a:uLnTx/>
                    <a:uFillTx/>
                    <a:latin typeface="Calibri" panose="020F0502020204030204" pitchFamily="34" charset="0"/>
                    <a:cs typeface="Calibri" panose="020F0502020204030204" pitchFamily="34" charset="0"/>
                  </a:rPr>
                  <a:t>en klik op </a:t>
                </a:r>
                <a:r>
                  <a:rPr kumimoji="0" lang="nl-NL" sz="1100" b="1" i="0" u="none" strike="noStrike" kern="0" cap="none" spc="0" normalizeH="0" baseline="0" noProof="0">
                    <a:ln>
                      <a:noFill/>
                    </a:ln>
                    <a:solidFill>
                      <a:srgbClr val="211F26"/>
                    </a:solidFill>
                    <a:effectLst/>
                    <a:uLnTx/>
                    <a:uFillTx/>
                    <a:latin typeface="Calibri" panose="020F0502020204030204" pitchFamily="34" charset="0"/>
                    <a:cs typeface="Calibri" panose="020F0502020204030204" pitchFamily="34" charset="0"/>
                  </a:rPr>
                  <a:t>‘Invoegen’</a:t>
                </a:r>
                <a:r>
                  <a:rPr kumimoji="0" lang="nl-NL" sz="1100" b="0" i="0" u="none" strike="noStrike" kern="0" cap="none" spc="0" normalizeH="0" baseline="0" noProof="0">
                    <a:ln>
                      <a:noFill/>
                    </a:ln>
                    <a:solidFill>
                      <a:srgbClr val="211F26"/>
                    </a:solidFill>
                    <a:effectLst/>
                    <a:uLnTx/>
                    <a:uFillTx/>
                    <a:latin typeface="Calibri" panose="020F0502020204030204" pitchFamily="34" charset="0"/>
                    <a:cs typeface="Calibri" panose="020F0502020204030204" pitchFamily="34" charset="0"/>
                  </a:rPr>
                  <a:t>.</a:t>
                </a:r>
                <a:endParaRPr kumimoji="0" lang="nl-NL" sz="1100" b="1" i="0" u="none" strike="noStrike" kern="0" cap="none" spc="0" normalizeH="0" baseline="0" noProof="0">
                  <a:ln>
                    <a:noFill/>
                  </a:ln>
                  <a:solidFill>
                    <a:srgbClr val="211F26"/>
                  </a:solidFill>
                  <a:effectLst/>
                  <a:uLnTx/>
                  <a:uFillTx/>
                  <a:latin typeface="Calibri" panose="020F0502020204030204" pitchFamily="34" charset="0"/>
                  <a:cs typeface="Calibri" panose="020F0502020204030204" pitchFamily="34" charset="0"/>
                </a:endParaRPr>
              </a:p>
            </p:txBody>
          </p:sp>
          <p:grpSp>
            <p:nvGrpSpPr>
              <p:cNvPr id="305" name="Groep 304">
                <a:extLst>
                  <a:ext uri="{FF2B5EF4-FFF2-40B4-BE49-F238E27FC236}">
                    <a16:creationId xmlns:a16="http://schemas.microsoft.com/office/drawing/2014/main" id="{BA40D836-AF09-4A4B-9010-CC65715FD851}"/>
                  </a:ext>
                </a:extLst>
              </p:cNvPr>
              <p:cNvGrpSpPr/>
              <p:nvPr userDrawn="1"/>
            </p:nvGrpSpPr>
            <p:grpSpPr>
              <a:xfrm>
                <a:off x="12922118" y="1979358"/>
                <a:ext cx="825500" cy="209550"/>
                <a:chOff x="13504624" y="2482850"/>
                <a:chExt cx="825500" cy="209550"/>
              </a:xfrm>
            </p:grpSpPr>
            <p:sp>
              <p:nvSpPr>
                <p:cNvPr id="345" name="Rechthoek 344">
                  <a:extLst>
                    <a:ext uri="{FF2B5EF4-FFF2-40B4-BE49-F238E27FC236}">
                      <a16:creationId xmlns:a16="http://schemas.microsoft.com/office/drawing/2014/main" id="{0CADFE1D-787F-411E-A5BD-9C597F7F133C}"/>
                    </a:ext>
                  </a:extLst>
                </p:cNvPr>
                <p:cNvSpPr/>
                <p:nvPr userDrawn="1"/>
              </p:nvSpPr>
              <p:spPr>
                <a:xfrm>
                  <a:off x="13504624" y="2482850"/>
                  <a:ext cx="825500" cy="209550"/>
                </a:xfrm>
                <a:prstGeom prst="rect">
                  <a:avLst/>
                </a:prstGeom>
                <a:solidFill>
                  <a:srgbClr val="E5F1FB"/>
                </a:solidFill>
                <a:ln w="12700">
                  <a:solidFill>
                    <a:srgbClr val="0B7ED9"/>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108000" tIns="0" rIns="0" bIns="0" numCol="1" spcCol="0" rtlCol="0" fromWordArt="0" anchor="ctr" anchorCtr="0" forceAA="0" compatLnSpc="1">
                  <a:prstTxWarp prst="textNoShape">
                    <a:avLst/>
                  </a:prstTxWarp>
                  <a:noAutofit/>
                </a:bodyPr>
                <a:lstStyle/>
                <a:p>
                  <a:pPr algn="l">
                    <a:lnSpc>
                      <a:spcPct val="90000"/>
                    </a:lnSpc>
                    <a:spcBef>
                      <a:spcPts val="600"/>
                    </a:spcBef>
                    <a:spcAft>
                      <a:spcPts val="600"/>
                    </a:spcAft>
                  </a:pPr>
                  <a:r>
                    <a:rPr lang="nl-NL" sz="800" b="0" noProof="0">
                      <a:solidFill>
                        <a:srgbClr val="211F26"/>
                      </a:solidFill>
                      <a:latin typeface="Calibri" panose="020F0502020204030204" pitchFamily="34" charset="0"/>
                      <a:cs typeface="Calibri" panose="020F0502020204030204" pitchFamily="34" charset="0"/>
                    </a:rPr>
                    <a:t>Invoegen</a:t>
                  </a:r>
                </a:p>
              </p:txBody>
            </p:sp>
            <p:cxnSp>
              <p:nvCxnSpPr>
                <p:cNvPr id="346" name="Rechte verbindingslijn 345">
                  <a:extLst>
                    <a:ext uri="{FF2B5EF4-FFF2-40B4-BE49-F238E27FC236}">
                      <a16:creationId xmlns:a16="http://schemas.microsoft.com/office/drawing/2014/main" id="{38ACE73C-337F-49A4-9ADB-934542DF55D7}"/>
                    </a:ext>
                  </a:extLst>
                </p:cNvPr>
                <p:cNvCxnSpPr/>
                <p:nvPr userDrawn="1"/>
              </p:nvCxnSpPr>
              <p:spPr>
                <a:xfrm>
                  <a:off x="14155269" y="2515250"/>
                  <a:ext cx="0" cy="142717"/>
                </a:xfrm>
                <a:prstGeom prst="line">
                  <a:avLst/>
                </a:prstGeom>
                <a:noFill/>
                <a:ln w="3175" cap="flat" cmpd="sng" algn="ctr">
                  <a:solidFill>
                    <a:srgbClr val="44546A"/>
                  </a:solidFill>
                  <a:prstDash val="solid"/>
                </a:ln>
                <a:effectLst/>
              </p:spPr>
            </p:cxnSp>
            <p:sp>
              <p:nvSpPr>
                <p:cNvPr id="347" name="Gelijkbenige driehoek 346">
                  <a:extLst>
                    <a:ext uri="{FF2B5EF4-FFF2-40B4-BE49-F238E27FC236}">
                      <a16:creationId xmlns:a16="http://schemas.microsoft.com/office/drawing/2014/main" id="{9BA45F9C-0905-4411-9B62-8669CF2E43EE}"/>
                    </a:ext>
                  </a:extLst>
                </p:cNvPr>
                <p:cNvSpPr/>
                <p:nvPr userDrawn="1"/>
              </p:nvSpPr>
              <p:spPr>
                <a:xfrm rot="10800000">
                  <a:off x="14196089" y="2566904"/>
                  <a:ext cx="86866" cy="51147"/>
                </a:xfrm>
                <a:prstGeom prst="triangle">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rgbClr val="211F26"/>
                    </a:solidFill>
                    <a:latin typeface="Calibri" panose="020F0502020204030204" pitchFamily="34" charset="0"/>
                    <a:cs typeface="Calibri" panose="020F0502020204030204" pitchFamily="34" charset="0"/>
                  </a:endParaRPr>
                </a:p>
              </p:txBody>
            </p:sp>
          </p:grpSp>
          <p:grpSp>
            <p:nvGrpSpPr>
              <p:cNvPr id="306" name="Groep 305">
                <a:extLst>
                  <a:ext uri="{FF2B5EF4-FFF2-40B4-BE49-F238E27FC236}">
                    <a16:creationId xmlns:a16="http://schemas.microsoft.com/office/drawing/2014/main" id="{A9D27727-89D5-4915-AE93-926F9D4F353F}"/>
                  </a:ext>
                </a:extLst>
              </p:cNvPr>
              <p:cNvGrpSpPr/>
              <p:nvPr userDrawn="1"/>
            </p:nvGrpSpPr>
            <p:grpSpPr>
              <a:xfrm>
                <a:off x="12916533" y="1092475"/>
                <a:ext cx="289372" cy="314992"/>
                <a:chOff x="7322769" y="-310267"/>
                <a:chExt cx="289372" cy="314992"/>
              </a:xfrm>
            </p:grpSpPr>
            <p:sp>
              <p:nvSpPr>
                <p:cNvPr id="342" name="Rechthoek 341">
                  <a:extLst>
                    <a:ext uri="{FF2B5EF4-FFF2-40B4-BE49-F238E27FC236}">
                      <a16:creationId xmlns:a16="http://schemas.microsoft.com/office/drawing/2014/main" id="{568BEBF7-ADA8-4CA1-8CB6-97E91589CBA7}"/>
                    </a:ext>
                  </a:extLst>
                </p:cNvPr>
                <p:cNvSpPr/>
                <p:nvPr userDrawn="1"/>
              </p:nvSpPr>
              <p:spPr>
                <a:xfrm>
                  <a:off x="7322769" y="-211712"/>
                  <a:ext cx="79156" cy="216437"/>
                </a:xfrm>
                <a:prstGeom prst="rect">
                  <a:avLst/>
                </a:prstGeom>
                <a:solidFill>
                  <a:srgbClr val="4D82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2400" noProof="0">
                    <a:solidFill>
                      <a:srgbClr val="211F26"/>
                    </a:solidFill>
                    <a:latin typeface="Calibri" panose="020F0502020204030204" pitchFamily="34" charset="0"/>
                    <a:cs typeface="Calibri" panose="020F0502020204030204" pitchFamily="34" charset="0"/>
                  </a:endParaRPr>
                </a:p>
              </p:txBody>
            </p:sp>
            <p:sp>
              <p:nvSpPr>
                <p:cNvPr id="343" name="Rechthoek 342">
                  <a:extLst>
                    <a:ext uri="{FF2B5EF4-FFF2-40B4-BE49-F238E27FC236}">
                      <a16:creationId xmlns:a16="http://schemas.microsoft.com/office/drawing/2014/main" id="{8C1CC580-BB44-4100-AC1C-0DA7B7C5C832}"/>
                    </a:ext>
                  </a:extLst>
                </p:cNvPr>
                <p:cNvSpPr/>
                <p:nvPr userDrawn="1"/>
              </p:nvSpPr>
              <p:spPr>
                <a:xfrm>
                  <a:off x="7427035" y="-310267"/>
                  <a:ext cx="79156" cy="314992"/>
                </a:xfrm>
                <a:prstGeom prst="rect">
                  <a:avLst/>
                </a:prstGeom>
                <a:solidFill>
                  <a:srgbClr val="FFCC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2400" noProof="0">
                    <a:solidFill>
                      <a:srgbClr val="211F26"/>
                    </a:solidFill>
                    <a:latin typeface="Calibri" panose="020F0502020204030204" pitchFamily="34" charset="0"/>
                    <a:cs typeface="Calibri" panose="020F0502020204030204" pitchFamily="34" charset="0"/>
                  </a:endParaRPr>
                </a:p>
              </p:txBody>
            </p:sp>
            <p:sp>
              <p:nvSpPr>
                <p:cNvPr id="344" name="Rechthoek 343">
                  <a:extLst>
                    <a:ext uri="{FF2B5EF4-FFF2-40B4-BE49-F238E27FC236}">
                      <a16:creationId xmlns:a16="http://schemas.microsoft.com/office/drawing/2014/main" id="{169C95CF-EA10-4994-B1DC-D4EDC22D3AF9}"/>
                    </a:ext>
                  </a:extLst>
                </p:cNvPr>
                <p:cNvSpPr/>
                <p:nvPr userDrawn="1"/>
              </p:nvSpPr>
              <p:spPr>
                <a:xfrm>
                  <a:off x="7532985" y="-240134"/>
                  <a:ext cx="79156" cy="244859"/>
                </a:xfrm>
                <a:prstGeom prst="rect">
                  <a:avLst/>
                </a:prstGeom>
                <a:solidFill>
                  <a:srgbClr val="8080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2400" noProof="0">
                    <a:solidFill>
                      <a:srgbClr val="211F26"/>
                    </a:solidFill>
                    <a:latin typeface="Calibri" panose="020F0502020204030204" pitchFamily="34" charset="0"/>
                    <a:cs typeface="Calibri" panose="020F0502020204030204" pitchFamily="34" charset="0"/>
                  </a:endParaRPr>
                </a:p>
              </p:txBody>
            </p:sp>
          </p:grpSp>
          <p:sp>
            <p:nvSpPr>
              <p:cNvPr id="307" name="Rechthoek 306">
                <a:extLst>
                  <a:ext uri="{FF2B5EF4-FFF2-40B4-BE49-F238E27FC236}">
                    <a16:creationId xmlns:a16="http://schemas.microsoft.com/office/drawing/2014/main" id="{79CA7FCD-7532-4B82-BB22-C74DB5938E89}"/>
                  </a:ext>
                </a:extLst>
              </p:cNvPr>
              <p:cNvSpPr/>
              <p:nvPr userDrawn="1"/>
            </p:nvSpPr>
            <p:spPr>
              <a:xfrm>
                <a:off x="12556438" y="2320253"/>
                <a:ext cx="3194764" cy="252000"/>
              </a:xfrm>
              <a:prstGeom prst="rect">
                <a:avLst/>
              </a:prstGeom>
              <a:solidFill>
                <a:srgbClr val="211F2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108000" rIns="108000" bIns="108000" numCol="1" spcCol="0" rtlCol="0" fromWordArt="0" anchor="ctr" anchorCtr="0" forceAA="0" compatLnSpc="1">
                <a:prstTxWarp prst="textNoShape">
                  <a:avLst/>
                </a:prstTxWarp>
                <a:noAutofit/>
              </a:bodyPr>
              <a:lstStyle/>
              <a:p>
                <a:pPr algn="l">
                  <a:lnSpc>
                    <a:spcPct val="90000"/>
                  </a:lnSpc>
                  <a:spcBef>
                    <a:spcPts val="600"/>
                  </a:spcBef>
                  <a:spcAft>
                    <a:spcPts val="600"/>
                  </a:spcAft>
                </a:pPr>
                <a:r>
                  <a:rPr lang="nl-NL" sz="1400" b="1" cap="all" baseline="0">
                    <a:solidFill>
                      <a:schemeClr val="bg1"/>
                    </a:solidFill>
                    <a:latin typeface="Calibri" panose="020F0502020204030204" pitchFamily="34" charset="0"/>
                    <a:cs typeface="Calibri" panose="020F0502020204030204" pitchFamily="34" charset="0"/>
                  </a:rPr>
                  <a:t>Data van de Grafiek Bewerken</a:t>
                </a:r>
              </a:p>
            </p:txBody>
          </p:sp>
          <p:sp>
            <p:nvSpPr>
              <p:cNvPr id="308" name="Ovaal 307">
                <a:extLst>
                  <a:ext uri="{FF2B5EF4-FFF2-40B4-BE49-F238E27FC236}">
                    <a16:creationId xmlns:a16="http://schemas.microsoft.com/office/drawing/2014/main" id="{44A9FE90-F7A5-4258-9C7D-295C0BE1446A}"/>
                  </a:ext>
                </a:extLst>
              </p:cNvPr>
              <p:cNvSpPr/>
              <p:nvPr userDrawn="1"/>
            </p:nvSpPr>
            <p:spPr>
              <a:xfrm>
                <a:off x="12550852" y="2715948"/>
                <a:ext cx="260914" cy="259683"/>
              </a:xfrm>
              <a:prstGeom prst="ellipse">
                <a:avLst/>
              </a:prstGeom>
              <a:solidFill>
                <a:srgbClr val="211F26"/>
              </a:solidFill>
              <a:ln w="25400" cap="flat" cmpd="sng" algn="ctr">
                <a:noFill/>
                <a:prstDash val="solid"/>
              </a:ln>
              <a:effectLst/>
            </p:spPr>
            <p:txBody>
              <a:bodyPr rtlCol="0" anchor="ctr"/>
              <a:lstStyle/>
              <a:p>
                <a:pPr marR="0" lvl="0" indent="0" algn="ctr" fontAlgn="auto">
                  <a:lnSpc>
                    <a:spcPct val="100000"/>
                  </a:lnSpc>
                  <a:spcBef>
                    <a:spcPts val="0"/>
                  </a:spcBef>
                  <a:spcAft>
                    <a:spcPts val="0"/>
                  </a:spcAft>
                  <a:buClrTx/>
                  <a:buSzTx/>
                  <a:buFontTx/>
                  <a:buNone/>
                  <a:tabLst/>
                </a:pPr>
                <a:r>
                  <a:rPr kumimoji="0" lang="nl-NL" sz="1200" b="1" i="0" u="none" strike="noStrike" kern="0" cap="none" spc="0" normalizeH="0" baseline="0" noProof="0">
                    <a:ln>
                      <a:noFill/>
                    </a:ln>
                    <a:solidFill>
                      <a:schemeClr val="bg1"/>
                    </a:solidFill>
                    <a:effectLst/>
                    <a:uLnTx/>
                    <a:uFillTx/>
                    <a:latin typeface="Calibri" panose="020F0502020204030204" pitchFamily="34" charset="0"/>
                    <a:cs typeface="Calibri" panose="020F0502020204030204" pitchFamily="34" charset="0"/>
                  </a:rPr>
                  <a:t>1</a:t>
                </a:r>
              </a:p>
            </p:txBody>
          </p:sp>
          <p:sp>
            <p:nvSpPr>
              <p:cNvPr id="309" name="Rechthoek 308">
                <a:extLst>
                  <a:ext uri="{FF2B5EF4-FFF2-40B4-BE49-F238E27FC236}">
                    <a16:creationId xmlns:a16="http://schemas.microsoft.com/office/drawing/2014/main" id="{1DF9F4F0-F3B1-4FB7-B9D0-1116769C2D18}"/>
                  </a:ext>
                </a:extLst>
              </p:cNvPr>
              <p:cNvSpPr/>
              <p:nvPr userDrawn="1"/>
            </p:nvSpPr>
            <p:spPr>
              <a:xfrm>
                <a:off x="12916533" y="2715948"/>
                <a:ext cx="2817995" cy="314439"/>
              </a:xfrm>
              <a:prstGeom prst="rect">
                <a:avLst/>
              </a:prstGeom>
              <a:noFill/>
              <a:ln w="25400" cap="flat" cmpd="sng" algn="ctr">
                <a:noFill/>
                <a:prstDash val="solid"/>
              </a:ln>
              <a:effectLst/>
            </p:spPr>
            <p:txBody>
              <a:bodyPr lIns="0" tIns="0" rIns="0" bIns="0" rtlCol="0" anchor="t"/>
              <a:lstStyle/>
              <a:p>
                <a:pPr lvl="0" fontAlgn="auto">
                  <a:spcBef>
                    <a:spcPts val="0"/>
                  </a:spcBef>
                  <a:spcAft>
                    <a:spcPts val="0"/>
                  </a:spcAft>
                  <a:defRPr/>
                </a:pPr>
                <a:r>
                  <a:rPr lang="nl-NL" sz="1100" kern="0" noProof="0">
                    <a:solidFill>
                      <a:srgbClr val="211F26"/>
                    </a:solidFill>
                    <a:latin typeface="Calibri" panose="020F0502020204030204" pitchFamily="34" charset="0"/>
                    <a:cs typeface="Calibri" panose="020F0502020204030204" pitchFamily="34" charset="0"/>
                  </a:rPr>
                  <a:t>Selecteer de grafiek, klik met de rechter muisknop en kies </a:t>
                </a:r>
                <a:r>
                  <a:rPr lang="nl-NL" sz="1100" b="1" kern="0" noProof="0">
                    <a:solidFill>
                      <a:srgbClr val="211F26"/>
                    </a:solidFill>
                    <a:latin typeface="Calibri" panose="020F0502020204030204" pitchFamily="34" charset="0"/>
                    <a:cs typeface="Calibri" panose="020F0502020204030204" pitchFamily="34" charset="0"/>
                  </a:rPr>
                  <a:t>‘Gegevens bewerken’</a:t>
                </a:r>
              </a:p>
            </p:txBody>
          </p:sp>
          <p:grpSp>
            <p:nvGrpSpPr>
              <p:cNvPr id="310" name="Groep 309">
                <a:extLst>
                  <a:ext uri="{FF2B5EF4-FFF2-40B4-BE49-F238E27FC236}">
                    <a16:creationId xmlns:a16="http://schemas.microsoft.com/office/drawing/2014/main" id="{5C7E1B34-577E-44A7-8EB0-416FC73E6EC8}"/>
                  </a:ext>
                </a:extLst>
              </p:cNvPr>
              <p:cNvGrpSpPr/>
              <p:nvPr userDrawn="1"/>
            </p:nvGrpSpPr>
            <p:grpSpPr>
              <a:xfrm>
                <a:off x="12916532" y="3177972"/>
                <a:ext cx="1714530" cy="639425"/>
                <a:chOff x="12757283" y="4365594"/>
                <a:chExt cx="1714530" cy="639425"/>
              </a:xfrm>
            </p:grpSpPr>
            <p:sp>
              <p:nvSpPr>
                <p:cNvPr id="311" name="Rechthoek 310">
                  <a:extLst>
                    <a:ext uri="{FF2B5EF4-FFF2-40B4-BE49-F238E27FC236}">
                      <a16:creationId xmlns:a16="http://schemas.microsoft.com/office/drawing/2014/main" id="{E0F94773-B692-473A-8FF4-C09C6977C9EE}"/>
                    </a:ext>
                  </a:extLst>
                </p:cNvPr>
                <p:cNvSpPr/>
                <p:nvPr userDrawn="1"/>
              </p:nvSpPr>
              <p:spPr>
                <a:xfrm>
                  <a:off x="12757283" y="4365594"/>
                  <a:ext cx="1626818" cy="580946"/>
                </a:xfrm>
                <a:prstGeom prst="rect">
                  <a:avLst/>
                </a:prstGeom>
                <a:solidFill>
                  <a:schemeClr val="bg1"/>
                </a:solidFill>
                <a:ln w="12700">
                  <a:solidFill>
                    <a:srgbClr val="D1D1D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108000" tIns="0" rIns="0" bIns="0" numCol="1" spcCol="0" rtlCol="0" fromWordArt="0" anchor="ctr" anchorCtr="0" forceAA="0" compatLnSpc="1">
                  <a:prstTxWarp prst="textNoShape">
                    <a:avLst/>
                  </a:prstTxWarp>
                  <a:noAutofit/>
                </a:bodyPr>
                <a:lstStyle/>
                <a:p>
                  <a:pPr algn="l">
                    <a:lnSpc>
                      <a:spcPct val="90000"/>
                    </a:lnSpc>
                    <a:spcBef>
                      <a:spcPts val="600"/>
                    </a:spcBef>
                    <a:spcAft>
                      <a:spcPts val="600"/>
                    </a:spcAft>
                  </a:pPr>
                  <a:endParaRPr lang="nl-NL" sz="800" b="0" noProof="0">
                    <a:solidFill>
                      <a:srgbClr val="211F26"/>
                    </a:solidFill>
                    <a:latin typeface="Calibri" panose="020F0502020204030204" pitchFamily="34" charset="0"/>
                    <a:cs typeface="Calibri" panose="020F0502020204030204" pitchFamily="34" charset="0"/>
                  </a:endParaRPr>
                </a:p>
              </p:txBody>
            </p:sp>
            <p:sp>
              <p:nvSpPr>
                <p:cNvPr id="312" name="Rechthoek 311">
                  <a:extLst>
                    <a:ext uri="{FF2B5EF4-FFF2-40B4-BE49-F238E27FC236}">
                      <a16:creationId xmlns:a16="http://schemas.microsoft.com/office/drawing/2014/main" id="{DCF0DF4A-8FE6-49FE-842A-B2EB1FAF1D92}"/>
                    </a:ext>
                  </a:extLst>
                </p:cNvPr>
                <p:cNvSpPr/>
                <p:nvPr userDrawn="1"/>
              </p:nvSpPr>
              <p:spPr>
                <a:xfrm>
                  <a:off x="12768263" y="4676983"/>
                  <a:ext cx="1609231" cy="261256"/>
                </a:xfrm>
                <a:prstGeom prst="rect">
                  <a:avLst/>
                </a:prstGeom>
                <a:solidFill>
                  <a:srgbClr val="FCE4DC"/>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rgbClr val="211F26"/>
                    </a:solidFill>
                    <a:latin typeface="Calibri" panose="020F0502020204030204" pitchFamily="34" charset="0"/>
                    <a:cs typeface="Calibri" panose="020F0502020204030204" pitchFamily="34" charset="0"/>
                  </a:endParaRPr>
                </a:p>
              </p:txBody>
            </p:sp>
            <p:sp>
              <p:nvSpPr>
                <p:cNvPr id="313" name="Tekstvak 312">
                  <a:extLst>
                    <a:ext uri="{FF2B5EF4-FFF2-40B4-BE49-F238E27FC236}">
                      <a16:creationId xmlns:a16="http://schemas.microsoft.com/office/drawing/2014/main" id="{D8C45FBE-5503-4139-862E-13BA5E22FDFC}"/>
                    </a:ext>
                  </a:extLst>
                </p:cNvPr>
                <p:cNvSpPr txBox="1"/>
                <p:nvPr userDrawn="1"/>
              </p:nvSpPr>
              <p:spPr>
                <a:xfrm>
                  <a:off x="12997648" y="4404704"/>
                  <a:ext cx="1248154" cy="216982"/>
                </a:xfrm>
                <a:prstGeom prst="rect">
                  <a:avLst/>
                </a:prstGeom>
                <a:noFill/>
              </p:spPr>
              <p:txBody>
                <a:bodyPr wrap="square" rtlCol="0">
                  <a:spAutoFit/>
                </a:bodyPr>
                <a:lstStyle/>
                <a:p>
                  <a:pPr marL="0" algn="l" defTabSz="1217512" rtl="0" eaLnBrk="1" latinLnBrk="0" hangingPunct="1">
                    <a:lnSpc>
                      <a:spcPct val="90000"/>
                    </a:lnSpc>
                    <a:spcBef>
                      <a:spcPts val="600"/>
                    </a:spcBef>
                    <a:spcAft>
                      <a:spcPts val="600"/>
                    </a:spcAft>
                  </a:pPr>
                  <a:r>
                    <a:rPr lang="nl-NL" sz="900" b="0" kern="1200" noProof="0">
                      <a:solidFill>
                        <a:srgbClr val="211F26"/>
                      </a:solidFill>
                      <a:latin typeface="Calibri" panose="020F0502020204030204" pitchFamily="34" charset="0"/>
                      <a:ea typeface="+mn-ea"/>
                      <a:cs typeface="Calibri" panose="020F0502020204030204" pitchFamily="34" charset="0"/>
                    </a:rPr>
                    <a:t>Grafiektype wijzigen</a:t>
                  </a:r>
                </a:p>
              </p:txBody>
            </p:sp>
            <p:sp>
              <p:nvSpPr>
                <p:cNvPr id="314" name="Tekstvak 313">
                  <a:extLst>
                    <a:ext uri="{FF2B5EF4-FFF2-40B4-BE49-F238E27FC236}">
                      <a16:creationId xmlns:a16="http://schemas.microsoft.com/office/drawing/2014/main" id="{03650165-D2CF-4936-A2A7-26D15CA6A6B4}"/>
                    </a:ext>
                  </a:extLst>
                </p:cNvPr>
                <p:cNvSpPr txBox="1"/>
                <p:nvPr userDrawn="1"/>
              </p:nvSpPr>
              <p:spPr>
                <a:xfrm>
                  <a:off x="12984219" y="4725830"/>
                  <a:ext cx="1274711" cy="216982"/>
                </a:xfrm>
                <a:prstGeom prst="rect">
                  <a:avLst/>
                </a:prstGeom>
                <a:noFill/>
              </p:spPr>
              <p:txBody>
                <a:bodyPr wrap="square" rtlCol="0">
                  <a:spAutoFit/>
                </a:bodyPr>
                <a:lstStyle/>
                <a:p>
                  <a:pPr marL="0" algn="l" defTabSz="1217512" rtl="0" eaLnBrk="1" latinLnBrk="0" hangingPunct="1">
                    <a:lnSpc>
                      <a:spcPct val="90000"/>
                    </a:lnSpc>
                    <a:spcBef>
                      <a:spcPts val="600"/>
                    </a:spcBef>
                    <a:spcAft>
                      <a:spcPts val="600"/>
                    </a:spcAft>
                  </a:pPr>
                  <a:r>
                    <a:rPr lang="nl-NL" sz="900" b="0" kern="1200" noProof="0">
                      <a:solidFill>
                        <a:srgbClr val="211F26"/>
                      </a:solidFill>
                      <a:latin typeface="Calibri" panose="020F0502020204030204" pitchFamily="34" charset="0"/>
                      <a:ea typeface="+mn-ea"/>
                      <a:cs typeface="Calibri" panose="020F0502020204030204" pitchFamily="34" charset="0"/>
                    </a:rPr>
                    <a:t>Gegevens bewerken</a:t>
                  </a:r>
                </a:p>
              </p:txBody>
            </p:sp>
            <p:pic>
              <p:nvPicPr>
                <p:cNvPr id="315" name="Picture 3">
                  <a:extLst>
                    <a:ext uri="{FF2B5EF4-FFF2-40B4-BE49-F238E27FC236}">
                      <a16:creationId xmlns:a16="http://schemas.microsoft.com/office/drawing/2014/main" id="{2BCB8B5B-56E6-4B03-8731-0860C8D0C633}"/>
                    </a:ext>
                  </a:extLst>
                </p:cNvPr>
                <p:cNvPicPr>
                  <a:picLocks noChangeAspect="1" noChangeArrowheads="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14328727" y="4773688"/>
                  <a:ext cx="143086" cy="231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316" name="Groep 315">
                  <a:extLst>
                    <a:ext uri="{FF2B5EF4-FFF2-40B4-BE49-F238E27FC236}">
                      <a16:creationId xmlns:a16="http://schemas.microsoft.com/office/drawing/2014/main" id="{947BEDF1-3E64-48DB-B55F-7DED03AFE948}"/>
                    </a:ext>
                  </a:extLst>
                </p:cNvPr>
                <p:cNvGrpSpPr/>
                <p:nvPr userDrawn="1"/>
              </p:nvGrpSpPr>
              <p:grpSpPr>
                <a:xfrm>
                  <a:off x="12831198" y="4432250"/>
                  <a:ext cx="139861" cy="152244"/>
                  <a:chOff x="12574450" y="6053892"/>
                  <a:chExt cx="169232" cy="184215"/>
                </a:xfrm>
              </p:grpSpPr>
              <p:sp>
                <p:nvSpPr>
                  <p:cNvPr id="339" name="Rechthoek 338">
                    <a:extLst>
                      <a:ext uri="{FF2B5EF4-FFF2-40B4-BE49-F238E27FC236}">
                        <a16:creationId xmlns:a16="http://schemas.microsoft.com/office/drawing/2014/main" id="{254A0AB4-059B-481E-929A-58FECFE032FA}"/>
                      </a:ext>
                    </a:extLst>
                  </p:cNvPr>
                  <p:cNvSpPr/>
                  <p:nvPr userDrawn="1"/>
                </p:nvSpPr>
                <p:spPr>
                  <a:xfrm>
                    <a:off x="12574450" y="6111529"/>
                    <a:ext cx="46293" cy="126577"/>
                  </a:xfrm>
                  <a:prstGeom prst="rect">
                    <a:avLst/>
                  </a:prstGeom>
                  <a:solidFill>
                    <a:srgbClr val="4D82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2000" noProof="0">
                      <a:solidFill>
                        <a:srgbClr val="211F26"/>
                      </a:solidFill>
                      <a:latin typeface="Calibri" panose="020F0502020204030204" pitchFamily="34" charset="0"/>
                      <a:cs typeface="Calibri" panose="020F0502020204030204" pitchFamily="34" charset="0"/>
                    </a:endParaRPr>
                  </a:p>
                </p:txBody>
              </p:sp>
              <p:sp>
                <p:nvSpPr>
                  <p:cNvPr id="340" name="Rechthoek 339">
                    <a:extLst>
                      <a:ext uri="{FF2B5EF4-FFF2-40B4-BE49-F238E27FC236}">
                        <a16:creationId xmlns:a16="http://schemas.microsoft.com/office/drawing/2014/main" id="{18E6EEA6-1FDD-4683-88D5-D769B4237025}"/>
                      </a:ext>
                    </a:extLst>
                  </p:cNvPr>
                  <p:cNvSpPr/>
                  <p:nvPr userDrawn="1"/>
                </p:nvSpPr>
                <p:spPr>
                  <a:xfrm>
                    <a:off x="12635427" y="6053892"/>
                    <a:ext cx="46293" cy="184215"/>
                  </a:xfrm>
                  <a:prstGeom prst="rect">
                    <a:avLst/>
                  </a:prstGeom>
                  <a:solidFill>
                    <a:srgbClr val="EDC87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2000" noProof="0">
                      <a:solidFill>
                        <a:srgbClr val="211F26"/>
                      </a:solidFill>
                      <a:latin typeface="Calibri" panose="020F0502020204030204" pitchFamily="34" charset="0"/>
                      <a:cs typeface="Calibri" panose="020F0502020204030204" pitchFamily="34" charset="0"/>
                    </a:endParaRPr>
                  </a:p>
                </p:txBody>
              </p:sp>
              <p:sp>
                <p:nvSpPr>
                  <p:cNvPr id="341" name="Rechthoek 340">
                    <a:extLst>
                      <a:ext uri="{FF2B5EF4-FFF2-40B4-BE49-F238E27FC236}">
                        <a16:creationId xmlns:a16="http://schemas.microsoft.com/office/drawing/2014/main" id="{61F53813-C47E-4E05-B61C-27C7EF97555F}"/>
                      </a:ext>
                    </a:extLst>
                  </p:cNvPr>
                  <p:cNvSpPr/>
                  <p:nvPr userDrawn="1"/>
                </p:nvSpPr>
                <p:spPr>
                  <a:xfrm>
                    <a:off x="12697389" y="6094907"/>
                    <a:ext cx="46293" cy="143200"/>
                  </a:xfrm>
                  <a:prstGeom prst="rect">
                    <a:avLst/>
                  </a:prstGeom>
                  <a:solidFill>
                    <a:srgbClr val="8080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2000" noProof="0">
                      <a:solidFill>
                        <a:srgbClr val="211F26"/>
                      </a:solidFill>
                      <a:latin typeface="Calibri" panose="020F0502020204030204" pitchFamily="34" charset="0"/>
                      <a:cs typeface="Calibri" panose="020F0502020204030204" pitchFamily="34" charset="0"/>
                    </a:endParaRPr>
                  </a:p>
                </p:txBody>
              </p:sp>
            </p:grpSp>
            <p:grpSp>
              <p:nvGrpSpPr>
                <p:cNvPr id="317" name="Groep 316">
                  <a:extLst>
                    <a:ext uri="{FF2B5EF4-FFF2-40B4-BE49-F238E27FC236}">
                      <a16:creationId xmlns:a16="http://schemas.microsoft.com/office/drawing/2014/main" id="{D38FF5CB-386D-4F59-9952-549EAEC872B7}"/>
                    </a:ext>
                  </a:extLst>
                </p:cNvPr>
                <p:cNvGrpSpPr/>
                <p:nvPr userDrawn="1"/>
              </p:nvGrpSpPr>
              <p:grpSpPr>
                <a:xfrm>
                  <a:off x="12831198" y="4748585"/>
                  <a:ext cx="184916" cy="120210"/>
                  <a:chOff x="8815516" y="1076284"/>
                  <a:chExt cx="503174" cy="327105"/>
                </a:xfrm>
              </p:grpSpPr>
              <p:sp>
                <p:nvSpPr>
                  <p:cNvPr id="318" name="Rechthoek 317">
                    <a:extLst>
                      <a:ext uri="{FF2B5EF4-FFF2-40B4-BE49-F238E27FC236}">
                        <a16:creationId xmlns:a16="http://schemas.microsoft.com/office/drawing/2014/main" id="{E1C57CB3-D13B-4FE7-B7B8-72260C46390D}"/>
                      </a:ext>
                    </a:extLst>
                  </p:cNvPr>
                  <p:cNvSpPr/>
                  <p:nvPr userDrawn="1"/>
                </p:nvSpPr>
                <p:spPr>
                  <a:xfrm>
                    <a:off x="8815516" y="1133167"/>
                    <a:ext cx="372729" cy="23597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2400" noProof="0">
                      <a:solidFill>
                        <a:srgbClr val="211F26"/>
                      </a:solidFill>
                      <a:latin typeface="Calibri" panose="020F0502020204030204" pitchFamily="34" charset="0"/>
                      <a:cs typeface="Calibri" panose="020F0502020204030204" pitchFamily="34" charset="0"/>
                    </a:endParaRPr>
                  </a:p>
                </p:txBody>
              </p:sp>
              <p:grpSp>
                <p:nvGrpSpPr>
                  <p:cNvPr id="319" name="Groep 318">
                    <a:extLst>
                      <a:ext uri="{FF2B5EF4-FFF2-40B4-BE49-F238E27FC236}">
                        <a16:creationId xmlns:a16="http://schemas.microsoft.com/office/drawing/2014/main" id="{24E2CD8F-0170-460F-AC58-F8CCA78FCFD5}"/>
                      </a:ext>
                    </a:extLst>
                  </p:cNvPr>
                  <p:cNvGrpSpPr/>
                  <p:nvPr userDrawn="1"/>
                </p:nvGrpSpPr>
                <p:grpSpPr>
                  <a:xfrm>
                    <a:off x="8815517" y="1076284"/>
                    <a:ext cx="503173" cy="327105"/>
                    <a:chOff x="1351248" y="-683635"/>
                    <a:chExt cx="503173" cy="327105"/>
                  </a:xfrm>
                </p:grpSpPr>
                <p:grpSp>
                  <p:nvGrpSpPr>
                    <p:cNvPr id="320" name="Groep 319">
                      <a:extLst>
                        <a:ext uri="{FF2B5EF4-FFF2-40B4-BE49-F238E27FC236}">
                          <a16:creationId xmlns:a16="http://schemas.microsoft.com/office/drawing/2014/main" id="{3875B93E-90C6-4842-9C4D-D10F1FAB0530}"/>
                        </a:ext>
                      </a:extLst>
                    </p:cNvPr>
                    <p:cNvGrpSpPr/>
                    <p:nvPr userDrawn="1"/>
                  </p:nvGrpSpPr>
                  <p:grpSpPr>
                    <a:xfrm>
                      <a:off x="1351248" y="-683635"/>
                      <a:ext cx="375186" cy="293652"/>
                      <a:chOff x="1094874" y="-884923"/>
                      <a:chExt cx="884668" cy="692417"/>
                    </a:xfrm>
                  </p:grpSpPr>
                  <p:sp>
                    <p:nvSpPr>
                      <p:cNvPr id="325" name="Rechthoek 324">
                        <a:extLst>
                          <a:ext uri="{FF2B5EF4-FFF2-40B4-BE49-F238E27FC236}">
                            <a16:creationId xmlns:a16="http://schemas.microsoft.com/office/drawing/2014/main" id="{B819BC61-1B12-4E39-B629-95E3E41DFE02}"/>
                          </a:ext>
                        </a:extLst>
                      </p:cNvPr>
                      <p:cNvSpPr/>
                      <p:nvPr userDrawn="1"/>
                    </p:nvSpPr>
                    <p:spPr>
                      <a:xfrm>
                        <a:off x="1094874" y="-884923"/>
                        <a:ext cx="878304" cy="145579"/>
                      </a:xfrm>
                      <a:prstGeom prst="rect">
                        <a:avLst/>
                      </a:prstGeom>
                      <a:solidFill>
                        <a:srgbClr val="81818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2400" noProof="0">
                          <a:solidFill>
                            <a:srgbClr val="211F26"/>
                          </a:solidFill>
                          <a:latin typeface="Calibri" panose="020F0502020204030204" pitchFamily="34" charset="0"/>
                          <a:cs typeface="Calibri" panose="020F0502020204030204" pitchFamily="34" charset="0"/>
                        </a:endParaRPr>
                      </a:p>
                    </p:txBody>
                  </p:sp>
                  <p:grpSp>
                    <p:nvGrpSpPr>
                      <p:cNvPr id="326" name="Groep 325">
                        <a:extLst>
                          <a:ext uri="{FF2B5EF4-FFF2-40B4-BE49-F238E27FC236}">
                            <a16:creationId xmlns:a16="http://schemas.microsoft.com/office/drawing/2014/main" id="{F56B7B88-4547-4959-97C0-0D3E643C7D31}"/>
                          </a:ext>
                        </a:extLst>
                      </p:cNvPr>
                      <p:cNvGrpSpPr/>
                      <p:nvPr userDrawn="1"/>
                    </p:nvGrpSpPr>
                    <p:grpSpPr>
                      <a:xfrm>
                        <a:off x="1094874" y="-878306"/>
                        <a:ext cx="867364" cy="685800"/>
                        <a:chOff x="1094874" y="-878306"/>
                        <a:chExt cx="867364" cy="613611"/>
                      </a:xfrm>
                    </p:grpSpPr>
                    <p:cxnSp>
                      <p:nvCxnSpPr>
                        <p:cNvPr id="332" name="Rechte verbindingslijn 331">
                          <a:extLst>
                            <a:ext uri="{FF2B5EF4-FFF2-40B4-BE49-F238E27FC236}">
                              <a16:creationId xmlns:a16="http://schemas.microsoft.com/office/drawing/2014/main" id="{C8A33638-FFA0-4E4B-BAA9-0ABE08F0D8D9}"/>
                            </a:ext>
                          </a:extLst>
                        </p:cNvPr>
                        <p:cNvCxnSpPr>
                          <a:cxnSpLocks/>
                        </p:cNvCxnSpPr>
                        <p:nvPr userDrawn="1"/>
                      </p:nvCxnSpPr>
                      <p:spPr>
                        <a:xfrm>
                          <a:off x="1094874" y="-878305"/>
                          <a:ext cx="0" cy="613610"/>
                        </a:xfrm>
                        <a:prstGeom prst="line">
                          <a:avLst/>
                        </a:prstGeom>
                        <a:ln>
                          <a:solidFill>
                            <a:srgbClr val="818181"/>
                          </a:solidFill>
                        </a:ln>
                      </p:spPr>
                      <p:style>
                        <a:lnRef idx="1">
                          <a:schemeClr val="accent1"/>
                        </a:lnRef>
                        <a:fillRef idx="0">
                          <a:schemeClr val="accent1"/>
                        </a:fillRef>
                        <a:effectRef idx="0">
                          <a:schemeClr val="accent1"/>
                        </a:effectRef>
                        <a:fontRef idx="minor">
                          <a:schemeClr val="tx1"/>
                        </a:fontRef>
                      </p:style>
                    </p:cxnSp>
                    <p:cxnSp>
                      <p:nvCxnSpPr>
                        <p:cNvPr id="333" name="Rechte verbindingslijn 332">
                          <a:extLst>
                            <a:ext uri="{FF2B5EF4-FFF2-40B4-BE49-F238E27FC236}">
                              <a16:creationId xmlns:a16="http://schemas.microsoft.com/office/drawing/2014/main" id="{4E3A7873-6DB4-4451-A613-DBECE9CAEC4C}"/>
                            </a:ext>
                          </a:extLst>
                        </p:cNvPr>
                        <p:cNvCxnSpPr>
                          <a:cxnSpLocks/>
                        </p:cNvCxnSpPr>
                        <p:nvPr userDrawn="1"/>
                      </p:nvCxnSpPr>
                      <p:spPr>
                        <a:xfrm>
                          <a:off x="1962238" y="-878306"/>
                          <a:ext cx="0" cy="613611"/>
                        </a:xfrm>
                        <a:prstGeom prst="line">
                          <a:avLst/>
                        </a:prstGeom>
                        <a:ln>
                          <a:solidFill>
                            <a:srgbClr val="818181"/>
                          </a:solidFill>
                        </a:ln>
                      </p:spPr>
                      <p:style>
                        <a:lnRef idx="1">
                          <a:schemeClr val="accent1"/>
                        </a:lnRef>
                        <a:fillRef idx="0">
                          <a:schemeClr val="accent1"/>
                        </a:fillRef>
                        <a:effectRef idx="0">
                          <a:schemeClr val="accent1"/>
                        </a:effectRef>
                        <a:fontRef idx="minor">
                          <a:schemeClr val="tx1"/>
                        </a:fontRef>
                      </p:style>
                    </p:cxnSp>
                    <p:grpSp>
                      <p:nvGrpSpPr>
                        <p:cNvPr id="334" name="Groep 333">
                          <a:extLst>
                            <a:ext uri="{FF2B5EF4-FFF2-40B4-BE49-F238E27FC236}">
                              <a16:creationId xmlns:a16="http://schemas.microsoft.com/office/drawing/2014/main" id="{7514F0A6-77CD-4887-BEB4-1E8C2BEFD392}"/>
                            </a:ext>
                          </a:extLst>
                        </p:cNvPr>
                        <p:cNvGrpSpPr/>
                        <p:nvPr userDrawn="1"/>
                      </p:nvGrpSpPr>
                      <p:grpSpPr>
                        <a:xfrm>
                          <a:off x="1270535" y="-878306"/>
                          <a:ext cx="526983" cy="613611"/>
                          <a:chOff x="1270535" y="-745959"/>
                          <a:chExt cx="526983" cy="481264"/>
                        </a:xfrm>
                      </p:grpSpPr>
                      <p:cxnSp>
                        <p:nvCxnSpPr>
                          <p:cNvPr id="335" name="Rechte verbindingslijn 334">
                            <a:extLst>
                              <a:ext uri="{FF2B5EF4-FFF2-40B4-BE49-F238E27FC236}">
                                <a16:creationId xmlns:a16="http://schemas.microsoft.com/office/drawing/2014/main" id="{EC62FD62-2E8E-49FA-AF33-8FEA2ED0D66D}"/>
                              </a:ext>
                            </a:extLst>
                          </p:cNvPr>
                          <p:cNvCxnSpPr>
                            <a:cxnSpLocks/>
                          </p:cNvCxnSpPr>
                          <p:nvPr userDrawn="1"/>
                        </p:nvCxnSpPr>
                        <p:spPr>
                          <a:xfrm>
                            <a:off x="1446196" y="-745959"/>
                            <a:ext cx="0" cy="481264"/>
                          </a:xfrm>
                          <a:prstGeom prst="line">
                            <a:avLst/>
                          </a:prstGeom>
                          <a:ln w="6350">
                            <a:solidFill>
                              <a:srgbClr val="818181"/>
                            </a:solidFill>
                          </a:ln>
                        </p:spPr>
                        <p:style>
                          <a:lnRef idx="1">
                            <a:schemeClr val="accent1"/>
                          </a:lnRef>
                          <a:fillRef idx="0">
                            <a:schemeClr val="accent1"/>
                          </a:fillRef>
                          <a:effectRef idx="0">
                            <a:schemeClr val="accent1"/>
                          </a:effectRef>
                          <a:fontRef idx="minor">
                            <a:schemeClr val="tx1"/>
                          </a:fontRef>
                        </p:style>
                      </p:cxnSp>
                      <p:cxnSp>
                        <p:nvCxnSpPr>
                          <p:cNvPr id="336" name="Rechte verbindingslijn 335">
                            <a:extLst>
                              <a:ext uri="{FF2B5EF4-FFF2-40B4-BE49-F238E27FC236}">
                                <a16:creationId xmlns:a16="http://schemas.microsoft.com/office/drawing/2014/main" id="{E8B710B9-D331-413B-82D2-7677C80A6DB6}"/>
                              </a:ext>
                            </a:extLst>
                          </p:cNvPr>
                          <p:cNvCxnSpPr>
                            <a:cxnSpLocks/>
                          </p:cNvCxnSpPr>
                          <p:nvPr userDrawn="1"/>
                        </p:nvCxnSpPr>
                        <p:spPr>
                          <a:xfrm>
                            <a:off x="1270535" y="-745959"/>
                            <a:ext cx="0" cy="481264"/>
                          </a:xfrm>
                          <a:prstGeom prst="line">
                            <a:avLst/>
                          </a:prstGeom>
                          <a:ln w="6350">
                            <a:solidFill>
                              <a:srgbClr val="818181"/>
                            </a:solidFill>
                          </a:ln>
                        </p:spPr>
                        <p:style>
                          <a:lnRef idx="1">
                            <a:schemeClr val="accent1"/>
                          </a:lnRef>
                          <a:fillRef idx="0">
                            <a:schemeClr val="accent1"/>
                          </a:fillRef>
                          <a:effectRef idx="0">
                            <a:schemeClr val="accent1"/>
                          </a:effectRef>
                          <a:fontRef idx="minor">
                            <a:schemeClr val="tx1"/>
                          </a:fontRef>
                        </p:style>
                      </p:cxnSp>
                      <p:cxnSp>
                        <p:nvCxnSpPr>
                          <p:cNvPr id="337" name="Rechte verbindingslijn 336">
                            <a:extLst>
                              <a:ext uri="{FF2B5EF4-FFF2-40B4-BE49-F238E27FC236}">
                                <a16:creationId xmlns:a16="http://schemas.microsoft.com/office/drawing/2014/main" id="{AD084041-4162-45D4-BAA9-B6DA73B470FF}"/>
                              </a:ext>
                            </a:extLst>
                          </p:cNvPr>
                          <p:cNvCxnSpPr>
                            <a:cxnSpLocks/>
                          </p:cNvCxnSpPr>
                          <p:nvPr userDrawn="1"/>
                        </p:nvCxnSpPr>
                        <p:spPr>
                          <a:xfrm>
                            <a:off x="1621857" y="-745959"/>
                            <a:ext cx="0" cy="481264"/>
                          </a:xfrm>
                          <a:prstGeom prst="line">
                            <a:avLst/>
                          </a:prstGeom>
                          <a:ln w="6350">
                            <a:solidFill>
                              <a:srgbClr val="818181"/>
                            </a:solidFill>
                          </a:ln>
                        </p:spPr>
                        <p:style>
                          <a:lnRef idx="1">
                            <a:schemeClr val="accent1"/>
                          </a:lnRef>
                          <a:fillRef idx="0">
                            <a:schemeClr val="accent1"/>
                          </a:fillRef>
                          <a:effectRef idx="0">
                            <a:schemeClr val="accent1"/>
                          </a:effectRef>
                          <a:fontRef idx="minor">
                            <a:schemeClr val="tx1"/>
                          </a:fontRef>
                        </p:style>
                      </p:cxnSp>
                      <p:cxnSp>
                        <p:nvCxnSpPr>
                          <p:cNvPr id="338" name="Rechte verbindingslijn 337">
                            <a:extLst>
                              <a:ext uri="{FF2B5EF4-FFF2-40B4-BE49-F238E27FC236}">
                                <a16:creationId xmlns:a16="http://schemas.microsoft.com/office/drawing/2014/main" id="{2B740B61-7F81-458C-978A-F5D5E3FA1D9E}"/>
                              </a:ext>
                            </a:extLst>
                          </p:cNvPr>
                          <p:cNvCxnSpPr>
                            <a:cxnSpLocks/>
                          </p:cNvCxnSpPr>
                          <p:nvPr userDrawn="1"/>
                        </p:nvCxnSpPr>
                        <p:spPr>
                          <a:xfrm>
                            <a:off x="1797518" y="-745959"/>
                            <a:ext cx="0" cy="481264"/>
                          </a:xfrm>
                          <a:prstGeom prst="line">
                            <a:avLst/>
                          </a:prstGeom>
                          <a:ln w="6350">
                            <a:solidFill>
                              <a:srgbClr val="818181"/>
                            </a:solidFill>
                          </a:ln>
                        </p:spPr>
                        <p:style>
                          <a:lnRef idx="1">
                            <a:schemeClr val="accent1"/>
                          </a:lnRef>
                          <a:fillRef idx="0">
                            <a:schemeClr val="accent1"/>
                          </a:fillRef>
                          <a:effectRef idx="0">
                            <a:schemeClr val="accent1"/>
                          </a:effectRef>
                          <a:fontRef idx="minor">
                            <a:schemeClr val="tx1"/>
                          </a:fontRef>
                        </p:style>
                      </p:cxnSp>
                    </p:grpSp>
                  </p:grpSp>
                  <p:cxnSp>
                    <p:nvCxnSpPr>
                      <p:cNvPr id="327" name="Rechte verbindingslijn 326">
                        <a:extLst>
                          <a:ext uri="{FF2B5EF4-FFF2-40B4-BE49-F238E27FC236}">
                            <a16:creationId xmlns:a16="http://schemas.microsoft.com/office/drawing/2014/main" id="{BAEA48AF-E6EE-4D75-94BD-FDCD31FD24CD}"/>
                          </a:ext>
                        </a:extLst>
                      </p:cNvPr>
                      <p:cNvCxnSpPr>
                        <a:cxnSpLocks/>
                      </p:cNvCxnSpPr>
                      <p:nvPr userDrawn="1"/>
                    </p:nvCxnSpPr>
                    <p:spPr>
                      <a:xfrm flipH="1">
                        <a:off x="1098555" y="-192506"/>
                        <a:ext cx="880987" cy="0"/>
                      </a:xfrm>
                      <a:prstGeom prst="line">
                        <a:avLst/>
                      </a:prstGeom>
                      <a:ln>
                        <a:solidFill>
                          <a:srgbClr val="818181"/>
                        </a:solidFill>
                      </a:ln>
                    </p:spPr>
                    <p:style>
                      <a:lnRef idx="1">
                        <a:schemeClr val="accent1"/>
                      </a:lnRef>
                      <a:fillRef idx="0">
                        <a:schemeClr val="accent1"/>
                      </a:fillRef>
                      <a:effectRef idx="0">
                        <a:schemeClr val="accent1"/>
                      </a:effectRef>
                      <a:fontRef idx="minor">
                        <a:schemeClr val="tx1"/>
                      </a:fontRef>
                    </p:style>
                  </p:cxnSp>
                  <p:grpSp>
                    <p:nvGrpSpPr>
                      <p:cNvPr id="328" name="Groep 327">
                        <a:extLst>
                          <a:ext uri="{FF2B5EF4-FFF2-40B4-BE49-F238E27FC236}">
                            <a16:creationId xmlns:a16="http://schemas.microsoft.com/office/drawing/2014/main" id="{A120B1A7-0D2D-4B37-9A9A-C8C286B808A0}"/>
                          </a:ext>
                        </a:extLst>
                      </p:cNvPr>
                      <p:cNvGrpSpPr/>
                      <p:nvPr userDrawn="1"/>
                    </p:nvGrpSpPr>
                    <p:grpSpPr>
                      <a:xfrm>
                        <a:off x="1094874" y="-607596"/>
                        <a:ext cx="878306" cy="276726"/>
                        <a:chOff x="1106905" y="-607596"/>
                        <a:chExt cx="878307" cy="276726"/>
                      </a:xfrm>
                    </p:grpSpPr>
                    <p:cxnSp>
                      <p:nvCxnSpPr>
                        <p:cNvPr id="329" name="Rechte verbindingslijn 328">
                          <a:extLst>
                            <a:ext uri="{FF2B5EF4-FFF2-40B4-BE49-F238E27FC236}">
                              <a16:creationId xmlns:a16="http://schemas.microsoft.com/office/drawing/2014/main" id="{D1599D99-87B5-4229-92CC-CAB5B99E9F84}"/>
                            </a:ext>
                          </a:extLst>
                        </p:cNvPr>
                        <p:cNvCxnSpPr>
                          <a:cxnSpLocks/>
                        </p:cNvCxnSpPr>
                        <p:nvPr userDrawn="1"/>
                      </p:nvCxnSpPr>
                      <p:spPr>
                        <a:xfrm flipH="1">
                          <a:off x="1106905" y="-330870"/>
                          <a:ext cx="878307" cy="0"/>
                        </a:xfrm>
                        <a:prstGeom prst="line">
                          <a:avLst/>
                        </a:prstGeom>
                        <a:ln w="6350">
                          <a:solidFill>
                            <a:srgbClr val="818181"/>
                          </a:solidFill>
                        </a:ln>
                      </p:spPr>
                      <p:style>
                        <a:lnRef idx="1">
                          <a:schemeClr val="accent1"/>
                        </a:lnRef>
                        <a:fillRef idx="0">
                          <a:schemeClr val="accent1"/>
                        </a:fillRef>
                        <a:effectRef idx="0">
                          <a:schemeClr val="accent1"/>
                        </a:effectRef>
                        <a:fontRef idx="minor">
                          <a:schemeClr val="tx1"/>
                        </a:fontRef>
                      </p:style>
                    </p:cxnSp>
                    <p:cxnSp>
                      <p:nvCxnSpPr>
                        <p:cNvPr id="330" name="Rechte verbindingslijn 329">
                          <a:extLst>
                            <a:ext uri="{FF2B5EF4-FFF2-40B4-BE49-F238E27FC236}">
                              <a16:creationId xmlns:a16="http://schemas.microsoft.com/office/drawing/2014/main" id="{63C404E9-8DF2-40F7-95D0-77D73FB2E1C6}"/>
                            </a:ext>
                          </a:extLst>
                        </p:cNvPr>
                        <p:cNvCxnSpPr>
                          <a:cxnSpLocks/>
                        </p:cNvCxnSpPr>
                        <p:nvPr userDrawn="1"/>
                      </p:nvCxnSpPr>
                      <p:spPr>
                        <a:xfrm flipH="1">
                          <a:off x="1106905" y="-469233"/>
                          <a:ext cx="878307" cy="0"/>
                        </a:xfrm>
                        <a:prstGeom prst="line">
                          <a:avLst/>
                        </a:prstGeom>
                        <a:ln w="6350">
                          <a:solidFill>
                            <a:srgbClr val="818181"/>
                          </a:solidFill>
                        </a:ln>
                      </p:spPr>
                      <p:style>
                        <a:lnRef idx="1">
                          <a:schemeClr val="accent1"/>
                        </a:lnRef>
                        <a:fillRef idx="0">
                          <a:schemeClr val="accent1"/>
                        </a:fillRef>
                        <a:effectRef idx="0">
                          <a:schemeClr val="accent1"/>
                        </a:effectRef>
                        <a:fontRef idx="minor">
                          <a:schemeClr val="tx1"/>
                        </a:fontRef>
                      </p:style>
                    </p:cxnSp>
                    <p:cxnSp>
                      <p:nvCxnSpPr>
                        <p:cNvPr id="331" name="Rechte verbindingslijn 330">
                          <a:extLst>
                            <a:ext uri="{FF2B5EF4-FFF2-40B4-BE49-F238E27FC236}">
                              <a16:creationId xmlns:a16="http://schemas.microsoft.com/office/drawing/2014/main" id="{3C615CCA-B69D-4DD8-8C31-07F09D4E56E5}"/>
                            </a:ext>
                          </a:extLst>
                        </p:cNvPr>
                        <p:cNvCxnSpPr>
                          <a:cxnSpLocks/>
                        </p:cNvCxnSpPr>
                        <p:nvPr userDrawn="1"/>
                      </p:nvCxnSpPr>
                      <p:spPr>
                        <a:xfrm flipH="1">
                          <a:off x="1106905" y="-607596"/>
                          <a:ext cx="878307" cy="0"/>
                        </a:xfrm>
                        <a:prstGeom prst="line">
                          <a:avLst/>
                        </a:prstGeom>
                        <a:ln w="6350">
                          <a:solidFill>
                            <a:srgbClr val="818181"/>
                          </a:solidFill>
                        </a:ln>
                      </p:spPr>
                      <p:style>
                        <a:lnRef idx="1">
                          <a:schemeClr val="accent1"/>
                        </a:lnRef>
                        <a:fillRef idx="0">
                          <a:schemeClr val="accent1"/>
                        </a:fillRef>
                        <a:effectRef idx="0">
                          <a:schemeClr val="accent1"/>
                        </a:effectRef>
                        <a:fontRef idx="minor">
                          <a:schemeClr val="tx1"/>
                        </a:fontRef>
                      </p:style>
                    </p:cxnSp>
                  </p:grpSp>
                </p:grpSp>
                <p:grpSp>
                  <p:nvGrpSpPr>
                    <p:cNvPr id="321" name="Groep 320">
                      <a:extLst>
                        <a:ext uri="{FF2B5EF4-FFF2-40B4-BE49-F238E27FC236}">
                          <a16:creationId xmlns:a16="http://schemas.microsoft.com/office/drawing/2014/main" id="{F375F757-CC58-4087-A8A5-E8D5DF3D0CF1}"/>
                        </a:ext>
                      </a:extLst>
                    </p:cNvPr>
                    <p:cNvGrpSpPr/>
                    <p:nvPr userDrawn="1"/>
                  </p:nvGrpSpPr>
                  <p:grpSpPr>
                    <a:xfrm rot="2700000">
                      <a:off x="1605871" y="-605080"/>
                      <a:ext cx="90079" cy="407021"/>
                      <a:chOff x="3130062" y="-817193"/>
                      <a:chExt cx="131884" cy="595920"/>
                    </a:xfrm>
                    <a:solidFill>
                      <a:srgbClr val="3399FF"/>
                    </a:solidFill>
                  </p:grpSpPr>
                  <p:sp>
                    <p:nvSpPr>
                      <p:cNvPr id="322" name="Rechthoek 321">
                        <a:extLst>
                          <a:ext uri="{FF2B5EF4-FFF2-40B4-BE49-F238E27FC236}">
                            <a16:creationId xmlns:a16="http://schemas.microsoft.com/office/drawing/2014/main" id="{A5548C67-13A5-4296-8621-CF548E2562E0}"/>
                          </a:ext>
                        </a:extLst>
                      </p:cNvPr>
                      <p:cNvSpPr/>
                      <p:nvPr userDrawn="1"/>
                    </p:nvSpPr>
                    <p:spPr>
                      <a:xfrm>
                        <a:off x="3130062" y="-705979"/>
                        <a:ext cx="131884" cy="281354"/>
                      </a:xfrm>
                      <a:prstGeom prst="rect">
                        <a:avLst/>
                      </a:prstGeom>
                      <a:solidFill>
                        <a:srgbClr val="4D82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2400" noProof="0">
                          <a:solidFill>
                            <a:srgbClr val="211F26"/>
                          </a:solidFill>
                          <a:latin typeface="Calibri" panose="020F0502020204030204" pitchFamily="34" charset="0"/>
                          <a:cs typeface="Calibri" panose="020F0502020204030204" pitchFamily="34" charset="0"/>
                        </a:endParaRPr>
                      </a:p>
                    </p:txBody>
                  </p:sp>
                  <p:sp>
                    <p:nvSpPr>
                      <p:cNvPr id="323" name="Rechthoek: afgeronde bovenhoeken 322">
                        <a:extLst>
                          <a:ext uri="{FF2B5EF4-FFF2-40B4-BE49-F238E27FC236}">
                            <a16:creationId xmlns:a16="http://schemas.microsoft.com/office/drawing/2014/main" id="{954EE514-044C-44A7-B113-6CBD89A79CB3}"/>
                          </a:ext>
                        </a:extLst>
                      </p:cNvPr>
                      <p:cNvSpPr/>
                      <p:nvPr userDrawn="1"/>
                    </p:nvSpPr>
                    <p:spPr>
                      <a:xfrm>
                        <a:off x="3130063" y="-817193"/>
                        <a:ext cx="131883" cy="87615"/>
                      </a:xfrm>
                      <a:prstGeom prst="round2SameRect">
                        <a:avLst>
                          <a:gd name="adj1" fmla="val 50000"/>
                          <a:gd name="adj2" fmla="val 0"/>
                        </a:avLst>
                      </a:prstGeom>
                      <a:solidFill>
                        <a:srgbClr val="4D82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2400" noProof="0">
                          <a:solidFill>
                            <a:srgbClr val="211F26"/>
                          </a:solidFill>
                          <a:latin typeface="Calibri" panose="020F0502020204030204" pitchFamily="34" charset="0"/>
                          <a:cs typeface="Calibri" panose="020F0502020204030204" pitchFamily="34" charset="0"/>
                        </a:endParaRPr>
                      </a:p>
                    </p:txBody>
                  </p:sp>
                  <p:sp>
                    <p:nvSpPr>
                      <p:cNvPr id="324" name="Gelijkbenige driehoek 323">
                        <a:extLst>
                          <a:ext uri="{FF2B5EF4-FFF2-40B4-BE49-F238E27FC236}">
                            <a16:creationId xmlns:a16="http://schemas.microsoft.com/office/drawing/2014/main" id="{1949B574-3E8B-4367-956C-893E43514CE4}"/>
                          </a:ext>
                        </a:extLst>
                      </p:cNvPr>
                      <p:cNvSpPr/>
                      <p:nvPr userDrawn="1"/>
                    </p:nvSpPr>
                    <p:spPr>
                      <a:xfrm rot="10800000">
                        <a:off x="3130062" y="-401026"/>
                        <a:ext cx="131884" cy="179753"/>
                      </a:xfrm>
                      <a:prstGeom prst="triangle">
                        <a:avLst/>
                      </a:prstGeom>
                      <a:solidFill>
                        <a:srgbClr val="4D82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2400" noProof="0">
                          <a:solidFill>
                            <a:srgbClr val="211F26"/>
                          </a:solidFill>
                          <a:latin typeface="Calibri" panose="020F0502020204030204" pitchFamily="34" charset="0"/>
                          <a:cs typeface="Calibri" panose="020F0502020204030204" pitchFamily="34" charset="0"/>
                        </a:endParaRPr>
                      </a:p>
                    </p:txBody>
                  </p:sp>
                </p:grpSp>
              </p:grpSp>
            </p:grpSp>
          </p:grpSp>
        </p:grpSp>
      </p:grpSp>
      <p:sp>
        <p:nvSpPr>
          <p:cNvPr id="141" name="Tekstvak 140">
            <a:extLst>
              <a:ext uri="{FF2B5EF4-FFF2-40B4-BE49-F238E27FC236}">
                <a16:creationId xmlns:a16="http://schemas.microsoft.com/office/drawing/2014/main" id="{CFE915F1-7502-413F-92E7-352E1BAA358F}"/>
              </a:ext>
            </a:extLst>
          </p:cNvPr>
          <p:cNvSpPr txBox="1"/>
          <p:nvPr userDrawn="1"/>
        </p:nvSpPr>
        <p:spPr>
          <a:xfrm>
            <a:off x="0" y="-542757"/>
            <a:ext cx="2051459" cy="369332"/>
          </a:xfrm>
          <a:prstGeom prst="rect">
            <a:avLst/>
          </a:prstGeom>
          <a:solidFill>
            <a:schemeClr val="bg1"/>
          </a:solidFill>
        </p:spPr>
        <p:txBody>
          <a:bodyPr wrap="none" rtlCol="0">
            <a:spAutoFit/>
          </a:bodyPr>
          <a:lstStyle/>
          <a:p>
            <a:pPr algn="l"/>
            <a:r>
              <a:rPr lang="nl-NL" sz="1800" b="1" cap="all" spc="50" baseline="0">
                <a:solidFill>
                  <a:schemeClr val="accent2"/>
                </a:solidFill>
                <a:latin typeface="+mj-lt"/>
                <a:cs typeface="Calibri" panose="020F0502020204030204" pitchFamily="34" charset="0"/>
              </a:rPr>
              <a:t>Tekst en Grafiek</a:t>
            </a:r>
          </a:p>
        </p:txBody>
      </p:sp>
      <p:sp>
        <p:nvSpPr>
          <p:cNvPr id="7" name="Titel 6">
            <a:extLst>
              <a:ext uri="{FF2B5EF4-FFF2-40B4-BE49-F238E27FC236}">
                <a16:creationId xmlns:a16="http://schemas.microsoft.com/office/drawing/2014/main" id="{EA8BC743-6D0D-4AA8-A89F-822B651CF67B}"/>
              </a:ext>
            </a:extLst>
          </p:cNvPr>
          <p:cNvSpPr>
            <a:spLocks noGrp="1"/>
          </p:cNvSpPr>
          <p:nvPr>
            <p:ph type="title" hasCustomPrompt="1"/>
          </p:nvPr>
        </p:nvSpPr>
        <p:spPr>
          <a:xfrm>
            <a:off x="449934" y="708252"/>
            <a:ext cx="5292605" cy="546653"/>
          </a:xfrm>
        </p:spPr>
        <p:txBody>
          <a:bodyPr/>
          <a:lstStyle/>
          <a:p>
            <a:r>
              <a:rPr lang="nl-NL"/>
              <a:t>Plaats hier je titel</a:t>
            </a:r>
          </a:p>
        </p:txBody>
      </p:sp>
      <p:sp>
        <p:nvSpPr>
          <p:cNvPr id="143" name="Tijdelijke aanduiding voor verticale tekst 2">
            <a:extLst>
              <a:ext uri="{FF2B5EF4-FFF2-40B4-BE49-F238E27FC236}">
                <a16:creationId xmlns:a16="http://schemas.microsoft.com/office/drawing/2014/main" id="{42F9F5B9-12B7-458C-B6C8-62C42BAF0CD6}"/>
              </a:ext>
            </a:extLst>
          </p:cNvPr>
          <p:cNvSpPr>
            <a:spLocks noGrp="1"/>
          </p:cNvSpPr>
          <p:nvPr>
            <p:ph type="body" orient="vert" idx="1" hasCustomPrompt="1"/>
          </p:nvPr>
        </p:nvSpPr>
        <p:spPr>
          <a:xfrm>
            <a:off x="450000" y="1433514"/>
            <a:ext cx="5292605" cy="4345364"/>
          </a:xfrm>
        </p:spPr>
        <p:txBody>
          <a:bodyPr vert="horz" lIns="0" tIns="0" rIns="0" bIns="0"/>
          <a:lstStyle>
            <a:lvl1pPr>
              <a:defRPr/>
            </a:lvl1pPr>
            <a:lvl2pPr>
              <a:defRPr/>
            </a:lvl2pPr>
            <a:lvl3pPr>
              <a:defRPr/>
            </a:lvl3pPr>
            <a:lvl4pPr>
              <a:defRPr/>
            </a:lvl4pPr>
            <a:lvl5pPr>
              <a:defRPr/>
            </a:lvl5pPr>
            <a:lvl6pPr>
              <a:defRPr/>
            </a:lvl6pPr>
            <a:lvl7pPr>
              <a:defRPr/>
            </a:lvl7pPr>
            <a:lvl8pPr>
              <a:defRPr/>
            </a:lvl8pPr>
            <a:lvl9pPr>
              <a:defRPr/>
            </a:lvl9pPr>
          </a:lstStyle>
          <a:p>
            <a:pPr lvl="0"/>
            <a:r>
              <a:rPr lang="nl-NL"/>
              <a:t>Klik hier om een bullet te plaatsen.</a:t>
            </a:r>
          </a:p>
          <a:p>
            <a:pPr lvl="1"/>
            <a:r>
              <a:rPr lang="nl-NL"/>
              <a:t>Sub-bullets</a:t>
            </a:r>
          </a:p>
          <a:p>
            <a:pPr lvl="2"/>
            <a:r>
              <a:rPr lang="nl-NL"/>
              <a:t>Leestekst</a:t>
            </a:r>
          </a:p>
          <a:p>
            <a:pPr lvl="3"/>
            <a:r>
              <a:rPr lang="nl-NL"/>
              <a:t>Subtitel</a:t>
            </a:r>
          </a:p>
          <a:p>
            <a:pPr lvl="4"/>
            <a:r>
              <a:rPr lang="nl-NL"/>
              <a:t>Numerieke bullets</a:t>
            </a:r>
          </a:p>
          <a:p>
            <a:pPr lvl="5"/>
            <a:r>
              <a:rPr lang="nl-NL"/>
              <a:t># Abc</a:t>
            </a:r>
          </a:p>
          <a:p>
            <a:pPr lvl="6"/>
            <a:r>
              <a:rPr lang="nl-NL"/>
              <a:t># Bullets</a:t>
            </a:r>
          </a:p>
          <a:p>
            <a:pPr lvl="7"/>
            <a:r>
              <a:rPr lang="nl-NL"/>
              <a:t>Cursief</a:t>
            </a:r>
          </a:p>
          <a:p>
            <a:pPr lvl="8"/>
            <a:r>
              <a:rPr lang="nl-NL"/>
              <a:t>Alt. Subtitel</a:t>
            </a:r>
          </a:p>
        </p:txBody>
      </p:sp>
      <p:grpSp>
        <p:nvGrpSpPr>
          <p:cNvPr id="148" name="Instructie">
            <a:extLst>
              <a:ext uri="{FF2B5EF4-FFF2-40B4-BE49-F238E27FC236}">
                <a16:creationId xmlns:a16="http://schemas.microsoft.com/office/drawing/2014/main" id="{33F8F2A1-5813-4050-A930-85A7DC446E18}"/>
              </a:ext>
            </a:extLst>
          </p:cNvPr>
          <p:cNvGrpSpPr/>
          <p:nvPr userDrawn="1"/>
        </p:nvGrpSpPr>
        <p:grpSpPr>
          <a:xfrm>
            <a:off x="-3666328" y="-99300"/>
            <a:ext cx="3391307" cy="7056601"/>
            <a:chOff x="-3666328" y="-99300"/>
            <a:chExt cx="3391307" cy="7056601"/>
          </a:xfrm>
        </p:grpSpPr>
        <p:sp>
          <p:nvSpPr>
            <p:cNvPr id="149" name="Rechthoek 148">
              <a:extLst>
                <a:ext uri="{FF2B5EF4-FFF2-40B4-BE49-F238E27FC236}">
                  <a16:creationId xmlns:a16="http://schemas.microsoft.com/office/drawing/2014/main" id="{85FCC745-92BC-49D9-ABE9-BEFB73F20507}"/>
                </a:ext>
              </a:extLst>
            </p:cNvPr>
            <p:cNvSpPr/>
            <p:nvPr userDrawn="1"/>
          </p:nvSpPr>
          <p:spPr>
            <a:xfrm>
              <a:off x="-3666328" y="-99300"/>
              <a:ext cx="3391307" cy="7056601"/>
            </a:xfrm>
            <a:prstGeom prst="rect">
              <a:avLst/>
            </a:prstGeom>
            <a:solidFill>
              <a:schemeClr val="bg1">
                <a:lumMod val="95000"/>
              </a:schemeClr>
            </a:solidFill>
            <a:ln w="317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108000" rIns="108000" bIns="108000" numCol="1" spcCol="0" rtlCol="0" fromWordArt="0" anchor="ctr" anchorCtr="0" forceAA="0" compatLnSpc="1">
              <a:prstTxWarp prst="textNoShape">
                <a:avLst/>
              </a:prstTxWarp>
              <a:noAutofit/>
            </a:bodyPr>
            <a:lstStyle/>
            <a:p>
              <a:pPr algn="l">
                <a:lnSpc>
                  <a:spcPct val="90000"/>
                </a:lnSpc>
                <a:spcBef>
                  <a:spcPts val="600"/>
                </a:spcBef>
                <a:spcAft>
                  <a:spcPts val="600"/>
                </a:spcAft>
              </a:pPr>
              <a:endParaRPr lang="nl-NL" sz="1400" b="1" cap="all" baseline="0">
                <a:solidFill>
                  <a:schemeClr val="bg1"/>
                </a:solidFill>
                <a:latin typeface="Calibri" panose="020F0502020204030204" pitchFamily="34" charset="0"/>
                <a:cs typeface="Calibri" panose="020F0502020204030204" pitchFamily="34" charset="0"/>
              </a:endParaRPr>
            </a:p>
          </p:txBody>
        </p:sp>
        <p:sp>
          <p:nvSpPr>
            <p:cNvPr id="150" name="Rechthoek 149">
              <a:extLst>
                <a:ext uri="{FF2B5EF4-FFF2-40B4-BE49-F238E27FC236}">
                  <a16:creationId xmlns:a16="http://schemas.microsoft.com/office/drawing/2014/main" id="{D5A9CDC7-FA94-4901-AD87-0D7A1F8EBB57}"/>
                </a:ext>
              </a:extLst>
            </p:cNvPr>
            <p:cNvSpPr/>
            <p:nvPr userDrawn="1"/>
          </p:nvSpPr>
          <p:spPr>
            <a:xfrm>
              <a:off x="-3459892" y="1706891"/>
              <a:ext cx="3086600" cy="414841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108000" rIns="108000" bIns="108000" numCol="1" spcCol="0" rtlCol="0" fromWordArt="0" anchor="ctr" anchorCtr="0" forceAA="0" compatLnSpc="1">
              <a:prstTxWarp prst="textNoShape">
                <a:avLst/>
              </a:prstTxWarp>
              <a:noAutofit/>
            </a:bodyPr>
            <a:lstStyle/>
            <a:p>
              <a:pPr algn="l">
                <a:lnSpc>
                  <a:spcPct val="90000"/>
                </a:lnSpc>
                <a:spcBef>
                  <a:spcPts val="600"/>
                </a:spcBef>
                <a:spcAft>
                  <a:spcPts val="600"/>
                </a:spcAft>
              </a:pPr>
              <a:endParaRPr lang="nl-NL" sz="1400" b="1" cap="all" baseline="0">
                <a:solidFill>
                  <a:schemeClr val="bg1"/>
                </a:solidFill>
                <a:latin typeface="Calibri" panose="020F0502020204030204" pitchFamily="34" charset="0"/>
                <a:cs typeface="Calibri" panose="020F0502020204030204" pitchFamily="34" charset="0"/>
              </a:endParaRPr>
            </a:p>
          </p:txBody>
        </p:sp>
        <p:sp>
          <p:nvSpPr>
            <p:cNvPr id="151" name="Rechthoek 150">
              <a:extLst>
                <a:ext uri="{FF2B5EF4-FFF2-40B4-BE49-F238E27FC236}">
                  <a16:creationId xmlns:a16="http://schemas.microsoft.com/office/drawing/2014/main" id="{4F313E74-4D22-4E92-830C-E6B313959C47}"/>
                </a:ext>
              </a:extLst>
            </p:cNvPr>
            <p:cNvSpPr/>
            <p:nvPr userDrawn="1"/>
          </p:nvSpPr>
          <p:spPr>
            <a:xfrm>
              <a:off x="-3569165" y="390844"/>
              <a:ext cx="393459" cy="184058"/>
            </a:xfrm>
            <a:prstGeom prst="rect">
              <a:avLst/>
            </a:prstGeom>
            <a:solidFill>
              <a:srgbClr val="F8F8F8"/>
            </a:solidFill>
            <a:ln w="635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ctr"/>
              <a:r>
                <a:rPr lang="nl-NL" sz="800" b="0" noProof="0">
                  <a:solidFill>
                    <a:srgbClr val="211F26"/>
                  </a:solidFill>
                  <a:latin typeface="Calibri" panose="020F0502020204030204" pitchFamily="34" charset="0"/>
                  <a:cs typeface="Calibri" panose="020F0502020204030204" pitchFamily="34" charset="0"/>
                </a:rPr>
                <a:t>Start</a:t>
              </a:r>
            </a:p>
          </p:txBody>
        </p:sp>
        <p:sp>
          <p:nvSpPr>
            <p:cNvPr id="152" name="Rechthoek 151">
              <a:extLst>
                <a:ext uri="{FF2B5EF4-FFF2-40B4-BE49-F238E27FC236}">
                  <a16:creationId xmlns:a16="http://schemas.microsoft.com/office/drawing/2014/main" id="{773470FF-65F9-4D51-B66D-7A0EB355E184}"/>
                </a:ext>
              </a:extLst>
            </p:cNvPr>
            <p:cNvSpPr/>
            <p:nvPr userDrawn="1"/>
          </p:nvSpPr>
          <p:spPr>
            <a:xfrm>
              <a:off x="-3564166" y="553515"/>
              <a:ext cx="383782" cy="27171"/>
            </a:xfrm>
            <a:prstGeom prst="rect">
              <a:avLst/>
            </a:prstGeom>
            <a:solidFill>
              <a:srgbClr val="B74629"/>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rgbClr val="211F26"/>
                </a:solidFill>
                <a:latin typeface="Calibri" panose="020F0502020204030204" pitchFamily="34" charset="0"/>
                <a:cs typeface="Calibri" panose="020F0502020204030204" pitchFamily="34" charset="0"/>
              </a:endParaRPr>
            </a:p>
          </p:txBody>
        </p:sp>
        <p:grpSp>
          <p:nvGrpSpPr>
            <p:cNvPr id="153" name="Groep 152">
              <a:extLst>
                <a:ext uri="{FF2B5EF4-FFF2-40B4-BE49-F238E27FC236}">
                  <a16:creationId xmlns:a16="http://schemas.microsoft.com/office/drawing/2014/main" id="{F4E697E2-8555-4D71-BC88-93192275304C}"/>
                </a:ext>
              </a:extLst>
            </p:cNvPr>
            <p:cNvGrpSpPr/>
            <p:nvPr userDrawn="1"/>
          </p:nvGrpSpPr>
          <p:grpSpPr>
            <a:xfrm>
              <a:off x="-3315852" y="655360"/>
              <a:ext cx="137189" cy="108008"/>
              <a:chOff x="-3310843" y="700986"/>
              <a:chExt cx="182598" cy="143759"/>
            </a:xfrm>
          </p:grpSpPr>
          <p:grpSp>
            <p:nvGrpSpPr>
              <p:cNvPr id="349" name="Groep 348">
                <a:extLst>
                  <a:ext uri="{FF2B5EF4-FFF2-40B4-BE49-F238E27FC236}">
                    <a16:creationId xmlns:a16="http://schemas.microsoft.com/office/drawing/2014/main" id="{F7673AC2-39F2-44AC-8DDD-2964037969A9}"/>
                  </a:ext>
                </a:extLst>
              </p:cNvPr>
              <p:cNvGrpSpPr/>
              <p:nvPr userDrawn="1"/>
            </p:nvGrpSpPr>
            <p:grpSpPr>
              <a:xfrm>
                <a:off x="-3310843" y="700986"/>
                <a:ext cx="182598" cy="143759"/>
                <a:chOff x="-3310843" y="700986"/>
                <a:chExt cx="182598" cy="143759"/>
              </a:xfrm>
            </p:grpSpPr>
            <p:cxnSp>
              <p:nvCxnSpPr>
                <p:cNvPr id="353" name="Rechte verbindingslijn 352">
                  <a:extLst>
                    <a:ext uri="{FF2B5EF4-FFF2-40B4-BE49-F238E27FC236}">
                      <a16:creationId xmlns:a16="http://schemas.microsoft.com/office/drawing/2014/main" id="{C233CE9A-AA54-45F7-A7E8-840EA235EF2A}"/>
                    </a:ext>
                  </a:extLst>
                </p:cNvPr>
                <p:cNvCxnSpPr/>
                <p:nvPr userDrawn="1"/>
              </p:nvCxnSpPr>
              <p:spPr>
                <a:xfrm>
                  <a:off x="-3310843" y="700986"/>
                  <a:ext cx="182598" cy="0"/>
                </a:xfrm>
                <a:prstGeom prst="line">
                  <a:avLst/>
                </a:prstGeom>
                <a:noFill/>
                <a:ln w="9525" cap="flat" cmpd="sng" algn="ctr">
                  <a:solidFill>
                    <a:srgbClr val="292929"/>
                  </a:solidFill>
                  <a:prstDash val="solid"/>
                </a:ln>
                <a:effectLst/>
              </p:spPr>
            </p:cxnSp>
            <p:cxnSp>
              <p:nvCxnSpPr>
                <p:cNvPr id="354" name="Rechte verbindingslijn 353">
                  <a:extLst>
                    <a:ext uri="{FF2B5EF4-FFF2-40B4-BE49-F238E27FC236}">
                      <a16:creationId xmlns:a16="http://schemas.microsoft.com/office/drawing/2014/main" id="{C8067B83-F273-4704-B89E-8158EAAC009D}"/>
                    </a:ext>
                  </a:extLst>
                </p:cNvPr>
                <p:cNvCxnSpPr/>
                <p:nvPr userDrawn="1"/>
              </p:nvCxnSpPr>
              <p:spPr>
                <a:xfrm>
                  <a:off x="-3310843" y="844745"/>
                  <a:ext cx="182598" cy="0"/>
                </a:xfrm>
                <a:prstGeom prst="line">
                  <a:avLst/>
                </a:prstGeom>
                <a:noFill/>
                <a:ln w="9525" cap="flat" cmpd="sng" algn="ctr">
                  <a:solidFill>
                    <a:srgbClr val="292929"/>
                  </a:solidFill>
                  <a:prstDash val="solid"/>
                </a:ln>
                <a:effectLst/>
              </p:spPr>
            </p:cxnSp>
            <p:cxnSp>
              <p:nvCxnSpPr>
                <p:cNvPr id="355" name="Rechte verbindingslijn 354">
                  <a:extLst>
                    <a:ext uri="{FF2B5EF4-FFF2-40B4-BE49-F238E27FC236}">
                      <a16:creationId xmlns:a16="http://schemas.microsoft.com/office/drawing/2014/main" id="{0A91BE17-2AEF-46D9-86CC-FEECE7973481}"/>
                    </a:ext>
                  </a:extLst>
                </p:cNvPr>
                <p:cNvCxnSpPr/>
                <p:nvPr userDrawn="1"/>
              </p:nvCxnSpPr>
              <p:spPr>
                <a:xfrm>
                  <a:off x="-3213196" y="808806"/>
                  <a:ext cx="82203" cy="0"/>
                </a:xfrm>
                <a:prstGeom prst="line">
                  <a:avLst/>
                </a:prstGeom>
                <a:noFill/>
                <a:ln w="9525" cap="flat" cmpd="sng" algn="ctr">
                  <a:solidFill>
                    <a:srgbClr val="292929"/>
                  </a:solidFill>
                  <a:prstDash val="solid"/>
                </a:ln>
                <a:effectLst/>
              </p:spPr>
            </p:cxnSp>
            <p:cxnSp>
              <p:nvCxnSpPr>
                <p:cNvPr id="356" name="Rechte verbindingslijn 355">
                  <a:extLst>
                    <a:ext uri="{FF2B5EF4-FFF2-40B4-BE49-F238E27FC236}">
                      <a16:creationId xmlns:a16="http://schemas.microsoft.com/office/drawing/2014/main" id="{DEA67291-6B07-4ECC-98BD-6F718CF68E59}"/>
                    </a:ext>
                  </a:extLst>
                </p:cNvPr>
                <p:cNvCxnSpPr/>
                <p:nvPr userDrawn="1"/>
              </p:nvCxnSpPr>
              <p:spPr>
                <a:xfrm>
                  <a:off x="-3213196" y="772866"/>
                  <a:ext cx="82203" cy="0"/>
                </a:xfrm>
                <a:prstGeom prst="line">
                  <a:avLst/>
                </a:prstGeom>
                <a:noFill/>
                <a:ln w="9525" cap="flat" cmpd="sng" algn="ctr">
                  <a:solidFill>
                    <a:srgbClr val="292929"/>
                  </a:solidFill>
                  <a:prstDash val="solid"/>
                </a:ln>
                <a:effectLst/>
              </p:spPr>
            </p:cxnSp>
            <p:cxnSp>
              <p:nvCxnSpPr>
                <p:cNvPr id="357" name="Rechte verbindingslijn 356">
                  <a:extLst>
                    <a:ext uri="{FF2B5EF4-FFF2-40B4-BE49-F238E27FC236}">
                      <a16:creationId xmlns:a16="http://schemas.microsoft.com/office/drawing/2014/main" id="{678814D1-ABAF-4CF3-AC69-EA4F169F4B32}"/>
                    </a:ext>
                  </a:extLst>
                </p:cNvPr>
                <p:cNvCxnSpPr/>
                <p:nvPr userDrawn="1"/>
              </p:nvCxnSpPr>
              <p:spPr>
                <a:xfrm>
                  <a:off x="-3213196" y="736926"/>
                  <a:ext cx="82203" cy="0"/>
                </a:xfrm>
                <a:prstGeom prst="line">
                  <a:avLst/>
                </a:prstGeom>
                <a:noFill/>
                <a:ln w="9525" cap="flat" cmpd="sng" algn="ctr">
                  <a:solidFill>
                    <a:srgbClr val="292929"/>
                  </a:solidFill>
                  <a:prstDash val="solid"/>
                </a:ln>
                <a:effectLst/>
              </p:spPr>
            </p:cxnSp>
          </p:grpSp>
          <p:grpSp>
            <p:nvGrpSpPr>
              <p:cNvPr id="350" name="Groep 349">
                <a:extLst>
                  <a:ext uri="{FF2B5EF4-FFF2-40B4-BE49-F238E27FC236}">
                    <a16:creationId xmlns:a16="http://schemas.microsoft.com/office/drawing/2014/main" id="{C50061CC-BF14-4902-8B67-316916A69514}"/>
                  </a:ext>
                </a:extLst>
              </p:cNvPr>
              <p:cNvGrpSpPr/>
              <p:nvPr userDrawn="1"/>
            </p:nvGrpSpPr>
            <p:grpSpPr>
              <a:xfrm flipH="1">
                <a:off x="-3310774" y="735854"/>
                <a:ext cx="88801" cy="72568"/>
                <a:chOff x="-2091059" y="1395403"/>
                <a:chExt cx="157316" cy="128558"/>
              </a:xfrm>
            </p:grpSpPr>
            <p:sp>
              <p:nvSpPr>
                <p:cNvPr id="351" name="Rechthoek 350">
                  <a:extLst>
                    <a:ext uri="{FF2B5EF4-FFF2-40B4-BE49-F238E27FC236}">
                      <a16:creationId xmlns:a16="http://schemas.microsoft.com/office/drawing/2014/main" id="{FD137FA2-A291-4D47-9953-2714AEE2C836}"/>
                    </a:ext>
                  </a:extLst>
                </p:cNvPr>
                <p:cNvSpPr/>
                <p:nvPr userDrawn="1"/>
              </p:nvSpPr>
              <p:spPr>
                <a:xfrm>
                  <a:off x="-2051585" y="1436824"/>
                  <a:ext cx="117842" cy="45718"/>
                </a:xfrm>
                <a:prstGeom prst="rect">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rgbClr val="211F26"/>
                    </a:solidFill>
                    <a:latin typeface="Calibri" panose="020F0502020204030204" pitchFamily="34" charset="0"/>
                    <a:cs typeface="Calibri" panose="020F0502020204030204" pitchFamily="34" charset="0"/>
                  </a:endParaRPr>
                </a:p>
              </p:txBody>
            </p:sp>
            <p:sp>
              <p:nvSpPr>
                <p:cNvPr id="352" name="Pijl: punthaak 351">
                  <a:extLst>
                    <a:ext uri="{FF2B5EF4-FFF2-40B4-BE49-F238E27FC236}">
                      <a16:creationId xmlns:a16="http://schemas.microsoft.com/office/drawing/2014/main" id="{E7F97147-9EEE-4038-880F-CBC31EB19688}"/>
                    </a:ext>
                  </a:extLst>
                </p:cNvPr>
                <p:cNvSpPr/>
                <p:nvPr userDrawn="1"/>
              </p:nvSpPr>
              <p:spPr>
                <a:xfrm flipH="1">
                  <a:off x="-2091059" y="1395403"/>
                  <a:ext cx="128558" cy="128558"/>
                </a:xfrm>
                <a:prstGeom prst="chevron">
                  <a:avLst>
                    <a:gd name="adj" fmla="val 47962"/>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rgbClr val="211F26"/>
                    </a:solidFill>
                    <a:latin typeface="Calibri" panose="020F0502020204030204" pitchFamily="34" charset="0"/>
                    <a:cs typeface="Calibri" panose="020F0502020204030204" pitchFamily="34" charset="0"/>
                  </a:endParaRPr>
                </a:p>
              </p:txBody>
            </p:sp>
          </p:grpSp>
        </p:grpSp>
        <p:grpSp>
          <p:nvGrpSpPr>
            <p:cNvPr id="154" name="Groep 153">
              <a:extLst>
                <a:ext uri="{FF2B5EF4-FFF2-40B4-BE49-F238E27FC236}">
                  <a16:creationId xmlns:a16="http://schemas.microsoft.com/office/drawing/2014/main" id="{197D52AA-D897-48FC-851D-D36B7F406C5F}"/>
                </a:ext>
              </a:extLst>
            </p:cNvPr>
            <p:cNvGrpSpPr/>
            <p:nvPr userDrawn="1"/>
          </p:nvGrpSpPr>
          <p:grpSpPr>
            <a:xfrm>
              <a:off x="-3558732" y="655360"/>
              <a:ext cx="137189" cy="108008"/>
              <a:chOff x="-3634116" y="700986"/>
              <a:chExt cx="182598" cy="143759"/>
            </a:xfrm>
          </p:grpSpPr>
          <p:grpSp>
            <p:nvGrpSpPr>
              <p:cNvPr id="208" name="Groep 207">
                <a:extLst>
                  <a:ext uri="{FF2B5EF4-FFF2-40B4-BE49-F238E27FC236}">
                    <a16:creationId xmlns:a16="http://schemas.microsoft.com/office/drawing/2014/main" id="{BD544FF0-066E-49ED-A263-BB5126057C54}"/>
                  </a:ext>
                </a:extLst>
              </p:cNvPr>
              <p:cNvGrpSpPr/>
              <p:nvPr userDrawn="1"/>
            </p:nvGrpSpPr>
            <p:grpSpPr>
              <a:xfrm>
                <a:off x="-3634116" y="700986"/>
                <a:ext cx="182598" cy="143759"/>
                <a:chOff x="-3634116" y="700986"/>
                <a:chExt cx="182598" cy="143759"/>
              </a:xfrm>
            </p:grpSpPr>
            <p:cxnSp>
              <p:nvCxnSpPr>
                <p:cNvPr id="212" name="Rechte verbindingslijn 211">
                  <a:extLst>
                    <a:ext uri="{FF2B5EF4-FFF2-40B4-BE49-F238E27FC236}">
                      <a16:creationId xmlns:a16="http://schemas.microsoft.com/office/drawing/2014/main" id="{38CCE432-6447-4630-B5B8-B652BC3AC554}"/>
                    </a:ext>
                  </a:extLst>
                </p:cNvPr>
                <p:cNvCxnSpPr/>
                <p:nvPr userDrawn="1"/>
              </p:nvCxnSpPr>
              <p:spPr>
                <a:xfrm>
                  <a:off x="-3634116" y="700986"/>
                  <a:ext cx="182598" cy="0"/>
                </a:xfrm>
                <a:prstGeom prst="line">
                  <a:avLst/>
                </a:prstGeom>
                <a:noFill/>
                <a:ln w="9525" cap="flat" cmpd="sng" algn="ctr">
                  <a:solidFill>
                    <a:srgbClr val="292929"/>
                  </a:solidFill>
                  <a:prstDash val="solid"/>
                </a:ln>
                <a:effectLst/>
              </p:spPr>
            </p:cxnSp>
            <p:cxnSp>
              <p:nvCxnSpPr>
                <p:cNvPr id="213" name="Rechte verbindingslijn 212">
                  <a:extLst>
                    <a:ext uri="{FF2B5EF4-FFF2-40B4-BE49-F238E27FC236}">
                      <a16:creationId xmlns:a16="http://schemas.microsoft.com/office/drawing/2014/main" id="{871572B7-AF5F-4C75-9CD6-CA65FA7DB247}"/>
                    </a:ext>
                  </a:extLst>
                </p:cNvPr>
                <p:cNvCxnSpPr/>
                <p:nvPr userDrawn="1"/>
              </p:nvCxnSpPr>
              <p:spPr>
                <a:xfrm>
                  <a:off x="-3634116" y="844745"/>
                  <a:ext cx="182598" cy="0"/>
                </a:xfrm>
                <a:prstGeom prst="line">
                  <a:avLst/>
                </a:prstGeom>
                <a:noFill/>
                <a:ln w="9525" cap="flat" cmpd="sng" algn="ctr">
                  <a:solidFill>
                    <a:srgbClr val="292929"/>
                  </a:solidFill>
                  <a:prstDash val="solid"/>
                </a:ln>
                <a:effectLst/>
              </p:spPr>
            </p:cxnSp>
            <p:cxnSp>
              <p:nvCxnSpPr>
                <p:cNvPr id="214" name="Rechte verbindingslijn 213">
                  <a:extLst>
                    <a:ext uri="{FF2B5EF4-FFF2-40B4-BE49-F238E27FC236}">
                      <a16:creationId xmlns:a16="http://schemas.microsoft.com/office/drawing/2014/main" id="{D5EAE2DE-84B4-4D95-9797-F920FCA25237}"/>
                    </a:ext>
                  </a:extLst>
                </p:cNvPr>
                <p:cNvCxnSpPr/>
                <p:nvPr userDrawn="1"/>
              </p:nvCxnSpPr>
              <p:spPr>
                <a:xfrm>
                  <a:off x="-3536469" y="808806"/>
                  <a:ext cx="82203" cy="0"/>
                </a:xfrm>
                <a:prstGeom prst="line">
                  <a:avLst/>
                </a:prstGeom>
                <a:noFill/>
                <a:ln w="9525" cap="flat" cmpd="sng" algn="ctr">
                  <a:solidFill>
                    <a:srgbClr val="292929"/>
                  </a:solidFill>
                  <a:prstDash val="solid"/>
                </a:ln>
                <a:effectLst/>
              </p:spPr>
            </p:cxnSp>
            <p:cxnSp>
              <p:nvCxnSpPr>
                <p:cNvPr id="215" name="Rechte verbindingslijn 214">
                  <a:extLst>
                    <a:ext uri="{FF2B5EF4-FFF2-40B4-BE49-F238E27FC236}">
                      <a16:creationId xmlns:a16="http://schemas.microsoft.com/office/drawing/2014/main" id="{915C50AD-EFB1-4C1F-B380-709C70AA6BE5}"/>
                    </a:ext>
                  </a:extLst>
                </p:cNvPr>
                <p:cNvCxnSpPr/>
                <p:nvPr userDrawn="1"/>
              </p:nvCxnSpPr>
              <p:spPr>
                <a:xfrm>
                  <a:off x="-3536469" y="772866"/>
                  <a:ext cx="82203" cy="0"/>
                </a:xfrm>
                <a:prstGeom prst="line">
                  <a:avLst/>
                </a:prstGeom>
                <a:noFill/>
                <a:ln w="9525" cap="flat" cmpd="sng" algn="ctr">
                  <a:solidFill>
                    <a:srgbClr val="292929"/>
                  </a:solidFill>
                  <a:prstDash val="solid"/>
                </a:ln>
                <a:effectLst/>
              </p:spPr>
            </p:cxnSp>
            <p:cxnSp>
              <p:nvCxnSpPr>
                <p:cNvPr id="348" name="Rechte verbindingslijn 347">
                  <a:extLst>
                    <a:ext uri="{FF2B5EF4-FFF2-40B4-BE49-F238E27FC236}">
                      <a16:creationId xmlns:a16="http://schemas.microsoft.com/office/drawing/2014/main" id="{F036F157-C66A-4462-92C1-143954F63E8D}"/>
                    </a:ext>
                  </a:extLst>
                </p:cNvPr>
                <p:cNvCxnSpPr/>
                <p:nvPr userDrawn="1"/>
              </p:nvCxnSpPr>
              <p:spPr>
                <a:xfrm>
                  <a:off x="-3536469" y="736926"/>
                  <a:ext cx="82203" cy="0"/>
                </a:xfrm>
                <a:prstGeom prst="line">
                  <a:avLst/>
                </a:prstGeom>
                <a:noFill/>
                <a:ln w="9525" cap="flat" cmpd="sng" algn="ctr">
                  <a:solidFill>
                    <a:srgbClr val="292929"/>
                  </a:solidFill>
                  <a:prstDash val="solid"/>
                </a:ln>
                <a:effectLst/>
              </p:spPr>
            </p:cxnSp>
          </p:grpSp>
          <p:grpSp>
            <p:nvGrpSpPr>
              <p:cNvPr id="209" name="Groep 208">
                <a:extLst>
                  <a:ext uri="{FF2B5EF4-FFF2-40B4-BE49-F238E27FC236}">
                    <a16:creationId xmlns:a16="http://schemas.microsoft.com/office/drawing/2014/main" id="{A3F52F43-423B-4E48-BE9A-48A1BAFC843E}"/>
                  </a:ext>
                </a:extLst>
              </p:cNvPr>
              <p:cNvGrpSpPr/>
              <p:nvPr userDrawn="1"/>
            </p:nvGrpSpPr>
            <p:grpSpPr>
              <a:xfrm>
                <a:off x="-3634047" y="735854"/>
                <a:ext cx="88801" cy="72568"/>
                <a:chOff x="-2091059" y="1395403"/>
                <a:chExt cx="157316" cy="128558"/>
              </a:xfrm>
            </p:grpSpPr>
            <p:sp>
              <p:nvSpPr>
                <p:cNvPr id="210" name="Rechthoek 209">
                  <a:extLst>
                    <a:ext uri="{FF2B5EF4-FFF2-40B4-BE49-F238E27FC236}">
                      <a16:creationId xmlns:a16="http://schemas.microsoft.com/office/drawing/2014/main" id="{2338C148-E72F-4BEA-9535-AF88236FEA4C}"/>
                    </a:ext>
                  </a:extLst>
                </p:cNvPr>
                <p:cNvSpPr/>
                <p:nvPr userDrawn="1"/>
              </p:nvSpPr>
              <p:spPr>
                <a:xfrm>
                  <a:off x="-2051585" y="1436824"/>
                  <a:ext cx="117842" cy="45718"/>
                </a:xfrm>
                <a:prstGeom prst="rect">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rgbClr val="211F26"/>
                    </a:solidFill>
                    <a:latin typeface="Calibri" panose="020F0502020204030204" pitchFamily="34" charset="0"/>
                    <a:cs typeface="Calibri" panose="020F0502020204030204" pitchFamily="34" charset="0"/>
                  </a:endParaRPr>
                </a:p>
              </p:txBody>
            </p:sp>
            <p:sp>
              <p:nvSpPr>
                <p:cNvPr id="211" name="Pijl: punthaak 210">
                  <a:extLst>
                    <a:ext uri="{FF2B5EF4-FFF2-40B4-BE49-F238E27FC236}">
                      <a16:creationId xmlns:a16="http://schemas.microsoft.com/office/drawing/2014/main" id="{12001019-094D-4322-BDBD-3AC582424E91}"/>
                    </a:ext>
                  </a:extLst>
                </p:cNvPr>
                <p:cNvSpPr/>
                <p:nvPr userDrawn="1"/>
              </p:nvSpPr>
              <p:spPr>
                <a:xfrm flipH="1">
                  <a:off x="-2091059" y="1395403"/>
                  <a:ext cx="128558" cy="128558"/>
                </a:xfrm>
                <a:prstGeom prst="chevron">
                  <a:avLst>
                    <a:gd name="adj" fmla="val 47962"/>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rgbClr val="211F26"/>
                    </a:solidFill>
                    <a:latin typeface="Calibri" panose="020F0502020204030204" pitchFamily="34" charset="0"/>
                    <a:cs typeface="Calibri" panose="020F0502020204030204" pitchFamily="34" charset="0"/>
                  </a:endParaRPr>
                </a:p>
              </p:txBody>
            </p:sp>
          </p:grpSp>
        </p:grpSp>
        <p:cxnSp>
          <p:nvCxnSpPr>
            <p:cNvPr id="155" name="Rechte verbindingslijn 154">
              <a:extLst>
                <a:ext uri="{FF2B5EF4-FFF2-40B4-BE49-F238E27FC236}">
                  <a16:creationId xmlns:a16="http://schemas.microsoft.com/office/drawing/2014/main" id="{5BC25AEA-A3FB-4E9A-BAB2-9B7D9A1C8B64}"/>
                </a:ext>
              </a:extLst>
            </p:cNvPr>
            <p:cNvCxnSpPr>
              <a:cxnSpLocks/>
            </p:cNvCxnSpPr>
            <p:nvPr userDrawn="1"/>
          </p:nvCxnSpPr>
          <p:spPr>
            <a:xfrm flipV="1">
              <a:off x="-3416243" y="507591"/>
              <a:ext cx="541275" cy="141564"/>
            </a:xfrm>
            <a:prstGeom prst="line">
              <a:avLst/>
            </a:prstGeom>
            <a:noFill/>
            <a:ln w="19050" cap="rnd" cmpd="sng" algn="ctr">
              <a:solidFill>
                <a:srgbClr val="0070C0"/>
              </a:solidFill>
              <a:prstDash val="solid"/>
              <a:headEnd type="oval"/>
            </a:ln>
            <a:effectLst/>
          </p:spPr>
        </p:cxnSp>
        <p:cxnSp>
          <p:nvCxnSpPr>
            <p:cNvPr id="156" name="Rechte verbindingslijn 155">
              <a:extLst>
                <a:ext uri="{FF2B5EF4-FFF2-40B4-BE49-F238E27FC236}">
                  <a16:creationId xmlns:a16="http://schemas.microsoft.com/office/drawing/2014/main" id="{5D1B8FD1-0E6B-44E6-A0E3-1D6BB93DEA5A}"/>
                </a:ext>
              </a:extLst>
            </p:cNvPr>
            <p:cNvCxnSpPr>
              <a:cxnSpLocks/>
            </p:cNvCxnSpPr>
            <p:nvPr userDrawn="1"/>
          </p:nvCxnSpPr>
          <p:spPr>
            <a:xfrm>
              <a:off x="-3178915" y="649155"/>
              <a:ext cx="299783" cy="179037"/>
            </a:xfrm>
            <a:prstGeom prst="line">
              <a:avLst/>
            </a:prstGeom>
            <a:noFill/>
            <a:ln w="19050" cap="rnd" cmpd="sng" algn="ctr">
              <a:solidFill>
                <a:srgbClr val="0070C0"/>
              </a:solidFill>
              <a:prstDash val="solid"/>
              <a:headEnd type="oval"/>
            </a:ln>
            <a:effectLst/>
          </p:spPr>
        </p:cxnSp>
        <p:grpSp>
          <p:nvGrpSpPr>
            <p:cNvPr id="157" name="Groep 156">
              <a:extLst>
                <a:ext uri="{FF2B5EF4-FFF2-40B4-BE49-F238E27FC236}">
                  <a16:creationId xmlns:a16="http://schemas.microsoft.com/office/drawing/2014/main" id="{8A6AA857-49D6-4D53-89CB-FBB6CF9ED544}"/>
                </a:ext>
              </a:extLst>
            </p:cNvPr>
            <p:cNvGrpSpPr/>
            <p:nvPr userDrawn="1"/>
          </p:nvGrpSpPr>
          <p:grpSpPr>
            <a:xfrm>
              <a:off x="-2881745" y="392342"/>
              <a:ext cx="268738" cy="248381"/>
              <a:chOff x="-2721817" y="347336"/>
              <a:chExt cx="432805" cy="400021"/>
            </a:xfrm>
          </p:grpSpPr>
          <p:sp>
            <p:nvSpPr>
              <p:cNvPr id="197" name="Rechthoek 196">
                <a:extLst>
                  <a:ext uri="{FF2B5EF4-FFF2-40B4-BE49-F238E27FC236}">
                    <a16:creationId xmlns:a16="http://schemas.microsoft.com/office/drawing/2014/main" id="{88CA81C1-BE3C-42D9-B27E-1189735C21FC}"/>
                  </a:ext>
                </a:extLst>
              </p:cNvPr>
              <p:cNvSpPr/>
              <p:nvPr userDrawn="1"/>
            </p:nvSpPr>
            <p:spPr>
              <a:xfrm>
                <a:off x="-2721817" y="347336"/>
                <a:ext cx="432805" cy="400021"/>
              </a:xfrm>
              <a:prstGeom prst="rect">
                <a:avLst/>
              </a:prstGeom>
              <a:solidFill>
                <a:schemeClr val="bg1"/>
              </a:solidFill>
              <a:ln w="317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ctr"/>
                <a:endParaRPr lang="nl-NL" sz="1050" b="0" noProof="0">
                  <a:solidFill>
                    <a:srgbClr val="211F26"/>
                  </a:solidFill>
                  <a:latin typeface="Calibri" panose="020F0502020204030204" pitchFamily="34" charset="0"/>
                  <a:cs typeface="Calibri" panose="020F0502020204030204" pitchFamily="34" charset="0"/>
                </a:endParaRPr>
              </a:p>
            </p:txBody>
          </p:sp>
          <p:grpSp>
            <p:nvGrpSpPr>
              <p:cNvPr id="198" name="Groep 197">
                <a:extLst>
                  <a:ext uri="{FF2B5EF4-FFF2-40B4-BE49-F238E27FC236}">
                    <a16:creationId xmlns:a16="http://schemas.microsoft.com/office/drawing/2014/main" id="{E3130EEF-83FB-42B5-9119-C5708C5D9833}"/>
                  </a:ext>
                </a:extLst>
              </p:cNvPr>
              <p:cNvGrpSpPr/>
              <p:nvPr userDrawn="1"/>
            </p:nvGrpSpPr>
            <p:grpSpPr>
              <a:xfrm>
                <a:off x="-2652453" y="431583"/>
                <a:ext cx="294076" cy="231526"/>
                <a:chOff x="-3634116" y="700986"/>
                <a:chExt cx="182598" cy="143759"/>
              </a:xfrm>
            </p:grpSpPr>
            <p:grpSp>
              <p:nvGrpSpPr>
                <p:cNvPr id="199" name="Groep 198">
                  <a:extLst>
                    <a:ext uri="{FF2B5EF4-FFF2-40B4-BE49-F238E27FC236}">
                      <a16:creationId xmlns:a16="http://schemas.microsoft.com/office/drawing/2014/main" id="{EA714FA7-DC73-4F05-86B9-72C4A1DAF33B}"/>
                    </a:ext>
                  </a:extLst>
                </p:cNvPr>
                <p:cNvGrpSpPr/>
                <p:nvPr userDrawn="1"/>
              </p:nvGrpSpPr>
              <p:grpSpPr>
                <a:xfrm>
                  <a:off x="-3634116" y="700986"/>
                  <a:ext cx="182598" cy="143759"/>
                  <a:chOff x="-3634116" y="700986"/>
                  <a:chExt cx="182598" cy="143759"/>
                </a:xfrm>
              </p:grpSpPr>
              <p:cxnSp>
                <p:nvCxnSpPr>
                  <p:cNvPr id="203" name="Rechte verbindingslijn 202">
                    <a:extLst>
                      <a:ext uri="{FF2B5EF4-FFF2-40B4-BE49-F238E27FC236}">
                        <a16:creationId xmlns:a16="http://schemas.microsoft.com/office/drawing/2014/main" id="{E1EDF0C6-CB36-4D8B-8274-C076BFC7FA88}"/>
                      </a:ext>
                    </a:extLst>
                  </p:cNvPr>
                  <p:cNvCxnSpPr/>
                  <p:nvPr userDrawn="1"/>
                </p:nvCxnSpPr>
                <p:spPr>
                  <a:xfrm>
                    <a:off x="-3634116" y="700986"/>
                    <a:ext cx="182598" cy="0"/>
                  </a:xfrm>
                  <a:prstGeom prst="line">
                    <a:avLst/>
                  </a:prstGeom>
                  <a:noFill/>
                  <a:ln w="19050" cap="flat" cmpd="sng" algn="ctr">
                    <a:solidFill>
                      <a:srgbClr val="292929"/>
                    </a:solidFill>
                    <a:prstDash val="solid"/>
                  </a:ln>
                  <a:effectLst/>
                </p:spPr>
              </p:cxnSp>
              <p:cxnSp>
                <p:nvCxnSpPr>
                  <p:cNvPr id="204" name="Rechte verbindingslijn 203">
                    <a:extLst>
                      <a:ext uri="{FF2B5EF4-FFF2-40B4-BE49-F238E27FC236}">
                        <a16:creationId xmlns:a16="http://schemas.microsoft.com/office/drawing/2014/main" id="{72BD56A0-086F-4A59-99D1-F9C0B3E6E107}"/>
                      </a:ext>
                    </a:extLst>
                  </p:cNvPr>
                  <p:cNvCxnSpPr/>
                  <p:nvPr userDrawn="1"/>
                </p:nvCxnSpPr>
                <p:spPr>
                  <a:xfrm>
                    <a:off x="-3634116" y="844745"/>
                    <a:ext cx="182598" cy="0"/>
                  </a:xfrm>
                  <a:prstGeom prst="line">
                    <a:avLst/>
                  </a:prstGeom>
                  <a:noFill/>
                  <a:ln w="19050" cap="flat" cmpd="sng" algn="ctr">
                    <a:solidFill>
                      <a:srgbClr val="292929"/>
                    </a:solidFill>
                    <a:prstDash val="solid"/>
                  </a:ln>
                  <a:effectLst/>
                </p:spPr>
              </p:cxnSp>
              <p:cxnSp>
                <p:nvCxnSpPr>
                  <p:cNvPr id="205" name="Rechte verbindingslijn 204">
                    <a:extLst>
                      <a:ext uri="{FF2B5EF4-FFF2-40B4-BE49-F238E27FC236}">
                        <a16:creationId xmlns:a16="http://schemas.microsoft.com/office/drawing/2014/main" id="{9732A869-4E94-48B1-ACC4-41C41EC43E05}"/>
                      </a:ext>
                    </a:extLst>
                  </p:cNvPr>
                  <p:cNvCxnSpPr/>
                  <p:nvPr userDrawn="1"/>
                </p:nvCxnSpPr>
                <p:spPr>
                  <a:xfrm>
                    <a:off x="-3536469" y="808806"/>
                    <a:ext cx="82203" cy="0"/>
                  </a:xfrm>
                  <a:prstGeom prst="line">
                    <a:avLst/>
                  </a:prstGeom>
                  <a:noFill/>
                  <a:ln w="19050" cap="flat" cmpd="sng" algn="ctr">
                    <a:solidFill>
                      <a:srgbClr val="292929"/>
                    </a:solidFill>
                    <a:prstDash val="solid"/>
                  </a:ln>
                  <a:effectLst/>
                </p:spPr>
              </p:cxnSp>
              <p:cxnSp>
                <p:nvCxnSpPr>
                  <p:cNvPr id="206" name="Rechte verbindingslijn 205">
                    <a:extLst>
                      <a:ext uri="{FF2B5EF4-FFF2-40B4-BE49-F238E27FC236}">
                        <a16:creationId xmlns:a16="http://schemas.microsoft.com/office/drawing/2014/main" id="{691756C8-6EF6-4B75-A5FA-FBC7E6F7E5F4}"/>
                      </a:ext>
                    </a:extLst>
                  </p:cNvPr>
                  <p:cNvCxnSpPr/>
                  <p:nvPr userDrawn="1"/>
                </p:nvCxnSpPr>
                <p:spPr>
                  <a:xfrm>
                    <a:off x="-3536469" y="772866"/>
                    <a:ext cx="82203" cy="0"/>
                  </a:xfrm>
                  <a:prstGeom prst="line">
                    <a:avLst/>
                  </a:prstGeom>
                  <a:noFill/>
                  <a:ln w="19050" cap="flat" cmpd="sng" algn="ctr">
                    <a:solidFill>
                      <a:srgbClr val="292929"/>
                    </a:solidFill>
                    <a:prstDash val="solid"/>
                  </a:ln>
                  <a:effectLst/>
                </p:spPr>
              </p:cxnSp>
              <p:cxnSp>
                <p:nvCxnSpPr>
                  <p:cNvPr id="207" name="Rechte verbindingslijn 206">
                    <a:extLst>
                      <a:ext uri="{FF2B5EF4-FFF2-40B4-BE49-F238E27FC236}">
                        <a16:creationId xmlns:a16="http://schemas.microsoft.com/office/drawing/2014/main" id="{FC617237-7CCD-410D-975B-5886395059A7}"/>
                      </a:ext>
                    </a:extLst>
                  </p:cNvPr>
                  <p:cNvCxnSpPr/>
                  <p:nvPr userDrawn="1"/>
                </p:nvCxnSpPr>
                <p:spPr>
                  <a:xfrm>
                    <a:off x="-3536469" y="736926"/>
                    <a:ext cx="82203" cy="0"/>
                  </a:xfrm>
                  <a:prstGeom prst="line">
                    <a:avLst/>
                  </a:prstGeom>
                  <a:noFill/>
                  <a:ln w="19050" cap="flat" cmpd="sng" algn="ctr">
                    <a:solidFill>
                      <a:srgbClr val="292929"/>
                    </a:solidFill>
                    <a:prstDash val="solid"/>
                  </a:ln>
                  <a:effectLst/>
                </p:spPr>
              </p:cxnSp>
            </p:grpSp>
            <p:grpSp>
              <p:nvGrpSpPr>
                <p:cNvPr id="200" name="Groep 199">
                  <a:extLst>
                    <a:ext uri="{FF2B5EF4-FFF2-40B4-BE49-F238E27FC236}">
                      <a16:creationId xmlns:a16="http://schemas.microsoft.com/office/drawing/2014/main" id="{F654EB45-0F0D-4CA5-98AE-6DFA62BFD735}"/>
                    </a:ext>
                  </a:extLst>
                </p:cNvPr>
                <p:cNvGrpSpPr/>
                <p:nvPr userDrawn="1"/>
              </p:nvGrpSpPr>
              <p:grpSpPr>
                <a:xfrm>
                  <a:off x="-3634047" y="735854"/>
                  <a:ext cx="88801" cy="72568"/>
                  <a:chOff x="-2091059" y="1395403"/>
                  <a:chExt cx="157316" cy="128558"/>
                </a:xfrm>
              </p:grpSpPr>
              <p:sp>
                <p:nvSpPr>
                  <p:cNvPr id="201" name="Rechthoek 200">
                    <a:extLst>
                      <a:ext uri="{FF2B5EF4-FFF2-40B4-BE49-F238E27FC236}">
                        <a16:creationId xmlns:a16="http://schemas.microsoft.com/office/drawing/2014/main" id="{950620BA-50D4-45EF-AE9F-2D6659E48331}"/>
                      </a:ext>
                    </a:extLst>
                  </p:cNvPr>
                  <p:cNvSpPr/>
                  <p:nvPr userDrawn="1"/>
                </p:nvSpPr>
                <p:spPr>
                  <a:xfrm>
                    <a:off x="-2051585" y="1436824"/>
                    <a:ext cx="117842" cy="45718"/>
                  </a:xfrm>
                  <a:prstGeom prst="rect">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rgbClr val="211F26"/>
                      </a:solidFill>
                      <a:latin typeface="Calibri" panose="020F0502020204030204" pitchFamily="34" charset="0"/>
                      <a:cs typeface="Calibri" panose="020F0502020204030204" pitchFamily="34" charset="0"/>
                    </a:endParaRPr>
                  </a:p>
                </p:txBody>
              </p:sp>
              <p:sp>
                <p:nvSpPr>
                  <p:cNvPr id="202" name="Pijl: punthaak 201">
                    <a:extLst>
                      <a:ext uri="{FF2B5EF4-FFF2-40B4-BE49-F238E27FC236}">
                        <a16:creationId xmlns:a16="http://schemas.microsoft.com/office/drawing/2014/main" id="{AAD93172-9187-4781-A911-F670FD27B0D1}"/>
                      </a:ext>
                    </a:extLst>
                  </p:cNvPr>
                  <p:cNvSpPr/>
                  <p:nvPr userDrawn="1"/>
                </p:nvSpPr>
                <p:spPr>
                  <a:xfrm flipH="1">
                    <a:off x="-2091059" y="1395403"/>
                    <a:ext cx="128558" cy="128558"/>
                  </a:xfrm>
                  <a:prstGeom prst="chevron">
                    <a:avLst>
                      <a:gd name="adj" fmla="val 47962"/>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rgbClr val="211F26"/>
                      </a:solidFill>
                      <a:latin typeface="Calibri" panose="020F0502020204030204" pitchFamily="34" charset="0"/>
                      <a:cs typeface="Calibri" panose="020F0502020204030204" pitchFamily="34" charset="0"/>
                    </a:endParaRPr>
                  </a:p>
                </p:txBody>
              </p:sp>
            </p:grpSp>
          </p:grpSp>
        </p:grpSp>
        <p:grpSp>
          <p:nvGrpSpPr>
            <p:cNvPr id="158" name="Groep 157">
              <a:extLst>
                <a:ext uri="{FF2B5EF4-FFF2-40B4-BE49-F238E27FC236}">
                  <a16:creationId xmlns:a16="http://schemas.microsoft.com/office/drawing/2014/main" id="{65FA1F06-E858-4AD9-A3CD-91A94FC8D18F}"/>
                </a:ext>
              </a:extLst>
            </p:cNvPr>
            <p:cNvGrpSpPr/>
            <p:nvPr userDrawn="1"/>
          </p:nvGrpSpPr>
          <p:grpSpPr>
            <a:xfrm>
              <a:off x="-2881745" y="701339"/>
              <a:ext cx="268738" cy="248381"/>
              <a:chOff x="-2721817" y="782525"/>
              <a:chExt cx="432805" cy="400021"/>
            </a:xfrm>
          </p:grpSpPr>
          <p:sp>
            <p:nvSpPr>
              <p:cNvPr id="186" name="Rechthoek 185">
                <a:extLst>
                  <a:ext uri="{FF2B5EF4-FFF2-40B4-BE49-F238E27FC236}">
                    <a16:creationId xmlns:a16="http://schemas.microsoft.com/office/drawing/2014/main" id="{EC903322-5723-4256-B3FA-A205E44EA02A}"/>
                  </a:ext>
                </a:extLst>
              </p:cNvPr>
              <p:cNvSpPr/>
              <p:nvPr userDrawn="1"/>
            </p:nvSpPr>
            <p:spPr>
              <a:xfrm>
                <a:off x="-2721817" y="782525"/>
                <a:ext cx="432805" cy="400021"/>
              </a:xfrm>
              <a:prstGeom prst="rect">
                <a:avLst/>
              </a:prstGeom>
              <a:solidFill>
                <a:schemeClr val="bg1"/>
              </a:solidFill>
              <a:ln w="317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ctr"/>
                <a:endParaRPr lang="nl-NL" sz="1050" b="0" noProof="0">
                  <a:solidFill>
                    <a:srgbClr val="211F26"/>
                  </a:solidFill>
                  <a:latin typeface="Calibri" panose="020F0502020204030204" pitchFamily="34" charset="0"/>
                  <a:cs typeface="Calibri" panose="020F0502020204030204" pitchFamily="34" charset="0"/>
                </a:endParaRPr>
              </a:p>
            </p:txBody>
          </p:sp>
          <p:grpSp>
            <p:nvGrpSpPr>
              <p:cNvPr id="187" name="Groep 186">
                <a:extLst>
                  <a:ext uri="{FF2B5EF4-FFF2-40B4-BE49-F238E27FC236}">
                    <a16:creationId xmlns:a16="http://schemas.microsoft.com/office/drawing/2014/main" id="{1EEB14BB-6F50-434D-9DB8-BA9AFEDC16A8}"/>
                  </a:ext>
                </a:extLst>
              </p:cNvPr>
              <p:cNvGrpSpPr/>
              <p:nvPr userDrawn="1"/>
            </p:nvGrpSpPr>
            <p:grpSpPr>
              <a:xfrm>
                <a:off x="-2652453" y="866772"/>
                <a:ext cx="294076" cy="231526"/>
                <a:chOff x="-3310843" y="700986"/>
                <a:chExt cx="182598" cy="143759"/>
              </a:xfrm>
            </p:grpSpPr>
            <p:grpSp>
              <p:nvGrpSpPr>
                <p:cNvPr id="188" name="Groep 187">
                  <a:extLst>
                    <a:ext uri="{FF2B5EF4-FFF2-40B4-BE49-F238E27FC236}">
                      <a16:creationId xmlns:a16="http://schemas.microsoft.com/office/drawing/2014/main" id="{D43DD5F3-F577-440C-9583-86323F6228BF}"/>
                    </a:ext>
                  </a:extLst>
                </p:cNvPr>
                <p:cNvGrpSpPr/>
                <p:nvPr userDrawn="1"/>
              </p:nvGrpSpPr>
              <p:grpSpPr>
                <a:xfrm>
                  <a:off x="-3310843" y="700986"/>
                  <a:ext cx="182598" cy="143759"/>
                  <a:chOff x="-3310843" y="700986"/>
                  <a:chExt cx="182598" cy="143759"/>
                </a:xfrm>
              </p:grpSpPr>
              <p:cxnSp>
                <p:nvCxnSpPr>
                  <p:cNvPr id="192" name="Rechte verbindingslijn 191">
                    <a:extLst>
                      <a:ext uri="{FF2B5EF4-FFF2-40B4-BE49-F238E27FC236}">
                        <a16:creationId xmlns:a16="http://schemas.microsoft.com/office/drawing/2014/main" id="{45158358-6806-412D-9B18-DE0B277431BF}"/>
                      </a:ext>
                    </a:extLst>
                  </p:cNvPr>
                  <p:cNvCxnSpPr/>
                  <p:nvPr userDrawn="1"/>
                </p:nvCxnSpPr>
                <p:spPr>
                  <a:xfrm>
                    <a:off x="-3310843" y="700986"/>
                    <a:ext cx="182598" cy="0"/>
                  </a:xfrm>
                  <a:prstGeom prst="line">
                    <a:avLst/>
                  </a:prstGeom>
                  <a:noFill/>
                  <a:ln w="19050" cap="flat" cmpd="sng" algn="ctr">
                    <a:solidFill>
                      <a:srgbClr val="292929"/>
                    </a:solidFill>
                    <a:prstDash val="solid"/>
                  </a:ln>
                  <a:effectLst/>
                </p:spPr>
              </p:cxnSp>
              <p:cxnSp>
                <p:nvCxnSpPr>
                  <p:cNvPr id="193" name="Rechte verbindingslijn 192">
                    <a:extLst>
                      <a:ext uri="{FF2B5EF4-FFF2-40B4-BE49-F238E27FC236}">
                        <a16:creationId xmlns:a16="http://schemas.microsoft.com/office/drawing/2014/main" id="{B1E74046-6C2E-4E99-A0FE-C578316BDB75}"/>
                      </a:ext>
                    </a:extLst>
                  </p:cNvPr>
                  <p:cNvCxnSpPr/>
                  <p:nvPr userDrawn="1"/>
                </p:nvCxnSpPr>
                <p:spPr>
                  <a:xfrm>
                    <a:off x="-3310843" y="844745"/>
                    <a:ext cx="182598" cy="0"/>
                  </a:xfrm>
                  <a:prstGeom prst="line">
                    <a:avLst/>
                  </a:prstGeom>
                  <a:noFill/>
                  <a:ln w="19050" cap="flat" cmpd="sng" algn="ctr">
                    <a:solidFill>
                      <a:srgbClr val="292929"/>
                    </a:solidFill>
                    <a:prstDash val="solid"/>
                  </a:ln>
                  <a:effectLst/>
                </p:spPr>
              </p:cxnSp>
              <p:cxnSp>
                <p:nvCxnSpPr>
                  <p:cNvPr id="194" name="Rechte verbindingslijn 193">
                    <a:extLst>
                      <a:ext uri="{FF2B5EF4-FFF2-40B4-BE49-F238E27FC236}">
                        <a16:creationId xmlns:a16="http://schemas.microsoft.com/office/drawing/2014/main" id="{8E0193B7-617A-4A45-BA91-D02B0392638B}"/>
                      </a:ext>
                    </a:extLst>
                  </p:cNvPr>
                  <p:cNvCxnSpPr/>
                  <p:nvPr userDrawn="1"/>
                </p:nvCxnSpPr>
                <p:spPr>
                  <a:xfrm>
                    <a:off x="-3213196" y="808806"/>
                    <a:ext cx="82203" cy="0"/>
                  </a:xfrm>
                  <a:prstGeom prst="line">
                    <a:avLst/>
                  </a:prstGeom>
                  <a:noFill/>
                  <a:ln w="19050" cap="flat" cmpd="sng" algn="ctr">
                    <a:solidFill>
                      <a:srgbClr val="292929"/>
                    </a:solidFill>
                    <a:prstDash val="solid"/>
                  </a:ln>
                  <a:effectLst/>
                </p:spPr>
              </p:cxnSp>
              <p:cxnSp>
                <p:nvCxnSpPr>
                  <p:cNvPr id="195" name="Rechte verbindingslijn 194">
                    <a:extLst>
                      <a:ext uri="{FF2B5EF4-FFF2-40B4-BE49-F238E27FC236}">
                        <a16:creationId xmlns:a16="http://schemas.microsoft.com/office/drawing/2014/main" id="{86B280C5-D627-4F6A-BA1F-9228EA521A86}"/>
                      </a:ext>
                    </a:extLst>
                  </p:cNvPr>
                  <p:cNvCxnSpPr/>
                  <p:nvPr userDrawn="1"/>
                </p:nvCxnSpPr>
                <p:spPr>
                  <a:xfrm>
                    <a:off x="-3213196" y="772866"/>
                    <a:ext cx="82203" cy="0"/>
                  </a:xfrm>
                  <a:prstGeom prst="line">
                    <a:avLst/>
                  </a:prstGeom>
                  <a:noFill/>
                  <a:ln w="19050" cap="flat" cmpd="sng" algn="ctr">
                    <a:solidFill>
                      <a:srgbClr val="292929"/>
                    </a:solidFill>
                    <a:prstDash val="solid"/>
                  </a:ln>
                  <a:effectLst/>
                </p:spPr>
              </p:cxnSp>
              <p:cxnSp>
                <p:nvCxnSpPr>
                  <p:cNvPr id="196" name="Rechte verbindingslijn 195">
                    <a:extLst>
                      <a:ext uri="{FF2B5EF4-FFF2-40B4-BE49-F238E27FC236}">
                        <a16:creationId xmlns:a16="http://schemas.microsoft.com/office/drawing/2014/main" id="{291D2FD4-6A13-4F12-8302-009408926DF0}"/>
                      </a:ext>
                    </a:extLst>
                  </p:cNvPr>
                  <p:cNvCxnSpPr/>
                  <p:nvPr userDrawn="1"/>
                </p:nvCxnSpPr>
                <p:spPr>
                  <a:xfrm>
                    <a:off x="-3213196" y="736926"/>
                    <a:ext cx="82203" cy="0"/>
                  </a:xfrm>
                  <a:prstGeom prst="line">
                    <a:avLst/>
                  </a:prstGeom>
                  <a:noFill/>
                  <a:ln w="19050" cap="flat" cmpd="sng" algn="ctr">
                    <a:solidFill>
                      <a:srgbClr val="292929"/>
                    </a:solidFill>
                    <a:prstDash val="solid"/>
                  </a:ln>
                  <a:effectLst/>
                </p:spPr>
              </p:cxnSp>
            </p:grpSp>
            <p:grpSp>
              <p:nvGrpSpPr>
                <p:cNvPr id="189" name="Groep 188">
                  <a:extLst>
                    <a:ext uri="{FF2B5EF4-FFF2-40B4-BE49-F238E27FC236}">
                      <a16:creationId xmlns:a16="http://schemas.microsoft.com/office/drawing/2014/main" id="{D97EB3C2-C5C1-4FFA-9E50-3E5C36AE5948}"/>
                    </a:ext>
                  </a:extLst>
                </p:cNvPr>
                <p:cNvGrpSpPr/>
                <p:nvPr userDrawn="1"/>
              </p:nvGrpSpPr>
              <p:grpSpPr>
                <a:xfrm flipH="1">
                  <a:off x="-3310774" y="735854"/>
                  <a:ext cx="88801" cy="72568"/>
                  <a:chOff x="-2091059" y="1395403"/>
                  <a:chExt cx="157316" cy="128558"/>
                </a:xfrm>
              </p:grpSpPr>
              <p:sp>
                <p:nvSpPr>
                  <p:cNvPr id="190" name="Rechthoek 189">
                    <a:extLst>
                      <a:ext uri="{FF2B5EF4-FFF2-40B4-BE49-F238E27FC236}">
                        <a16:creationId xmlns:a16="http://schemas.microsoft.com/office/drawing/2014/main" id="{520A4592-2A4E-43A9-B8C0-5FAF573A4D96}"/>
                      </a:ext>
                    </a:extLst>
                  </p:cNvPr>
                  <p:cNvSpPr/>
                  <p:nvPr userDrawn="1"/>
                </p:nvSpPr>
                <p:spPr>
                  <a:xfrm>
                    <a:off x="-2051585" y="1436824"/>
                    <a:ext cx="117842" cy="45718"/>
                  </a:xfrm>
                  <a:prstGeom prst="rect">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rgbClr val="211F26"/>
                      </a:solidFill>
                      <a:latin typeface="Calibri" panose="020F0502020204030204" pitchFamily="34" charset="0"/>
                      <a:cs typeface="Calibri" panose="020F0502020204030204" pitchFamily="34" charset="0"/>
                    </a:endParaRPr>
                  </a:p>
                </p:txBody>
              </p:sp>
              <p:sp>
                <p:nvSpPr>
                  <p:cNvPr id="191" name="Pijl: punthaak 190">
                    <a:extLst>
                      <a:ext uri="{FF2B5EF4-FFF2-40B4-BE49-F238E27FC236}">
                        <a16:creationId xmlns:a16="http://schemas.microsoft.com/office/drawing/2014/main" id="{79ED4C92-9B01-41D0-8BBB-1C0D118BABA7}"/>
                      </a:ext>
                    </a:extLst>
                  </p:cNvPr>
                  <p:cNvSpPr/>
                  <p:nvPr userDrawn="1"/>
                </p:nvSpPr>
                <p:spPr>
                  <a:xfrm flipH="1">
                    <a:off x="-2091059" y="1395403"/>
                    <a:ext cx="128558" cy="128558"/>
                  </a:xfrm>
                  <a:prstGeom prst="chevron">
                    <a:avLst>
                      <a:gd name="adj" fmla="val 47962"/>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rgbClr val="211F26"/>
                      </a:solidFill>
                      <a:latin typeface="Calibri" panose="020F0502020204030204" pitchFamily="34" charset="0"/>
                      <a:cs typeface="Calibri" panose="020F0502020204030204" pitchFamily="34" charset="0"/>
                    </a:endParaRPr>
                  </a:p>
                </p:txBody>
              </p:sp>
            </p:grpSp>
          </p:grpSp>
        </p:grpSp>
        <p:sp>
          <p:nvSpPr>
            <p:cNvPr id="159" name="Rechthoek 158">
              <a:extLst>
                <a:ext uri="{FF2B5EF4-FFF2-40B4-BE49-F238E27FC236}">
                  <a16:creationId xmlns:a16="http://schemas.microsoft.com/office/drawing/2014/main" id="{13DCFF31-AD03-4FEA-8C2B-2ED3D963D64F}"/>
                </a:ext>
              </a:extLst>
            </p:cNvPr>
            <p:cNvSpPr/>
            <p:nvPr userDrawn="1"/>
          </p:nvSpPr>
          <p:spPr>
            <a:xfrm>
              <a:off x="-2524885" y="444350"/>
              <a:ext cx="2052000" cy="148810"/>
            </a:xfrm>
            <a:prstGeom prst="rect">
              <a:avLst/>
            </a:prstGeom>
            <a:noFill/>
            <a:ln w="25400" cap="flat" cmpd="sng" algn="ctr">
              <a:noFill/>
              <a:prstDash val="solid"/>
            </a:ln>
            <a:effectLst/>
          </p:spPr>
          <p:txBody>
            <a:bodyPr lIns="0" tIns="0" rIns="0" bIns="0" rtlCol="0" anchor="ctr"/>
            <a:lstStyle/>
            <a:p>
              <a:pPr marL="0" marR="0" lvl="0" indent="0" defTabSz="914400" eaLnBrk="1" fontAlgn="auto" latinLnBrk="0" hangingPunct="1">
                <a:lnSpc>
                  <a:spcPct val="90000"/>
                </a:lnSpc>
                <a:spcBef>
                  <a:spcPts val="600"/>
                </a:spcBef>
                <a:spcAft>
                  <a:spcPts val="600"/>
                </a:spcAft>
                <a:buClrTx/>
                <a:buSzTx/>
                <a:buFontTx/>
                <a:buNone/>
                <a:tabLst/>
                <a:defRPr/>
              </a:pPr>
              <a:r>
                <a:rPr kumimoji="0" lang="nl-NL" sz="1200" b="0" i="0" u="none" strike="noStrike" kern="0" cap="none" spc="0" normalizeH="0" baseline="0" noProof="0">
                  <a:ln>
                    <a:noFill/>
                  </a:ln>
                  <a:solidFill>
                    <a:srgbClr val="211F26"/>
                  </a:solidFill>
                  <a:effectLst/>
                  <a:uLnTx/>
                  <a:uFillTx/>
                  <a:latin typeface="Calibri" panose="020F0502020204030204" pitchFamily="34" charset="0"/>
                  <a:cs typeface="Calibri" panose="020F0502020204030204" pitchFamily="34" charset="0"/>
                </a:rPr>
                <a:t>Inspringniveau verkleinen</a:t>
              </a:r>
            </a:p>
          </p:txBody>
        </p:sp>
        <p:sp>
          <p:nvSpPr>
            <p:cNvPr id="160" name="Rechthoek 159">
              <a:extLst>
                <a:ext uri="{FF2B5EF4-FFF2-40B4-BE49-F238E27FC236}">
                  <a16:creationId xmlns:a16="http://schemas.microsoft.com/office/drawing/2014/main" id="{97E146B4-E6E1-4B63-A4FA-A9E8E4708B29}"/>
                </a:ext>
              </a:extLst>
            </p:cNvPr>
            <p:cNvSpPr/>
            <p:nvPr userDrawn="1"/>
          </p:nvSpPr>
          <p:spPr>
            <a:xfrm>
              <a:off x="-2524885" y="751733"/>
              <a:ext cx="2052000" cy="140063"/>
            </a:xfrm>
            <a:prstGeom prst="rect">
              <a:avLst/>
            </a:prstGeom>
            <a:noFill/>
            <a:ln w="25400" cap="flat" cmpd="sng" algn="ctr">
              <a:noFill/>
              <a:prstDash val="solid"/>
            </a:ln>
            <a:effectLst/>
          </p:spPr>
          <p:txBody>
            <a:bodyPr lIns="0" tIns="0" rIns="0" bIns="0" rtlCol="0" anchor="ctr"/>
            <a:lstStyle/>
            <a:p>
              <a:pPr marL="0" marR="0" lvl="0" indent="0" defTabSz="914400" eaLnBrk="1" fontAlgn="auto" latinLnBrk="0" hangingPunct="1">
                <a:lnSpc>
                  <a:spcPct val="90000"/>
                </a:lnSpc>
                <a:spcBef>
                  <a:spcPts val="600"/>
                </a:spcBef>
                <a:spcAft>
                  <a:spcPts val="600"/>
                </a:spcAft>
                <a:buClrTx/>
                <a:buSzTx/>
                <a:buFontTx/>
                <a:buNone/>
                <a:tabLst/>
                <a:defRPr/>
              </a:pPr>
              <a:r>
                <a:rPr kumimoji="0" lang="nl-NL" sz="1200" b="0" i="0" u="none" strike="noStrike" kern="0" cap="none" spc="0" normalizeH="0" baseline="0" noProof="0">
                  <a:ln>
                    <a:noFill/>
                  </a:ln>
                  <a:solidFill>
                    <a:srgbClr val="211F26"/>
                  </a:solidFill>
                  <a:effectLst/>
                  <a:uLnTx/>
                  <a:uFillTx/>
                  <a:latin typeface="Calibri" panose="020F0502020204030204" pitchFamily="34" charset="0"/>
                  <a:cs typeface="Calibri" panose="020F0502020204030204" pitchFamily="34" charset="0"/>
                </a:rPr>
                <a:t>Inspringniveau vergroten</a:t>
              </a:r>
            </a:p>
          </p:txBody>
        </p:sp>
        <p:sp>
          <p:nvSpPr>
            <p:cNvPr id="161" name="Rechthoek 160">
              <a:extLst>
                <a:ext uri="{FF2B5EF4-FFF2-40B4-BE49-F238E27FC236}">
                  <a16:creationId xmlns:a16="http://schemas.microsoft.com/office/drawing/2014/main" id="{7B2125F9-08FC-4E94-8E9E-54D4ED7B3D7D}"/>
                </a:ext>
              </a:extLst>
            </p:cNvPr>
            <p:cNvSpPr/>
            <p:nvPr userDrawn="1"/>
          </p:nvSpPr>
          <p:spPr>
            <a:xfrm>
              <a:off x="-3568057" y="1100088"/>
              <a:ext cx="3194764" cy="467013"/>
            </a:xfrm>
            <a:prstGeom prst="rect">
              <a:avLst/>
            </a:prstGeom>
            <a:noFill/>
            <a:ln w="25400" cap="flat" cmpd="sng" algn="ctr">
              <a:noFill/>
              <a:prstDash val="solid"/>
            </a:ln>
            <a:effectLst/>
          </p:spPr>
          <p:txBody>
            <a:bodyPr lIns="0" tIns="0" rIns="0" bIns="0" rtlCol="0" anchor="t"/>
            <a:lstStyle/>
            <a:p>
              <a:pPr marL="0" marR="0" lvl="0" indent="0" defTabSz="914400" eaLnBrk="1" fontAlgn="auto" latinLnBrk="0" hangingPunct="1">
                <a:lnSpc>
                  <a:spcPct val="90000"/>
                </a:lnSpc>
                <a:spcBef>
                  <a:spcPts val="600"/>
                </a:spcBef>
                <a:spcAft>
                  <a:spcPts val="600"/>
                </a:spcAft>
                <a:buClrTx/>
                <a:buSzTx/>
                <a:buFontTx/>
                <a:buNone/>
                <a:tabLst/>
                <a:defRPr/>
              </a:pPr>
              <a:r>
                <a:rPr kumimoji="0" lang="nl-NL" sz="1200" b="0" i="0" u="none" strike="noStrike" kern="0" cap="none" spc="0" normalizeH="0" baseline="0" noProof="0">
                  <a:ln>
                    <a:noFill/>
                  </a:ln>
                  <a:solidFill>
                    <a:srgbClr val="211F26"/>
                  </a:solidFill>
                  <a:effectLst/>
                  <a:uLnTx/>
                  <a:uFillTx/>
                  <a:latin typeface="Calibri" panose="020F0502020204030204" pitchFamily="34" charset="0"/>
                  <a:cs typeface="Calibri" panose="020F0502020204030204" pitchFamily="34" charset="0"/>
                </a:rPr>
                <a:t>Gebruik, in de tab </a:t>
              </a:r>
              <a:r>
                <a:rPr kumimoji="0" lang="nl-NL" sz="1200" b="1" i="0" u="none" strike="noStrike" kern="0" cap="none" spc="0" normalizeH="0" baseline="0" noProof="0">
                  <a:ln>
                    <a:noFill/>
                  </a:ln>
                  <a:solidFill>
                    <a:srgbClr val="211F26"/>
                  </a:solidFill>
                  <a:effectLst/>
                  <a:uLnTx/>
                  <a:uFillTx/>
                  <a:latin typeface="Calibri" panose="020F0502020204030204" pitchFamily="34" charset="0"/>
                  <a:cs typeface="Calibri" panose="020F0502020204030204" pitchFamily="34" charset="0"/>
                </a:rPr>
                <a:t>‘Start’</a:t>
              </a:r>
              <a:r>
                <a:rPr kumimoji="0" lang="nl-NL" sz="1200" b="0" i="0" u="none" strike="noStrike" kern="0" cap="none" spc="0" normalizeH="0" baseline="0" noProof="0">
                  <a:ln>
                    <a:noFill/>
                  </a:ln>
                  <a:solidFill>
                    <a:srgbClr val="211F26"/>
                  </a:solidFill>
                  <a:effectLst/>
                  <a:uLnTx/>
                  <a:uFillTx/>
                  <a:latin typeface="Calibri" panose="020F0502020204030204" pitchFamily="34" charset="0"/>
                  <a:cs typeface="Calibri" panose="020F0502020204030204" pitchFamily="34" charset="0"/>
                </a:rPr>
                <a:t>, de </a:t>
              </a:r>
              <a:r>
                <a:rPr kumimoji="0" lang="nl-NL" sz="1200" b="1" i="0" u="none" strike="noStrike" kern="0" cap="none" spc="0" normalizeH="0" baseline="0" noProof="0">
                  <a:ln>
                    <a:noFill/>
                  </a:ln>
                  <a:solidFill>
                    <a:srgbClr val="211F26"/>
                  </a:solidFill>
                  <a:effectLst/>
                  <a:uLnTx/>
                  <a:uFillTx/>
                  <a:latin typeface="Calibri" panose="020F0502020204030204" pitchFamily="34" charset="0"/>
                  <a:cs typeface="Calibri" panose="020F0502020204030204" pitchFamily="34" charset="0"/>
                </a:rPr>
                <a:t>lijstniveau knoppen</a:t>
              </a:r>
              <a:r>
                <a:rPr kumimoji="0" lang="nl-NL" sz="1200" b="0" i="0" u="none" strike="noStrike" kern="0" cap="none" spc="0" normalizeH="0" baseline="0" noProof="0">
                  <a:ln>
                    <a:noFill/>
                  </a:ln>
                  <a:solidFill>
                    <a:srgbClr val="211F26"/>
                  </a:solidFill>
                  <a:effectLst/>
                  <a:uLnTx/>
                  <a:uFillTx/>
                  <a:latin typeface="Calibri" panose="020F0502020204030204" pitchFamily="34" charset="0"/>
                  <a:cs typeface="Calibri" panose="020F0502020204030204" pitchFamily="34" charset="0"/>
                </a:rPr>
                <a:t>, zoals hierboven aangegeven, om een inspring-niveau te vergroten of verkleinen.</a:t>
              </a:r>
            </a:p>
          </p:txBody>
        </p:sp>
        <p:sp>
          <p:nvSpPr>
            <p:cNvPr id="162" name="Rechthoek 161">
              <a:extLst>
                <a:ext uri="{FF2B5EF4-FFF2-40B4-BE49-F238E27FC236}">
                  <a16:creationId xmlns:a16="http://schemas.microsoft.com/office/drawing/2014/main" id="{C2B05561-9874-4B75-945A-3C96390D41DE}"/>
                </a:ext>
              </a:extLst>
            </p:cNvPr>
            <p:cNvSpPr/>
            <p:nvPr userDrawn="1"/>
          </p:nvSpPr>
          <p:spPr>
            <a:xfrm>
              <a:off x="-3568057" y="0"/>
              <a:ext cx="3194764" cy="252000"/>
            </a:xfrm>
            <a:prstGeom prst="rect">
              <a:avLst/>
            </a:prstGeom>
            <a:solidFill>
              <a:srgbClr val="211F2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108000" rIns="108000" bIns="108000" numCol="1" spcCol="0" rtlCol="0" fromWordArt="0" anchor="ctr" anchorCtr="0" forceAA="0" compatLnSpc="1">
              <a:prstTxWarp prst="textNoShape">
                <a:avLst/>
              </a:prstTxWarp>
              <a:noAutofit/>
            </a:bodyPr>
            <a:lstStyle/>
            <a:p>
              <a:pPr algn="l">
                <a:lnSpc>
                  <a:spcPct val="90000"/>
                </a:lnSpc>
                <a:spcBef>
                  <a:spcPts val="600"/>
                </a:spcBef>
                <a:spcAft>
                  <a:spcPts val="600"/>
                </a:spcAft>
              </a:pPr>
              <a:r>
                <a:rPr lang="nl-NL" sz="1400" b="1" cap="all" baseline="0">
                  <a:solidFill>
                    <a:schemeClr val="bg1"/>
                  </a:solidFill>
                  <a:latin typeface="Calibri" panose="020F0502020204030204" pitchFamily="34" charset="0"/>
                  <a:cs typeface="Calibri" panose="020F0502020204030204" pitchFamily="34" charset="0"/>
                </a:rPr>
                <a:t>Lijstniveaus gebruiken</a:t>
              </a:r>
            </a:p>
          </p:txBody>
        </p:sp>
        <p:grpSp>
          <p:nvGrpSpPr>
            <p:cNvPr id="163" name="Groep 162">
              <a:extLst>
                <a:ext uri="{FF2B5EF4-FFF2-40B4-BE49-F238E27FC236}">
                  <a16:creationId xmlns:a16="http://schemas.microsoft.com/office/drawing/2014/main" id="{867EEC14-77F4-4AAD-BD22-DFAC9F96F6B1}"/>
                </a:ext>
              </a:extLst>
            </p:cNvPr>
            <p:cNvGrpSpPr/>
            <p:nvPr userDrawn="1"/>
          </p:nvGrpSpPr>
          <p:grpSpPr>
            <a:xfrm>
              <a:off x="-640848" y="5954564"/>
              <a:ext cx="267555" cy="267555"/>
              <a:chOff x="7881599" y="90188"/>
              <a:chExt cx="388279" cy="388279"/>
            </a:xfrm>
          </p:grpSpPr>
          <p:sp>
            <p:nvSpPr>
              <p:cNvPr id="184" name="Ovaal 183">
                <a:extLst>
                  <a:ext uri="{FF2B5EF4-FFF2-40B4-BE49-F238E27FC236}">
                    <a16:creationId xmlns:a16="http://schemas.microsoft.com/office/drawing/2014/main" id="{E911BE00-FA5D-411F-8AA8-64FD22C8CA74}"/>
                  </a:ext>
                </a:extLst>
              </p:cNvPr>
              <p:cNvSpPr/>
              <p:nvPr userDrawn="1"/>
            </p:nvSpPr>
            <p:spPr>
              <a:xfrm>
                <a:off x="7908243" y="116832"/>
                <a:ext cx="334990" cy="33499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180000" rIns="180000" bIns="180000" numCol="1" spcCol="0" rtlCol="0" fromWordArt="0" anchor="ctr" anchorCtr="0" forceAA="0" compatLnSpc="1">
                <a:prstTxWarp prst="textNoShape">
                  <a:avLst/>
                </a:prstTxWarp>
                <a:noAutofit/>
              </a:bodyPr>
              <a:lstStyle/>
              <a:p>
                <a:pPr algn="ctr">
                  <a:lnSpc>
                    <a:spcPct val="90000"/>
                  </a:lnSpc>
                  <a:spcBef>
                    <a:spcPts val="600"/>
                  </a:spcBef>
                  <a:spcAft>
                    <a:spcPts val="600"/>
                  </a:spcAft>
                </a:pPr>
                <a:endParaRPr lang="nl-NL" sz="1800" cap="all" baseline="0" err="1">
                  <a:solidFill>
                    <a:srgbClr val="211F26"/>
                  </a:solidFill>
                  <a:latin typeface="Calibri" panose="020F0502020204030204" pitchFamily="34" charset="0"/>
                  <a:cs typeface="Calibri" panose="020F0502020204030204" pitchFamily="34" charset="0"/>
                </a:endParaRPr>
              </a:p>
            </p:txBody>
          </p:sp>
          <p:sp>
            <p:nvSpPr>
              <p:cNvPr id="185" name="Graphic 163" descr="Informatie">
                <a:extLst>
                  <a:ext uri="{FF2B5EF4-FFF2-40B4-BE49-F238E27FC236}">
                    <a16:creationId xmlns:a16="http://schemas.microsoft.com/office/drawing/2014/main" id="{B99F7D73-3FAC-4A1D-9CD4-6DB56CC852C6}"/>
                  </a:ext>
                </a:extLst>
              </p:cNvPr>
              <p:cNvSpPr/>
              <p:nvPr/>
            </p:nvSpPr>
            <p:spPr>
              <a:xfrm>
                <a:off x="7881599" y="90188"/>
                <a:ext cx="388279" cy="388279"/>
              </a:xfrm>
              <a:custGeom>
                <a:avLst/>
                <a:gdLst>
                  <a:gd name="connsiteX0" fmla="*/ 145860 w 291719"/>
                  <a:gd name="connsiteY0" fmla="*/ 0 h 291719"/>
                  <a:gd name="connsiteX1" fmla="*/ 0 w 291719"/>
                  <a:gd name="connsiteY1" fmla="*/ 145860 h 291719"/>
                  <a:gd name="connsiteX2" fmla="*/ 145860 w 291719"/>
                  <a:gd name="connsiteY2" fmla="*/ 291720 h 291719"/>
                  <a:gd name="connsiteX3" fmla="*/ 291720 w 291719"/>
                  <a:gd name="connsiteY3" fmla="*/ 145860 h 291719"/>
                  <a:gd name="connsiteX4" fmla="*/ 145860 w 291719"/>
                  <a:gd name="connsiteY4" fmla="*/ 0 h 291719"/>
                  <a:gd name="connsiteX5" fmla="*/ 138183 w 291719"/>
                  <a:gd name="connsiteY5" fmla="*/ 38384 h 291719"/>
                  <a:gd name="connsiteX6" fmla="*/ 157375 w 291719"/>
                  <a:gd name="connsiteY6" fmla="*/ 57576 h 291719"/>
                  <a:gd name="connsiteX7" fmla="*/ 138183 w 291719"/>
                  <a:gd name="connsiteY7" fmla="*/ 76768 h 291719"/>
                  <a:gd name="connsiteX8" fmla="*/ 118991 w 291719"/>
                  <a:gd name="connsiteY8" fmla="*/ 57576 h 291719"/>
                  <a:gd name="connsiteX9" fmla="*/ 138183 w 291719"/>
                  <a:gd name="connsiteY9" fmla="*/ 38384 h 291719"/>
                  <a:gd name="connsiteX10" fmla="*/ 184244 w 291719"/>
                  <a:gd name="connsiteY10" fmla="*/ 253336 h 291719"/>
                  <a:gd name="connsiteX11" fmla="*/ 107476 w 291719"/>
                  <a:gd name="connsiteY11" fmla="*/ 253336 h 291719"/>
                  <a:gd name="connsiteX12" fmla="*/ 107476 w 291719"/>
                  <a:gd name="connsiteY12" fmla="*/ 230305 h 291719"/>
                  <a:gd name="connsiteX13" fmla="*/ 134345 w 291719"/>
                  <a:gd name="connsiteY13" fmla="*/ 230305 h 291719"/>
                  <a:gd name="connsiteX14" fmla="*/ 134345 w 291719"/>
                  <a:gd name="connsiteY14" fmla="*/ 115153 h 291719"/>
                  <a:gd name="connsiteX15" fmla="*/ 111314 w 291719"/>
                  <a:gd name="connsiteY15" fmla="*/ 115153 h 291719"/>
                  <a:gd name="connsiteX16" fmla="*/ 111314 w 291719"/>
                  <a:gd name="connsiteY16" fmla="*/ 92122 h 291719"/>
                  <a:gd name="connsiteX17" fmla="*/ 157375 w 291719"/>
                  <a:gd name="connsiteY17" fmla="*/ 92122 h 291719"/>
                  <a:gd name="connsiteX18" fmla="*/ 157375 w 291719"/>
                  <a:gd name="connsiteY18" fmla="*/ 115153 h 291719"/>
                  <a:gd name="connsiteX19" fmla="*/ 157375 w 291719"/>
                  <a:gd name="connsiteY19" fmla="*/ 230305 h 291719"/>
                  <a:gd name="connsiteX20" fmla="*/ 184244 w 291719"/>
                  <a:gd name="connsiteY20" fmla="*/ 230305 h 291719"/>
                  <a:gd name="connsiteX21" fmla="*/ 184244 w 291719"/>
                  <a:gd name="connsiteY21" fmla="*/ 253336 h 2917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91719" h="291719">
                    <a:moveTo>
                      <a:pt x="145860" y="0"/>
                    </a:moveTo>
                    <a:cubicBezTo>
                      <a:pt x="65253" y="0"/>
                      <a:pt x="0" y="65253"/>
                      <a:pt x="0" y="145860"/>
                    </a:cubicBezTo>
                    <a:cubicBezTo>
                      <a:pt x="0" y="226467"/>
                      <a:pt x="65253" y="291720"/>
                      <a:pt x="145860" y="291720"/>
                    </a:cubicBezTo>
                    <a:cubicBezTo>
                      <a:pt x="226467" y="291720"/>
                      <a:pt x="291720" y="226467"/>
                      <a:pt x="291720" y="145860"/>
                    </a:cubicBezTo>
                    <a:cubicBezTo>
                      <a:pt x="291720" y="65253"/>
                      <a:pt x="226467" y="0"/>
                      <a:pt x="145860" y="0"/>
                    </a:cubicBezTo>
                    <a:close/>
                    <a:moveTo>
                      <a:pt x="138183" y="38384"/>
                    </a:moveTo>
                    <a:cubicBezTo>
                      <a:pt x="148931" y="38384"/>
                      <a:pt x="157375" y="46829"/>
                      <a:pt x="157375" y="57576"/>
                    </a:cubicBezTo>
                    <a:cubicBezTo>
                      <a:pt x="157375" y="68324"/>
                      <a:pt x="148931" y="76768"/>
                      <a:pt x="138183" y="76768"/>
                    </a:cubicBezTo>
                    <a:cubicBezTo>
                      <a:pt x="127435" y="76768"/>
                      <a:pt x="118991" y="68324"/>
                      <a:pt x="118991" y="57576"/>
                    </a:cubicBezTo>
                    <a:cubicBezTo>
                      <a:pt x="118991" y="46829"/>
                      <a:pt x="127435" y="38384"/>
                      <a:pt x="138183" y="38384"/>
                    </a:cubicBezTo>
                    <a:close/>
                    <a:moveTo>
                      <a:pt x="184244" y="253336"/>
                    </a:moveTo>
                    <a:lnTo>
                      <a:pt x="107476" y="253336"/>
                    </a:lnTo>
                    <a:lnTo>
                      <a:pt x="107476" y="230305"/>
                    </a:lnTo>
                    <a:lnTo>
                      <a:pt x="134345" y="230305"/>
                    </a:lnTo>
                    <a:lnTo>
                      <a:pt x="134345" y="115153"/>
                    </a:lnTo>
                    <a:lnTo>
                      <a:pt x="111314" y="115153"/>
                    </a:lnTo>
                    <a:lnTo>
                      <a:pt x="111314" y="92122"/>
                    </a:lnTo>
                    <a:lnTo>
                      <a:pt x="157375" y="92122"/>
                    </a:lnTo>
                    <a:lnTo>
                      <a:pt x="157375" y="115153"/>
                    </a:lnTo>
                    <a:lnTo>
                      <a:pt x="157375" y="230305"/>
                    </a:lnTo>
                    <a:lnTo>
                      <a:pt x="184244" y="230305"/>
                    </a:lnTo>
                    <a:lnTo>
                      <a:pt x="184244" y="253336"/>
                    </a:lnTo>
                    <a:close/>
                  </a:path>
                </a:pathLst>
              </a:custGeom>
              <a:solidFill>
                <a:schemeClr val="tx1"/>
              </a:solidFill>
              <a:ln w="3770" cap="flat">
                <a:noFill/>
                <a:prstDash val="solid"/>
                <a:miter/>
              </a:ln>
            </p:spPr>
            <p:txBody>
              <a:bodyPr rtlCol="0" anchor="ctr"/>
              <a:lstStyle/>
              <a:p>
                <a:endParaRPr lang="nl-NL" sz="2000">
                  <a:solidFill>
                    <a:srgbClr val="211F26"/>
                  </a:solidFill>
                  <a:latin typeface="Calibri" panose="020F0502020204030204" pitchFamily="34" charset="0"/>
                  <a:cs typeface="Calibri" panose="020F0502020204030204" pitchFamily="34" charset="0"/>
                </a:endParaRPr>
              </a:p>
            </p:txBody>
          </p:sp>
        </p:grpSp>
        <p:grpSp>
          <p:nvGrpSpPr>
            <p:cNvPr id="164" name="Groep 163">
              <a:extLst>
                <a:ext uri="{FF2B5EF4-FFF2-40B4-BE49-F238E27FC236}">
                  <a16:creationId xmlns:a16="http://schemas.microsoft.com/office/drawing/2014/main" id="{F9C60D5B-753C-4C64-869C-0D4639CE21F3}"/>
                </a:ext>
              </a:extLst>
            </p:cNvPr>
            <p:cNvGrpSpPr/>
            <p:nvPr userDrawn="1"/>
          </p:nvGrpSpPr>
          <p:grpSpPr>
            <a:xfrm>
              <a:off x="-3569165" y="1909857"/>
              <a:ext cx="3195872" cy="3742479"/>
              <a:chOff x="-3569165" y="1742767"/>
              <a:chExt cx="3195872" cy="3742479"/>
            </a:xfrm>
          </p:grpSpPr>
          <p:sp>
            <p:nvSpPr>
              <p:cNvPr id="166" name="Ovaal 165">
                <a:extLst>
                  <a:ext uri="{FF2B5EF4-FFF2-40B4-BE49-F238E27FC236}">
                    <a16:creationId xmlns:a16="http://schemas.microsoft.com/office/drawing/2014/main" id="{7C5585CB-6A7A-4A4C-99B2-7490FE768EFC}"/>
                  </a:ext>
                </a:extLst>
              </p:cNvPr>
              <p:cNvSpPr/>
              <p:nvPr userDrawn="1"/>
            </p:nvSpPr>
            <p:spPr>
              <a:xfrm>
                <a:off x="-3569165" y="1742767"/>
                <a:ext cx="260914" cy="259683"/>
              </a:xfrm>
              <a:prstGeom prst="ellipse">
                <a:avLst/>
              </a:prstGeom>
              <a:solidFill>
                <a:srgbClr val="211F26"/>
              </a:solidFill>
              <a:ln w="25400" cap="flat" cmpd="sng" algn="ctr">
                <a:noFill/>
                <a:prstDash val="solid"/>
              </a:ln>
              <a:effectLst/>
            </p:spPr>
            <p:txBody>
              <a:bodyPr rtlCol="0" anchor="ctr"/>
              <a:lstStyle/>
              <a:p>
                <a:pPr marR="0" lvl="0" indent="0" algn="ctr" fontAlgn="auto">
                  <a:lnSpc>
                    <a:spcPct val="100000"/>
                  </a:lnSpc>
                  <a:spcBef>
                    <a:spcPts val="0"/>
                  </a:spcBef>
                  <a:spcAft>
                    <a:spcPts val="0"/>
                  </a:spcAft>
                  <a:buClrTx/>
                  <a:buSzTx/>
                  <a:buFontTx/>
                  <a:buNone/>
                  <a:tabLst/>
                </a:pPr>
                <a:r>
                  <a:rPr kumimoji="0" lang="nl-NL" sz="1200" b="1" i="0" u="none" strike="noStrike" kern="0" cap="none" spc="0" normalizeH="0" baseline="0" noProof="0">
                    <a:ln>
                      <a:noFill/>
                    </a:ln>
                    <a:solidFill>
                      <a:schemeClr val="bg1"/>
                    </a:solidFill>
                    <a:effectLst/>
                    <a:uLnTx/>
                    <a:uFillTx/>
                    <a:latin typeface="Calibri" panose="020F0502020204030204" pitchFamily="34" charset="0"/>
                    <a:cs typeface="Calibri" panose="020F0502020204030204" pitchFamily="34" charset="0"/>
                  </a:rPr>
                  <a:t>1</a:t>
                </a:r>
              </a:p>
            </p:txBody>
          </p:sp>
          <p:sp>
            <p:nvSpPr>
              <p:cNvPr id="167" name="Rechthoek 166">
                <a:extLst>
                  <a:ext uri="{FF2B5EF4-FFF2-40B4-BE49-F238E27FC236}">
                    <a16:creationId xmlns:a16="http://schemas.microsoft.com/office/drawing/2014/main" id="{15CDB5D4-C07F-45B6-B7DB-16E64474908F}"/>
                  </a:ext>
                </a:extLst>
              </p:cNvPr>
              <p:cNvSpPr/>
              <p:nvPr userDrawn="1"/>
            </p:nvSpPr>
            <p:spPr>
              <a:xfrm>
                <a:off x="-3203483" y="1744627"/>
                <a:ext cx="2830190" cy="255963"/>
              </a:xfrm>
              <a:prstGeom prst="rect">
                <a:avLst/>
              </a:prstGeom>
              <a:noFill/>
              <a:ln w="25400" cap="flat" cmpd="sng" algn="ctr">
                <a:noFill/>
                <a:prstDash val="solid"/>
              </a:ln>
              <a:effectLst/>
            </p:spPr>
            <p:txBody>
              <a:bodyPr lIns="0" tIns="0" rIns="0" bIns="0" rtlCol="0" anchor="ctr"/>
              <a:lstStyle/>
              <a:p>
                <a:pPr marL="263525" marR="0" lvl="0" indent="-263525" algn="l" defTabSz="719138" rtl="0" eaLnBrk="1" fontAlgn="auto" latinLnBrk="0" hangingPunct="1">
                  <a:lnSpc>
                    <a:spcPct val="100000"/>
                  </a:lnSpc>
                  <a:spcBef>
                    <a:spcPts val="300"/>
                  </a:spcBef>
                  <a:spcAft>
                    <a:spcPts val="600"/>
                  </a:spcAft>
                  <a:buClr>
                    <a:schemeClr val="accent1"/>
                  </a:buClr>
                  <a:buSzPct val="100000"/>
                  <a:buFont typeface="Segoe UI Light" panose="020B0502040204020203" pitchFamily="34" charset="0"/>
                  <a:buChar char="•"/>
                  <a:tabLst/>
                  <a:defRPr/>
                </a:pPr>
                <a:r>
                  <a:rPr lang="nl-NL" sz="1600" kern="1200" noProof="0">
                    <a:solidFill>
                      <a:schemeClr val="tx1"/>
                    </a:solidFill>
                    <a:latin typeface="+mn-lt"/>
                    <a:ea typeface="+mn-ea"/>
                    <a:cs typeface="+mn-cs"/>
                  </a:rPr>
                  <a:t>Bullets</a:t>
                </a:r>
              </a:p>
            </p:txBody>
          </p:sp>
          <p:sp>
            <p:nvSpPr>
              <p:cNvPr id="168" name="Ovaal 167">
                <a:extLst>
                  <a:ext uri="{FF2B5EF4-FFF2-40B4-BE49-F238E27FC236}">
                    <a16:creationId xmlns:a16="http://schemas.microsoft.com/office/drawing/2014/main" id="{ACD02D48-00FC-43B7-A331-3F5167CB6AF4}"/>
                  </a:ext>
                </a:extLst>
              </p:cNvPr>
              <p:cNvSpPr/>
              <p:nvPr userDrawn="1"/>
            </p:nvSpPr>
            <p:spPr>
              <a:xfrm>
                <a:off x="-3569165" y="2178116"/>
                <a:ext cx="260914" cy="259683"/>
              </a:xfrm>
              <a:prstGeom prst="ellipse">
                <a:avLst/>
              </a:prstGeom>
              <a:solidFill>
                <a:srgbClr val="211F26"/>
              </a:solidFill>
              <a:ln w="25400" cap="flat" cmpd="sng" algn="ctr">
                <a:noFill/>
                <a:prstDash val="solid"/>
              </a:ln>
              <a:effectLst/>
            </p:spPr>
            <p:txBody>
              <a:bodyPr rtlCol="0" anchor="ctr"/>
              <a:lstStyle/>
              <a:p>
                <a:pPr marR="0" lvl="0" indent="0" algn="ctr" fontAlgn="auto">
                  <a:lnSpc>
                    <a:spcPct val="100000"/>
                  </a:lnSpc>
                  <a:spcBef>
                    <a:spcPts val="0"/>
                  </a:spcBef>
                  <a:spcAft>
                    <a:spcPts val="0"/>
                  </a:spcAft>
                  <a:buClrTx/>
                  <a:buSzTx/>
                  <a:buFontTx/>
                  <a:buNone/>
                  <a:tabLst/>
                </a:pPr>
                <a:r>
                  <a:rPr kumimoji="0" lang="nl-NL" sz="1200" b="1" i="0" u="none" strike="noStrike" kern="0" cap="none" spc="0" normalizeH="0" baseline="0" noProof="0">
                    <a:ln>
                      <a:noFill/>
                    </a:ln>
                    <a:solidFill>
                      <a:schemeClr val="bg1"/>
                    </a:solidFill>
                    <a:effectLst/>
                    <a:uLnTx/>
                    <a:uFillTx/>
                    <a:latin typeface="Calibri" panose="020F0502020204030204" pitchFamily="34" charset="0"/>
                    <a:cs typeface="Calibri" panose="020F0502020204030204" pitchFamily="34" charset="0"/>
                  </a:rPr>
                  <a:t>2</a:t>
                </a:r>
              </a:p>
            </p:txBody>
          </p:sp>
          <p:sp>
            <p:nvSpPr>
              <p:cNvPr id="169" name="Rechthoek 168">
                <a:extLst>
                  <a:ext uri="{FF2B5EF4-FFF2-40B4-BE49-F238E27FC236}">
                    <a16:creationId xmlns:a16="http://schemas.microsoft.com/office/drawing/2014/main" id="{72D82959-DAFD-4D2A-8E01-FE791029C4C8}"/>
                  </a:ext>
                </a:extLst>
              </p:cNvPr>
              <p:cNvSpPr/>
              <p:nvPr userDrawn="1"/>
            </p:nvSpPr>
            <p:spPr>
              <a:xfrm>
                <a:off x="-3203483" y="2179744"/>
                <a:ext cx="2830190" cy="255963"/>
              </a:xfrm>
              <a:prstGeom prst="rect">
                <a:avLst/>
              </a:prstGeom>
              <a:noFill/>
              <a:ln w="25400" cap="flat" cmpd="sng" algn="ctr">
                <a:noFill/>
                <a:prstDash val="solid"/>
              </a:ln>
              <a:effectLst/>
            </p:spPr>
            <p:txBody>
              <a:bodyPr lIns="0" tIns="0" rIns="0" bIns="0" rtlCol="0" anchor="ctr"/>
              <a:lstStyle/>
              <a:p>
                <a:pPr marL="538163" marR="0" lvl="1" indent="-274638" algn="l" defTabSz="719138" rtl="0" eaLnBrk="1" fontAlgn="auto" latinLnBrk="0" hangingPunct="1">
                  <a:lnSpc>
                    <a:spcPct val="100000"/>
                  </a:lnSpc>
                  <a:spcBef>
                    <a:spcPts val="300"/>
                  </a:spcBef>
                  <a:spcAft>
                    <a:spcPts val="600"/>
                  </a:spcAft>
                  <a:buClr>
                    <a:schemeClr val="accent1"/>
                  </a:buClr>
                  <a:buSzPct val="90000"/>
                  <a:buFont typeface="Calibri Light" panose="020F0302020204030204" pitchFamily="34" charset="0"/>
                  <a:buChar char="→"/>
                  <a:tabLst/>
                  <a:defRPr/>
                </a:pPr>
                <a:r>
                  <a:rPr lang="nl-NL" sz="1600" i="0" kern="1200" noProof="0">
                    <a:solidFill>
                      <a:schemeClr val="tx1"/>
                    </a:solidFill>
                    <a:latin typeface="+mn-lt"/>
                    <a:ea typeface="+mn-ea"/>
                    <a:cs typeface="+mn-cs"/>
                  </a:rPr>
                  <a:t>Sub-bullets</a:t>
                </a:r>
              </a:p>
            </p:txBody>
          </p:sp>
          <p:sp>
            <p:nvSpPr>
              <p:cNvPr id="170" name="Ovaal 169">
                <a:extLst>
                  <a:ext uri="{FF2B5EF4-FFF2-40B4-BE49-F238E27FC236}">
                    <a16:creationId xmlns:a16="http://schemas.microsoft.com/office/drawing/2014/main" id="{557844ED-B6E4-41D3-A638-073D0AB193AE}"/>
                  </a:ext>
                </a:extLst>
              </p:cNvPr>
              <p:cNvSpPr/>
              <p:nvPr userDrawn="1"/>
            </p:nvSpPr>
            <p:spPr>
              <a:xfrm>
                <a:off x="-3569165" y="2613465"/>
                <a:ext cx="260914" cy="259683"/>
              </a:xfrm>
              <a:prstGeom prst="ellipse">
                <a:avLst/>
              </a:prstGeom>
              <a:solidFill>
                <a:srgbClr val="211F26"/>
              </a:solidFill>
              <a:ln w="25400" cap="flat" cmpd="sng" algn="ctr">
                <a:noFill/>
                <a:prstDash val="solid"/>
              </a:ln>
              <a:effectLst/>
            </p:spPr>
            <p:txBody>
              <a:bodyPr rtlCol="0" anchor="ctr"/>
              <a:lstStyle/>
              <a:p>
                <a:pPr marR="0" lvl="0" indent="0" algn="ctr" fontAlgn="auto">
                  <a:lnSpc>
                    <a:spcPct val="100000"/>
                  </a:lnSpc>
                  <a:spcBef>
                    <a:spcPts val="0"/>
                  </a:spcBef>
                  <a:spcAft>
                    <a:spcPts val="0"/>
                  </a:spcAft>
                  <a:buClrTx/>
                  <a:buSzTx/>
                  <a:buFontTx/>
                  <a:buNone/>
                  <a:tabLst/>
                </a:pPr>
                <a:r>
                  <a:rPr kumimoji="0" lang="nl-NL" sz="1200" b="1" i="0" u="none" strike="noStrike" kern="0" cap="none" spc="0" normalizeH="0" baseline="0" noProof="0">
                    <a:ln>
                      <a:noFill/>
                    </a:ln>
                    <a:solidFill>
                      <a:schemeClr val="bg1"/>
                    </a:solidFill>
                    <a:effectLst/>
                    <a:uLnTx/>
                    <a:uFillTx/>
                    <a:latin typeface="Calibri" panose="020F0502020204030204" pitchFamily="34" charset="0"/>
                    <a:cs typeface="Calibri" panose="020F0502020204030204" pitchFamily="34" charset="0"/>
                  </a:rPr>
                  <a:t>3</a:t>
                </a:r>
              </a:p>
            </p:txBody>
          </p:sp>
          <p:sp>
            <p:nvSpPr>
              <p:cNvPr id="171" name="Rechthoek 170">
                <a:extLst>
                  <a:ext uri="{FF2B5EF4-FFF2-40B4-BE49-F238E27FC236}">
                    <a16:creationId xmlns:a16="http://schemas.microsoft.com/office/drawing/2014/main" id="{F9632D41-E57C-4587-A0A8-DD851AA64FFE}"/>
                  </a:ext>
                </a:extLst>
              </p:cNvPr>
              <p:cNvSpPr/>
              <p:nvPr userDrawn="1"/>
            </p:nvSpPr>
            <p:spPr>
              <a:xfrm>
                <a:off x="-3203483" y="2614861"/>
                <a:ext cx="2830190" cy="255963"/>
              </a:xfrm>
              <a:prstGeom prst="rect">
                <a:avLst/>
              </a:prstGeom>
              <a:noFill/>
              <a:ln w="25400" cap="flat" cmpd="sng" algn="ctr">
                <a:noFill/>
                <a:prstDash val="solid"/>
              </a:ln>
              <a:effectLst/>
            </p:spPr>
            <p:txBody>
              <a:bodyPr lIns="0" tIns="0" rIns="0" bIns="0" rtlCol="0" anchor="ctr"/>
              <a:lstStyle/>
              <a:p>
                <a:pPr marL="0" lvl="2" indent="0" algn="l" defTabSz="719138" rtl="0" eaLnBrk="1" latinLnBrk="0" hangingPunct="1">
                  <a:lnSpc>
                    <a:spcPct val="100000"/>
                  </a:lnSpc>
                  <a:spcBef>
                    <a:spcPts val="300"/>
                  </a:spcBef>
                  <a:spcAft>
                    <a:spcPts val="600"/>
                  </a:spcAft>
                  <a:buClr>
                    <a:srgbClr val="0070C0"/>
                  </a:buClr>
                  <a:buSzPct val="85000"/>
                  <a:buFont typeface="Arial" panose="020B0604020202020204" pitchFamily="34" charset="0"/>
                  <a:buNone/>
                </a:pPr>
                <a:r>
                  <a:rPr lang="nl-NL" sz="1600" i="0" kern="1200">
                    <a:solidFill>
                      <a:schemeClr val="tx1"/>
                    </a:solidFill>
                    <a:latin typeface="+mn-lt"/>
                    <a:ea typeface="+mn-ea"/>
                    <a:cs typeface="+mn-cs"/>
                  </a:rPr>
                  <a:t>Leestekst</a:t>
                </a:r>
              </a:p>
            </p:txBody>
          </p:sp>
          <p:sp>
            <p:nvSpPr>
              <p:cNvPr id="172" name="Ovaal 171">
                <a:extLst>
                  <a:ext uri="{FF2B5EF4-FFF2-40B4-BE49-F238E27FC236}">
                    <a16:creationId xmlns:a16="http://schemas.microsoft.com/office/drawing/2014/main" id="{1252FA64-9D08-4B62-8D10-9D4588B65B19}"/>
                  </a:ext>
                </a:extLst>
              </p:cNvPr>
              <p:cNvSpPr/>
              <p:nvPr userDrawn="1"/>
            </p:nvSpPr>
            <p:spPr>
              <a:xfrm>
                <a:off x="-3569165" y="3048814"/>
                <a:ext cx="260914" cy="259683"/>
              </a:xfrm>
              <a:prstGeom prst="ellipse">
                <a:avLst/>
              </a:prstGeom>
              <a:solidFill>
                <a:srgbClr val="211F26"/>
              </a:solidFill>
              <a:ln w="25400" cap="flat" cmpd="sng" algn="ctr">
                <a:noFill/>
                <a:prstDash val="solid"/>
              </a:ln>
              <a:effectLst/>
            </p:spPr>
            <p:txBody>
              <a:bodyPr rtlCol="0" anchor="ctr"/>
              <a:lstStyle/>
              <a:p>
                <a:pPr marR="0" lvl="0" indent="0" algn="ctr" fontAlgn="auto">
                  <a:lnSpc>
                    <a:spcPct val="100000"/>
                  </a:lnSpc>
                  <a:spcBef>
                    <a:spcPts val="0"/>
                  </a:spcBef>
                  <a:spcAft>
                    <a:spcPts val="0"/>
                  </a:spcAft>
                  <a:buClrTx/>
                  <a:buSzTx/>
                  <a:buFontTx/>
                  <a:buNone/>
                  <a:tabLst/>
                </a:pPr>
                <a:r>
                  <a:rPr kumimoji="0" lang="nl-NL" sz="1200" b="1" i="0" u="none" strike="noStrike" kern="0" cap="none" spc="0" normalizeH="0" baseline="0" noProof="0">
                    <a:ln>
                      <a:noFill/>
                    </a:ln>
                    <a:solidFill>
                      <a:schemeClr val="bg1"/>
                    </a:solidFill>
                    <a:effectLst/>
                    <a:uLnTx/>
                    <a:uFillTx/>
                    <a:latin typeface="Calibri" panose="020F0502020204030204" pitchFamily="34" charset="0"/>
                    <a:cs typeface="Calibri" panose="020F0502020204030204" pitchFamily="34" charset="0"/>
                  </a:rPr>
                  <a:t>4</a:t>
                </a:r>
              </a:p>
            </p:txBody>
          </p:sp>
          <p:sp>
            <p:nvSpPr>
              <p:cNvPr id="173" name="Rechthoek 172">
                <a:extLst>
                  <a:ext uri="{FF2B5EF4-FFF2-40B4-BE49-F238E27FC236}">
                    <a16:creationId xmlns:a16="http://schemas.microsoft.com/office/drawing/2014/main" id="{15BE7F5B-7B76-41A3-A265-EABF591D4905}"/>
                  </a:ext>
                </a:extLst>
              </p:cNvPr>
              <p:cNvSpPr/>
              <p:nvPr userDrawn="1"/>
            </p:nvSpPr>
            <p:spPr>
              <a:xfrm>
                <a:off x="-3203483" y="3049978"/>
                <a:ext cx="2830190" cy="255963"/>
              </a:xfrm>
              <a:prstGeom prst="rect">
                <a:avLst/>
              </a:prstGeom>
              <a:noFill/>
              <a:ln w="25400" cap="flat" cmpd="sng" algn="ctr">
                <a:noFill/>
                <a:prstDash val="solid"/>
              </a:ln>
              <a:effectLst/>
            </p:spPr>
            <p:txBody>
              <a:bodyPr lIns="0" tIns="0" rIns="0" bIns="0" rtlCol="0" anchor="ctr"/>
              <a:lstStyle/>
              <a:p>
                <a:pPr marL="0" lvl="3" indent="0" algn="l" defTabSz="719138" rtl="0" eaLnBrk="1" latinLnBrk="0" hangingPunct="1">
                  <a:lnSpc>
                    <a:spcPct val="100000"/>
                  </a:lnSpc>
                  <a:spcBef>
                    <a:spcPts val="300"/>
                  </a:spcBef>
                  <a:spcAft>
                    <a:spcPts val="1200"/>
                  </a:spcAft>
                  <a:buFont typeface="Arial" panose="020B0604020202020204" pitchFamily="34" charset="0"/>
                  <a:buNone/>
                </a:pPr>
                <a:r>
                  <a:rPr lang="nl-NL" sz="2000" b="1" kern="1200" cap="none" spc="30" baseline="0">
                    <a:solidFill>
                      <a:schemeClr val="accent1"/>
                    </a:solidFill>
                    <a:latin typeface="+mj-lt"/>
                    <a:ea typeface="+mn-ea"/>
                    <a:cs typeface="Calibri" panose="020F0502020204030204" pitchFamily="34" charset="0"/>
                  </a:rPr>
                  <a:t>Subtitel</a:t>
                </a:r>
              </a:p>
            </p:txBody>
          </p:sp>
          <p:sp>
            <p:nvSpPr>
              <p:cNvPr id="174" name="Ovaal 173">
                <a:extLst>
                  <a:ext uri="{FF2B5EF4-FFF2-40B4-BE49-F238E27FC236}">
                    <a16:creationId xmlns:a16="http://schemas.microsoft.com/office/drawing/2014/main" id="{7A0F4238-55FE-4E18-B347-1771FA12C5D0}"/>
                  </a:ext>
                </a:extLst>
              </p:cNvPr>
              <p:cNvSpPr/>
              <p:nvPr userDrawn="1"/>
            </p:nvSpPr>
            <p:spPr>
              <a:xfrm>
                <a:off x="-3569165" y="3484163"/>
                <a:ext cx="260914" cy="259683"/>
              </a:xfrm>
              <a:prstGeom prst="ellipse">
                <a:avLst/>
              </a:prstGeom>
              <a:solidFill>
                <a:srgbClr val="211F26"/>
              </a:solidFill>
              <a:ln w="25400" cap="flat" cmpd="sng" algn="ctr">
                <a:noFill/>
                <a:prstDash val="solid"/>
              </a:ln>
              <a:effectLst/>
            </p:spPr>
            <p:txBody>
              <a:bodyPr rtlCol="0" anchor="ctr"/>
              <a:lstStyle/>
              <a:p>
                <a:pPr marR="0" lvl="0" indent="0" algn="ctr" fontAlgn="auto">
                  <a:lnSpc>
                    <a:spcPct val="100000"/>
                  </a:lnSpc>
                  <a:spcBef>
                    <a:spcPts val="0"/>
                  </a:spcBef>
                  <a:spcAft>
                    <a:spcPts val="0"/>
                  </a:spcAft>
                  <a:buClrTx/>
                  <a:buSzTx/>
                  <a:buFontTx/>
                  <a:buNone/>
                  <a:tabLst/>
                </a:pPr>
                <a:r>
                  <a:rPr kumimoji="0" lang="nl-NL" sz="1200" b="1" i="0" u="none" strike="noStrike" kern="0" cap="none" spc="0" normalizeH="0" baseline="0" noProof="0">
                    <a:ln>
                      <a:noFill/>
                    </a:ln>
                    <a:solidFill>
                      <a:schemeClr val="bg1"/>
                    </a:solidFill>
                    <a:effectLst/>
                    <a:uLnTx/>
                    <a:uFillTx/>
                    <a:latin typeface="Calibri" panose="020F0502020204030204" pitchFamily="34" charset="0"/>
                    <a:cs typeface="Calibri" panose="020F0502020204030204" pitchFamily="34" charset="0"/>
                  </a:rPr>
                  <a:t>5</a:t>
                </a:r>
              </a:p>
            </p:txBody>
          </p:sp>
          <p:sp>
            <p:nvSpPr>
              <p:cNvPr id="175" name="Rechthoek 174">
                <a:extLst>
                  <a:ext uri="{FF2B5EF4-FFF2-40B4-BE49-F238E27FC236}">
                    <a16:creationId xmlns:a16="http://schemas.microsoft.com/office/drawing/2014/main" id="{5994505A-95FA-4523-B67F-4EF9131A615C}"/>
                  </a:ext>
                </a:extLst>
              </p:cNvPr>
              <p:cNvSpPr/>
              <p:nvPr userDrawn="1"/>
            </p:nvSpPr>
            <p:spPr>
              <a:xfrm>
                <a:off x="-3203483" y="3485095"/>
                <a:ext cx="2830190" cy="255963"/>
              </a:xfrm>
              <a:prstGeom prst="rect">
                <a:avLst/>
              </a:prstGeom>
              <a:noFill/>
              <a:ln w="25400" cap="flat" cmpd="sng" algn="ctr">
                <a:noFill/>
                <a:prstDash val="solid"/>
              </a:ln>
              <a:effectLst/>
            </p:spPr>
            <p:txBody>
              <a:bodyPr lIns="0" tIns="0" rIns="0" bIns="0" rtlCol="0" anchor="ctr"/>
              <a:lstStyle/>
              <a:p>
                <a:pPr marL="263525" lvl="4" indent="-263525" algn="l" defTabSz="719138" rtl="0" eaLnBrk="1" latinLnBrk="0" hangingPunct="1">
                  <a:lnSpc>
                    <a:spcPct val="100000"/>
                  </a:lnSpc>
                  <a:spcBef>
                    <a:spcPts val="300"/>
                  </a:spcBef>
                  <a:spcAft>
                    <a:spcPts val="600"/>
                  </a:spcAft>
                  <a:buClr>
                    <a:schemeClr val="tx2"/>
                  </a:buClr>
                  <a:buFont typeface="+mj-lt"/>
                  <a:buAutoNum type="arabicPeriod"/>
                </a:pPr>
                <a:r>
                  <a:rPr lang="nl-NL" sz="1600" i="0" kern="1200">
                    <a:solidFill>
                      <a:schemeClr val="tx1"/>
                    </a:solidFill>
                    <a:latin typeface="+mn-lt"/>
                    <a:ea typeface="+mn-ea"/>
                    <a:cs typeface="+mn-cs"/>
                  </a:rPr>
                  <a:t>Numerieke bullets</a:t>
                </a:r>
              </a:p>
            </p:txBody>
          </p:sp>
          <p:sp>
            <p:nvSpPr>
              <p:cNvPr id="176" name="Ovaal 175">
                <a:extLst>
                  <a:ext uri="{FF2B5EF4-FFF2-40B4-BE49-F238E27FC236}">
                    <a16:creationId xmlns:a16="http://schemas.microsoft.com/office/drawing/2014/main" id="{B2BEE61F-6856-4C99-BB79-6DBFEC77189F}"/>
                  </a:ext>
                </a:extLst>
              </p:cNvPr>
              <p:cNvSpPr/>
              <p:nvPr userDrawn="1"/>
            </p:nvSpPr>
            <p:spPr>
              <a:xfrm>
                <a:off x="-3569165" y="3919512"/>
                <a:ext cx="260914" cy="259683"/>
              </a:xfrm>
              <a:prstGeom prst="ellipse">
                <a:avLst/>
              </a:prstGeom>
              <a:solidFill>
                <a:srgbClr val="211F26"/>
              </a:solidFill>
              <a:ln w="25400" cap="flat" cmpd="sng" algn="ctr">
                <a:noFill/>
                <a:prstDash val="solid"/>
              </a:ln>
              <a:effectLst/>
            </p:spPr>
            <p:txBody>
              <a:bodyPr rtlCol="0" anchor="ctr"/>
              <a:lstStyle/>
              <a:p>
                <a:pPr marR="0" lvl="0" indent="0" algn="ctr" fontAlgn="auto">
                  <a:lnSpc>
                    <a:spcPct val="100000"/>
                  </a:lnSpc>
                  <a:spcBef>
                    <a:spcPts val="0"/>
                  </a:spcBef>
                  <a:spcAft>
                    <a:spcPts val="0"/>
                  </a:spcAft>
                  <a:buClrTx/>
                  <a:buSzTx/>
                  <a:buFontTx/>
                  <a:buNone/>
                  <a:tabLst/>
                </a:pPr>
                <a:r>
                  <a:rPr kumimoji="0" lang="nl-NL" sz="1200" b="1" i="0" u="none" strike="noStrike" kern="0" cap="none" spc="0" normalizeH="0" baseline="0" noProof="0">
                    <a:ln>
                      <a:noFill/>
                    </a:ln>
                    <a:solidFill>
                      <a:schemeClr val="bg1"/>
                    </a:solidFill>
                    <a:effectLst/>
                    <a:uLnTx/>
                    <a:uFillTx/>
                    <a:latin typeface="Calibri" panose="020F0502020204030204" pitchFamily="34" charset="0"/>
                    <a:cs typeface="Calibri" panose="020F0502020204030204" pitchFamily="34" charset="0"/>
                  </a:rPr>
                  <a:t>6</a:t>
                </a:r>
              </a:p>
            </p:txBody>
          </p:sp>
          <p:sp>
            <p:nvSpPr>
              <p:cNvPr id="177" name="Rechthoek 176">
                <a:extLst>
                  <a:ext uri="{FF2B5EF4-FFF2-40B4-BE49-F238E27FC236}">
                    <a16:creationId xmlns:a16="http://schemas.microsoft.com/office/drawing/2014/main" id="{C1ADFF14-D01C-45BB-82FF-2D32F1BFD12C}"/>
                  </a:ext>
                </a:extLst>
              </p:cNvPr>
              <p:cNvSpPr/>
              <p:nvPr userDrawn="1"/>
            </p:nvSpPr>
            <p:spPr>
              <a:xfrm>
                <a:off x="-3203483" y="3920212"/>
                <a:ext cx="2830190" cy="255963"/>
              </a:xfrm>
              <a:prstGeom prst="rect">
                <a:avLst/>
              </a:prstGeom>
              <a:noFill/>
              <a:ln w="25400" cap="flat" cmpd="sng" algn="ctr">
                <a:noFill/>
                <a:prstDash val="solid"/>
              </a:ln>
              <a:effectLst/>
            </p:spPr>
            <p:txBody>
              <a:bodyPr lIns="0" tIns="0" rIns="0" bIns="0" rtlCol="0" anchor="ctr"/>
              <a:lstStyle/>
              <a:p>
                <a:pPr marL="538163" lvl="5" indent="-274638" algn="l" defTabSz="914400" rtl="0" eaLnBrk="1" latinLnBrk="0" hangingPunct="1">
                  <a:lnSpc>
                    <a:spcPct val="100000"/>
                  </a:lnSpc>
                  <a:spcBef>
                    <a:spcPts val="300"/>
                  </a:spcBef>
                  <a:spcAft>
                    <a:spcPts val="600"/>
                  </a:spcAft>
                  <a:buClrTx/>
                  <a:buFont typeface="+mj-lt"/>
                  <a:buAutoNum type="alphaLcPeriod"/>
                </a:pPr>
                <a:r>
                  <a:rPr lang="nl-NL" sz="1600" b="0" i="0" kern="1200">
                    <a:solidFill>
                      <a:schemeClr val="tx1"/>
                    </a:solidFill>
                    <a:latin typeface="+mn-lt"/>
                    <a:ea typeface="+mn-ea"/>
                    <a:cs typeface="+mn-cs"/>
                  </a:rPr>
                  <a:t># Abc</a:t>
                </a:r>
              </a:p>
            </p:txBody>
          </p:sp>
          <p:sp>
            <p:nvSpPr>
              <p:cNvPr id="178" name="Ovaal 177">
                <a:extLst>
                  <a:ext uri="{FF2B5EF4-FFF2-40B4-BE49-F238E27FC236}">
                    <a16:creationId xmlns:a16="http://schemas.microsoft.com/office/drawing/2014/main" id="{37D88198-424A-4D33-B38A-386F3E63DEBB}"/>
                  </a:ext>
                </a:extLst>
              </p:cNvPr>
              <p:cNvSpPr/>
              <p:nvPr userDrawn="1"/>
            </p:nvSpPr>
            <p:spPr>
              <a:xfrm>
                <a:off x="-3569165" y="4354861"/>
                <a:ext cx="260914" cy="259683"/>
              </a:xfrm>
              <a:prstGeom prst="ellipse">
                <a:avLst/>
              </a:prstGeom>
              <a:solidFill>
                <a:srgbClr val="211F26"/>
              </a:solidFill>
              <a:ln w="25400" cap="flat" cmpd="sng" algn="ctr">
                <a:noFill/>
                <a:prstDash val="solid"/>
              </a:ln>
              <a:effectLst/>
            </p:spPr>
            <p:txBody>
              <a:bodyPr rtlCol="0" anchor="ctr"/>
              <a:lstStyle/>
              <a:p>
                <a:pPr marR="0" lvl="0" indent="0" algn="ctr" fontAlgn="auto">
                  <a:lnSpc>
                    <a:spcPct val="100000"/>
                  </a:lnSpc>
                  <a:spcBef>
                    <a:spcPts val="0"/>
                  </a:spcBef>
                  <a:spcAft>
                    <a:spcPts val="0"/>
                  </a:spcAft>
                  <a:buClrTx/>
                  <a:buSzTx/>
                  <a:buFontTx/>
                  <a:buNone/>
                  <a:tabLst/>
                </a:pPr>
                <a:r>
                  <a:rPr kumimoji="0" lang="nl-NL" sz="1200" b="1" i="0" u="none" strike="noStrike" kern="0" cap="none" spc="0" normalizeH="0" baseline="0" noProof="0">
                    <a:ln>
                      <a:noFill/>
                    </a:ln>
                    <a:solidFill>
                      <a:schemeClr val="bg1"/>
                    </a:solidFill>
                    <a:effectLst/>
                    <a:uLnTx/>
                    <a:uFillTx/>
                    <a:latin typeface="Calibri" panose="020F0502020204030204" pitchFamily="34" charset="0"/>
                    <a:cs typeface="Calibri" panose="020F0502020204030204" pitchFamily="34" charset="0"/>
                  </a:rPr>
                  <a:t>7</a:t>
                </a:r>
              </a:p>
            </p:txBody>
          </p:sp>
          <p:sp>
            <p:nvSpPr>
              <p:cNvPr id="179" name="Rechthoek 178">
                <a:extLst>
                  <a:ext uri="{FF2B5EF4-FFF2-40B4-BE49-F238E27FC236}">
                    <a16:creationId xmlns:a16="http://schemas.microsoft.com/office/drawing/2014/main" id="{6926C9D7-DC51-4B98-825B-DEFFEA11F6F3}"/>
                  </a:ext>
                </a:extLst>
              </p:cNvPr>
              <p:cNvSpPr/>
              <p:nvPr userDrawn="1"/>
            </p:nvSpPr>
            <p:spPr>
              <a:xfrm>
                <a:off x="-3203483" y="4355329"/>
                <a:ext cx="2830190" cy="255963"/>
              </a:xfrm>
              <a:prstGeom prst="rect">
                <a:avLst/>
              </a:prstGeom>
              <a:noFill/>
              <a:ln w="25400" cap="flat" cmpd="sng" algn="ctr">
                <a:noFill/>
                <a:prstDash val="solid"/>
              </a:ln>
              <a:effectLst/>
            </p:spPr>
            <p:txBody>
              <a:bodyPr lIns="0" tIns="0" rIns="0" bIns="0" rtlCol="0" anchor="ctr"/>
              <a:lstStyle/>
              <a:p>
                <a:pPr marL="538163" lvl="6" indent="-274638" algn="l" defTabSz="914400" rtl="0" eaLnBrk="1" latinLnBrk="0" hangingPunct="1">
                  <a:lnSpc>
                    <a:spcPct val="100000"/>
                  </a:lnSpc>
                  <a:spcBef>
                    <a:spcPts val="300"/>
                  </a:spcBef>
                  <a:spcAft>
                    <a:spcPts val="600"/>
                  </a:spcAft>
                  <a:buClrTx/>
                  <a:buFont typeface="Arial" panose="020B0604020202020204" pitchFamily="34" charset="0"/>
                  <a:buChar char="•"/>
                </a:pPr>
                <a:r>
                  <a:rPr lang="nl-NL" sz="1600" b="0" i="0" kern="1200">
                    <a:solidFill>
                      <a:schemeClr val="tx1"/>
                    </a:solidFill>
                    <a:latin typeface="+mn-lt"/>
                    <a:ea typeface="+mn-ea"/>
                    <a:cs typeface="+mn-cs"/>
                  </a:rPr>
                  <a:t># Bullets</a:t>
                </a:r>
              </a:p>
            </p:txBody>
          </p:sp>
          <p:sp>
            <p:nvSpPr>
              <p:cNvPr id="180" name="Ovaal 179">
                <a:extLst>
                  <a:ext uri="{FF2B5EF4-FFF2-40B4-BE49-F238E27FC236}">
                    <a16:creationId xmlns:a16="http://schemas.microsoft.com/office/drawing/2014/main" id="{DBF50DB0-D4A9-42AA-8B05-95C31CDDBA24}"/>
                  </a:ext>
                </a:extLst>
              </p:cNvPr>
              <p:cNvSpPr/>
              <p:nvPr userDrawn="1"/>
            </p:nvSpPr>
            <p:spPr>
              <a:xfrm>
                <a:off x="-3569165" y="4790210"/>
                <a:ext cx="260914" cy="259683"/>
              </a:xfrm>
              <a:prstGeom prst="ellipse">
                <a:avLst/>
              </a:prstGeom>
              <a:solidFill>
                <a:srgbClr val="211F26"/>
              </a:solidFill>
              <a:ln w="25400" cap="flat" cmpd="sng" algn="ctr">
                <a:noFill/>
                <a:prstDash val="solid"/>
              </a:ln>
              <a:effectLst/>
            </p:spPr>
            <p:txBody>
              <a:bodyPr rtlCol="0" anchor="ctr"/>
              <a:lstStyle/>
              <a:p>
                <a:pPr marR="0" lvl="0" indent="0" algn="ctr" fontAlgn="auto">
                  <a:lnSpc>
                    <a:spcPct val="100000"/>
                  </a:lnSpc>
                  <a:spcBef>
                    <a:spcPts val="0"/>
                  </a:spcBef>
                  <a:spcAft>
                    <a:spcPts val="0"/>
                  </a:spcAft>
                  <a:buClrTx/>
                  <a:buSzTx/>
                  <a:buFontTx/>
                  <a:buNone/>
                  <a:tabLst/>
                </a:pPr>
                <a:r>
                  <a:rPr kumimoji="0" lang="nl-NL" sz="1200" b="1" i="0" u="none" strike="noStrike" kern="0" cap="none" spc="0" normalizeH="0" baseline="0" noProof="0">
                    <a:ln>
                      <a:noFill/>
                    </a:ln>
                    <a:solidFill>
                      <a:schemeClr val="bg1"/>
                    </a:solidFill>
                    <a:effectLst/>
                    <a:uLnTx/>
                    <a:uFillTx/>
                    <a:latin typeface="Calibri" panose="020F0502020204030204" pitchFamily="34" charset="0"/>
                    <a:cs typeface="Calibri" panose="020F0502020204030204" pitchFamily="34" charset="0"/>
                  </a:rPr>
                  <a:t>8</a:t>
                </a:r>
              </a:p>
            </p:txBody>
          </p:sp>
          <p:sp>
            <p:nvSpPr>
              <p:cNvPr id="181" name="Rechthoek 180">
                <a:extLst>
                  <a:ext uri="{FF2B5EF4-FFF2-40B4-BE49-F238E27FC236}">
                    <a16:creationId xmlns:a16="http://schemas.microsoft.com/office/drawing/2014/main" id="{62CCE1B5-C59C-41F4-B990-A3F48BA6EF16}"/>
                  </a:ext>
                </a:extLst>
              </p:cNvPr>
              <p:cNvSpPr/>
              <p:nvPr userDrawn="1"/>
            </p:nvSpPr>
            <p:spPr>
              <a:xfrm>
                <a:off x="-3203483" y="4790446"/>
                <a:ext cx="2830190" cy="255963"/>
              </a:xfrm>
              <a:prstGeom prst="rect">
                <a:avLst/>
              </a:prstGeom>
              <a:noFill/>
              <a:ln w="25400" cap="flat" cmpd="sng" algn="ctr">
                <a:noFill/>
                <a:prstDash val="solid"/>
              </a:ln>
              <a:effectLst/>
            </p:spPr>
            <p:txBody>
              <a:bodyPr lIns="0" tIns="0" rIns="0" bIns="0" rtlCol="0" anchor="ctr"/>
              <a:lstStyle/>
              <a:p>
                <a:pPr marL="0" lvl="7" indent="0" algn="l" defTabSz="914400" rtl="0" eaLnBrk="1" latinLnBrk="0" hangingPunct="1">
                  <a:lnSpc>
                    <a:spcPct val="90000"/>
                  </a:lnSpc>
                  <a:spcBef>
                    <a:spcPts val="300"/>
                  </a:spcBef>
                  <a:spcAft>
                    <a:spcPts val="600"/>
                  </a:spcAft>
                  <a:buFont typeface="Arial" panose="020B0604020202020204" pitchFamily="34" charset="0"/>
                  <a:buNone/>
                </a:pPr>
                <a:r>
                  <a:rPr lang="nl-NL" sz="1600" i="1" kern="1200">
                    <a:solidFill>
                      <a:schemeClr val="tx1"/>
                    </a:solidFill>
                    <a:latin typeface="+mn-lt"/>
                    <a:ea typeface="+mn-ea"/>
                    <a:cs typeface="+mn-cs"/>
                  </a:rPr>
                  <a:t>Cursief</a:t>
                </a:r>
              </a:p>
            </p:txBody>
          </p:sp>
          <p:sp>
            <p:nvSpPr>
              <p:cNvPr id="182" name="Ovaal 181">
                <a:extLst>
                  <a:ext uri="{FF2B5EF4-FFF2-40B4-BE49-F238E27FC236}">
                    <a16:creationId xmlns:a16="http://schemas.microsoft.com/office/drawing/2014/main" id="{B369D69C-DC89-4ADF-8656-D5BC94D1A9EB}"/>
                  </a:ext>
                </a:extLst>
              </p:cNvPr>
              <p:cNvSpPr/>
              <p:nvPr userDrawn="1"/>
            </p:nvSpPr>
            <p:spPr>
              <a:xfrm>
                <a:off x="-3569165" y="5225563"/>
                <a:ext cx="260914" cy="259683"/>
              </a:xfrm>
              <a:prstGeom prst="ellipse">
                <a:avLst/>
              </a:prstGeom>
              <a:solidFill>
                <a:srgbClr val="211F26"/>
              </a:solidFill>
              <a:ln w="25400" cap="flat" cmpd="sng" algn="ctr">
                <a:noFill/>
                <a:prstDash val="solid"/>
              </a:ln>
              <a:effectLst/>
            </p:spPr>
            <p:txBody>
              <a:bodyPr rtlCol="0" anchor="ctr"/>
              <a:lstStyle/>
              <a:p>
                <a:pPr marR="0" lvl="0" indent="0" algn="ctr" fontAlgn="auto">
                  <a:lnSpc>
                    <a:spcPct val="100000"/>
                  </a:lnSpc>
                  <a:spcBef>
                    <a:spcPts val="0"/>
                  </a:spcBef>
                  <a:spcAft>
                    <a:spcPts val="0"/>
                  </a:spcAft>
                  <a:buClrTx/>
                  <a:buSzTx/>
                  <a:buFontTx/>
                  <a:buNone/>
                  <a:tabLst/>
                </a:pPr>
                <a:r>
                  <a:rPr kumimoji="0" lang="nl-NL" sz="1200" b="1" i="0" u="none" strike="noStrike" kern="0" cap="none" spc="0" normalizeH="0" baseline="0" noProof="0">
                    <a:ln>
                      <a:noFill/>
                    </a:ln>
                    <a:solidFill>
                      <a:schemeClr val="bg1"/>
                    </a:solidFill>
                    <a:effectLst/>
                    <a:uLnTx/>
                    <a:uFillTx/>
                    <a:latin typeface="Calibri" panose="020F0502020204030204" pitchFamily="34" charset="0"/>
                    <a:cs typeface="Calibri" panose="020F0502020204030204" pitchFamily="34" charset="0"/>
                  </a:rPr>
                  <a:t>9</a:t>
                </a:r>
              </a:p>
            </p:txBody>
          </p:sp>
          <p:sp>
            <p:nvSpPr>
              <p:cNvPr id="183" name="Rechthoek 182">
                <a:extLst>
                  <a:ext uri="{FF2B5EF4-FFF2-40B4-BE49-F238E27FC236}">
                    <a16:creationId xmlns:a16="http://schemas.microsoft.com/office/drawing/2014/main" id="{E0CAEB73-3BD0-4F2C-9835-DD4A9ED94BBE}"/>
                  </a:ext>
                </a:extLst>
              </p:cNvPr>
              <p:cNvSpPr/>
              <p:nvPr userDrawn="1"/>
            </p:nvSpPr>
            <p:spPr>
              <a:xfrm>
                <a:off x="-3203483" y="5225562"/>
                <a:ext cx="2830190" cy="255963"/>
              </a:xfrm>
              <a:prstGeom prst="rect">
                <a:avLst/>
              </a:prstGeom>
              <a:noFill/>
              <a:ln w="25400" cap="flat" cmpd="sng" algn="ctr">
                <a:noFill/>
                <a:prstDash val="solid"/>
              </a:ln>
              <a:effectLst/>
            </p:spPr>
            <p:txBody>
              <a:bodyPr lIns="0" tIns="0" rIns="0" bIns="0" rtlCol="0" anchor="ctr"/>
              <a:lstStyle/>
              <a:p>
                <a:pPr marL="0" lvl="8" indent="0" algn="l" defTabSz="914400" rtl="0" eaLnBrk="1" latinLnBrk="0" hangingPunct="1">
                  <a:lnSpc>
                    <a:spcPct val="100000"/>
                  </a:lnSpc>
                  <a:spcBef>
                    <a:spcPts val="300"/>
                  </a:spcBef>
                  <a:spcAft>
                    <a:spcPts val="1200"/>
                  </a:spcAft>
                  <a:buFont typeface="Arial" panose="020B0604020202020204" pitchFamily="34" charset="0"/>
                  <a:buNone/>
                </a:pPr>
                <a:r>
                  <a:rPr lang="nl-NL" sz="2000" b="1" kern="1200">
                    <a:solidFill>
                      <a:schemeClr val="accent2"/>
                    </a:solidFill>
                    <a:latin typeface="+mj-lt"/>
                    <a:ea typeface="+mn-ea"/>
                    <a:cs typeface="+mn-cs"/>
                  </a:rPr>
                  <a:t>Alt. Subtitel</a:t>
                </a:r>
              </a:p>
            </p:txBody>
          </p:sp>
        </p:grpSp>
        <p:sp>
          <p:nvSpPr>
            <p:cNvPr id="165" name="Rechthoek 164">
              <a:extLst>
                <a:ext uri="{FF2B5EF4-FFF2-40B4-BE49-F238E27FC236}">
                  <a16:creationId xmlns:a16="http://schemas.microsoft.com/office/drawing/2014/main" id="{C1DD6941-44CD-4701-9A5C-2E0A6A014052}"/>
                </a:ext>
              </a:extLst>
            </p:cNvPr>
            <p:cNvSpPr/>
            <p:nvPr userDrawn="1"/>
          </p:nvSpPr>
          <p:spPr>
            <a:xfrm>
              <a:off x="-3568057" y="6175639"/>
              <a:ext cx="3194764" cy="682362"/>
            </a:xfrm>
            <a:prstGeom prst="rect">
              <a:avLst/>
            </a:prstGeom>
            <a:noFill/>
            <a:ln w="25400" cap="flat" cmpd="sng" algn="ctr">
              <a:noFill/>
              <a:prstDash val="solid"/>
            </a:ln>
            <a:effectLst/>
          </p:spPr>
          <p:txBody>
            <a:bodyPr lIns="0" tIns="0" rIns="0" bIns="0" rtlCol="0" anchor="t"/>
            <a:lstStyle/>
            <a:p>
              <a:pPr marL="0" marR="0" lvl="0" indent="0" defTabSz="914400" eaLnBrk="1" fontAlgn="auto" latinLnBrk="0" hangingPunct="1">
                <a:lnSpc>
                  <a:spcPct val="90000"/>
                </a:lnSpc>
                <a:spcBef>
                  <a:spcPts val="600"/>
                </a:spcBef>
                <a:spcAft>
                  <a:spcPts val="600"/>
                </a:spcAft>
                <a:buClrTx/>
                <a:buSzTx/>
                <a:buFontTx/>
                <a:buNone/>
                <a:tabLst/>
                <a:defRPr/>
              </a:pPr>
              <a:r>
                <a:rPr kumimoji="0" lang="nl-NL" sz="1200" b="1" i="0" u="none" strike="noStrike" kern="0" cap="none" spc="0" normalizeH="0" baseline="0" noProof="0">
                  <a:ln>
                    <a:noFill/>
                  </a:ln>
                  <a:solidFill>
                    <a:srgbClr val="211F26"/>
                  </a:solidFill>
                  <a:effectLst/>
                  <a:uLnTx/>
                  <a:uFillTx/>
                  <a:latin typeface="Calibri" panose="020F0502020204030204" pitchFamily="34" charset="0"/>
                  <a:cs typeface="Calibri" panose="020F0502020204030204" pitchFamily="34" charset="0"/>
                </a:rPr>
                <a:t>MEER WETEN?</a:t>
              </a:r>
              <a:br>
                <a:rPr kumimoji="0" lang="nl-NL" sz="1200" b="0" i="0" u="none" strike="noStrike" kern="0" cap="none" spc="0" normalizeH="0" baseline="0" noProof="0">
                  <a:ln>
                    <a:noFill/>
                  </a:ln>
                  <a:solidFill>
                    <a:srgbClr val="211F26"/>
                  </a:solidFill>
                  <a:effectLst/>
                  <a:uLnTx/>
                  <a:uFillTx/>
                  <a:latin typeface="Calibri" panose="020F0502020204030204" pitchFamily="34" charset="0"/>
                  <a:cs typeface="Calibri" panose="020F0502020204030204" pitchFamily="34" charset="0"/>
                </a:rPr>
              </a:br>
              <a:r>
                <a:rPr kumimoji="0" lang="nl-NL" sz="1200" b="0" i="0" u="none" strike="noStrike" kern="0" cap="none" spc="0" normalizeH="0" baseline="0" noProof="0">
                  <a:ln>
                    <a:noFill/>
                  </a:ln>
                  <a:solidFill>
                    <a:srgbClr val="211F26"/>
                  </a:solidFill>
                  <a:effectLst/>
                  <a:uLnTx/>
                  <a:uFillTx/>
                  <a:latin typeface="Calibri" panose="020F0502020204030204" pitchFamily="34" charset="0"/>
                  <a:cs typeface="Calibri" panose="020F0502020204030204" pitchFamily="34" charset="0"/>
                </a:rPr>
                <a:t>Ga naar de instructie dia ‘</a:t>
              </a:r>
              <a:r>
                <a:rPr kumimoji="0" lang="nl-NL" sz="1200" b="1" i="0" u="none" strike="noStrike" kern="0" cap="none" spc="0" normalizeH="0" baseline="0" noProof="0">
                  <a:ln>
                    <a:noFill/>
                  </a:ln>
                  <a:solidFill>
                    <a:srgbClr val="211F26"/>
                  </a:solidFill>
                  <a:effectLst/>
                  <a:uLnTx/>
                  <a:uFillTx/>
                  <a:latin typeface="Calibri" panose="020F0502020204030204" pitchFamily="34" charset="0"/>
                  <a:cs typeface="Calibri" panose="020F0502020204030204" pitchFamily="34" charset="0"/>
                </a:rPr>
                <a:t>YouTube links</a:t>
              </a:r>
              <a:r>
                <a:rPr kumimoji="0" lang="nl-NL" sz="1200" b="0" i="0" u="none" strike="noStrike" kern="0" cap="none" spc="0" normalizeH="0" baseline="0" noProof="0">
                  <a:ln>
                    <a:noFill/>
                  </a:ln>
                  <a:solidFill>
                    <a:srgbClr val="211F26"/>
                  </a:solidFill>
                  <a:effectLst/>
                  <a:uLnTx/>
                  <a:uFillTx/>
                  <a:latin typeface="Calibri" panose="020F0502020204030204" pitchFamily="34" charset="0"/>
                  <a:cs typeface="Calibri" panose="020F0502020204030204" pitchFamily="34" charset="0"/>
                </a:rPr>
                <a:t>’, open deze in de ‘</a:t>
              </a:r>
              <a:r>
                <a:rPr kumimoji="0" lang="nl-NL" sz="1200" b="1" i="0" u="none" strike="noStrike" kern="0" cap="none" spc="0" normalizeH="0" baseline="0" noProof="0">
                  <a:ln>
                    <a:noFill/>
                  </a:ln>
                  <a:solidFill>
                    <a:srgbClr val="211F26"/>
                  </a:solidFill>
                  <a:effectLst/>
                  <a:uLnTx/>
                  <a:uFillTx/>
                  <a:latin typeface="Calibri" panose="020F0502020204030204" pitchFamily="34" charset="0"/>
                  <a:cs typeface="Calibri" panose="020F0502020204030204" pitchFamily="34" charset="0"/>
                </a:rPr>
                <a:t>Diavoorstelling</a:t>
              </a:r>
              <a:r>
                <a:rPr kumimoji="0" lang="nl-NL" sz="1200" b="0" i="0" u="none" strike="noStrike" kern="0" cap="none" spc="0" normalizeH="0" baseline="0" noProof="0">
                  <a:ln>
                    <a:noFill/>
                  </a:ln>
                  <a:solidFill>
                    <a:srgbClr val="211F26"/>
                  </a:solidFill>
                  <a:effectLst/>
                  <a:uLnTx/>
                  <a:uFillTx/>
                  <a:latin typeface="Calibri" panose="020F0502020204030204" pitchFamily="34" charset="0"/>
                  <a:cs typeface="Calibri" panose="020F0502020204030204" pitchFamily="34" charset="0"/>
                </a:rPr>
                <a:t>’ (shift F5) en klik op de gewenste video link.</a:t>
              </a:r>
            </a:p>
          </p:txBody>
        </p:sp>
      </p:grpSp>
    </p:spTree>
    <p:extLst>
      <p:ext uri="{BB962C8B-B14F-4D97-AF65-F5344CB8AC3E}">
        <p14:creationId xmlns:p14="http://schemas.microsoft.com/office/powerpoint/2010/main" val="2177547530"/>
      </p:ext>
    </p:extLst>
  </p:cSld>
  <p:clrMapOvr>
    <a:masterClrMapping/>
  </p:clrMapOvr>
  <p:transition spd="med">
    <p:fade/>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Grafiek">
    <p:spTree>
      <p:nvGrpSpPr>
        <p:cNvPr id="1" name=""/>
        <p:cNvGrpSpPr/>
        <p:nvPr/>
      </p:nvGrpSpPr>
      <p:grpSpPr>
        <a:xfrm>
          <a:off x="0" y="0"/>
          <a:ext cx="0" cy="0"/>
          <a:chOff x="0" y="0"/>
          <a:chExt cx="0" cy="0"/>
        </a:xfrm>
      </p:grpSpPr>
      <p:sp>
        <p:nvSpPr>
          <p:cNvPr id="65" name="Rechthoek 64">
            <a:extLst>
              <a:ext uri="{FF2B5EF4-FFF2-40B4-BE49-F238E27FC236}">
                <a16:creationId xmlns:a16="http://schemas.microsoft.com/office/drawing/2014/main" id="{ACF2DBBF-4BBC-4354-87A5-B1DDC616CCC0}"/>
              </a:ext>
            </a:extLst>
          </p:cNvPr>
          <p:cNvSpPr/>
          <p:nvPr userDrawn="1"/>
        </p:nvSpPr>
        <p:spPr>
          <a:xfrm>
            <a:off x="0" y="0"/>
            <a:ext cx="12192000" cy="6138000"/>
          </a:xfrm>
          <a:prstGeom prst="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3" name="Tijdelijke aanduiding voor grafiek 12"/>
          <p:cNvSpPr>
            <a:spLocks noGrp="1"/>
          </p:cNvSpPr>
          <p:nvPr>
            <p:ph type="chart" sz="quarter" idx="14" hasCustomPrompt="1"/>
          </p:nvPr>
        </p:nvSpPr>
        <p:spPr>
          <a:xfrm>
            <a:off x="450000" y="1433514"/>
            <a:ext cx="11295068" cy="4345364"/>
          </a:xfrm>
          <a:prstGeom prst="rect">
            <a:avLst/>
          </a:prstGeom>
          <a:noFill/>
          <a:ln>
            <a:noFill/>
          </a:ln>
        </p:spPr>
        <p:txBody>
          <a:bodyPr bIns="1620000" anchor="ctr"/>
          <a:lstStyle>
            <a:lvl1pPr marL="0" indent="0" algn="ctr">
              <a:lnSpc>
                <a:spcPct val="90000"/>
              </a:lnSpc>
              <a:spcBef>
                <a:spcPts val="0"/>
              </a:spcBef>
              <a:spcAft>
                <a:spcPts val="0"/>
              </a:spcAft>
              <a:buNone/>
              <a:defRPr sz="1500" i="1">
                <a:solidFill>
                  <a:schemeClr val="tx1">
                    <a:lumMod val="50000"/>
                    <a:lumOff val="50000"/>
                  </a:schemeClr>
                </a:solidFill>
              </a:defRPr>
            </a:lvl1pPr>
          </a:lstStyle>
          <a:p>
            <a:r>
              <a:rPr lang="nl-NL"/>
              <a:t>Klik op het onderstaand icoon </a:t>
            </a:r>
            <a:br>
              <a:rPr lang="nl-NL"/>
            </a:br>
            <a:r>
              <a:rPr lang="nl-NL"/>
              <a:t>om een grafiek in te voegen.</a:t>
            </a:r>
            <a:br>
              <a:rPr lang="nl-NL"/>
            </a:br>
            <a:br>
              <a:rPr lang="nl-NL"/>
            </a:br>
            <a:r>
              <a:rPr lang="nl-NL"/>
              <a:t>Meer hulp nodig? </a:t>
            </a:r>
            <a:br>
              <a:rPr lang="nl-NL"/>
            </a:br>
            <a:r>
              <a:rPr lang="nl-NL"/>
              <a:t>Aan de zijkanten van de dia's zijn instructies </a:t>
            </a:r>
            <a:br>
              <a:rPr lang="nl-NL"/>
            </a:br>
            <a:r>
              <a:rPr lang="nl-NL"/>
              <a:t>geplaatst voor verdere informatie.</a:t>
            </a:r>
          </a:p>
        </p:txBody>
      </p:sp>
      <p:sp>
        <p:nvSpPr>
          <p:cNvPr id="4" name="Tijdelijke aanduiding voor datum 3"/>
          <p:cNvSpPr>
            <a:spLocks noGrp="1"/>
          </p:cNvSpPr>
          <p:nvPr>
            <p:ph type="dt" sz="half" idx="10"/>
          </p:nvPr>
        </p:nvSpPr>
        <p:spPr/>
        <p:txBody>
          <a:bodyPr/>
          <a:lstStyle/>
          <a:p>
            <a:fld id="{2443DE18-BB9A-4CE5-81B2-30D9C47F5FD7}" type="datetime1">
              <a:rPr lang="nl-NL" smtClean="0"/>
              <a:t>24-10-2024</a:t>
            </a:fld>
            <a:endParaRPr lang="nl-NL"/>
          </a:p>
        </p:txBody>
      </p:sp>
      <p:sp>
        <p:nvSpPr>
          <p:cNvPr id="6" name="Tijdelijke aanduiding voor dianummer 5"/>
          <p:cNvSpPr>
            <a:spLocks noGrp="1"/>
          </p:cNvSpPr>
          <p:nvPr>
            <p:ph type="sldNum" sz="quarter" idx="12"/>
          </p:nvPr>
        </p:nvSpPr>
        <p:spPr/>
        <p:txBody>
          <a:bodyPr/>
          <a:lstStyle/>
          <a:p>
            <a:fld id="{B502C9A5-716F-45E6-800B-D4D02CE26F90}" type="slidenum">
              <a:rPr lang="nl-NL" smtClean="0"/>
              <a:t>‹nr.›</a:t>
            </a:fld>
            <a:endParaRPr lang="nl-NL"/>
          </a:p>
        </p:txBody>
      </p:sp>
      <p:grpSp>
        <p:nvGrpSpPr>
          <p:cNvPr id="2" name="Instructie">
            <a:extLst>
              <a:ext uri="{FF2B5EF4-FFF2-40B4-BE49-F238E27FC236}">
                <a16:creationId xmlns:a16="http://schemas.microsoft.com/office/drawing/2014/main" id="{5C9EF7C2-65AB-406B-B368-EA392F8C96F6}"/>
              </a:ext>
            </a:extLst>
          </p:cNvPr>
          <p:cNvGrpSpPr/>
          <p:nvPr userDrawn="1"/>
        </p:nvGrpSpPr>
        <p:grpSpPr>
          <a:xfrm>
            <a:off x="12441539" y="-99300"/>
            <a:ext cx="3391307" cy="7056601"/>
            <a:chOff x="12441539" y="-99300"/>
            <a:chExt cx="3391307" cy="7056601"/>
          </a:xfrm>
        </p:grpSpPr>
        <p:sp>
          <p:nvSpPr>
            <p:cNvPr id="179" name="Rechthoek 178">
              <a:extLst>
                <a:ext uri="{FF2B5EF4-FFF2-40B4-BE49-F238E27FC236}">
                  <a16:creationId xmlns:a16="http://schemas.microsoft.com/office/drawing/2014/main" id="{D691A00D-32F5-4219-8E54-6F151C9A66B8}"/>
                </a:ext>
              </a:extLst>
            </p:cNvPr>
            <p:cNvSpPr/>
            <p:nvPr userDrawn="1"/>
          </p:nvSpPr>
          <p:spPr>
            <a:xfrm>
              <a:off x="12441539" y="-99300"/>
              <a:ext cx="3391307" cy="7056601"/>
            </a:xfrm>
            <a:prstGeom prst="rect">
              <a:avLst/>
            </a:prstGeom>
            <a:solidFill>
              <a:schemeClr val="bg1">
                <a:lumMod val="95000"/>
              </a:schemeClr>
            </a:solidFill>
            <a:ln w="317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108000" rIns="108000" bIns="108000" numCol="1" spcCol="0" rtlCol="0" fromWordArt="0" anchor="ctr" anchorCtr="0" forceAA="0" compatLnSpc="1">
              <a:prstTxWarp prst="textNoShape">
                <a:avLst/>
              </a:prstTxWarp>
              <a:noAutofit/>
            </a:bodyPr>
            <a:lstStyle/>
            <a:p>
              <a:pPr algn="l">
                <a:lnSpc>
                  <a:spcPct val="90000"/>
                </a:lnSpc>
                <a:spcBef>
                  <a:spcPts val="600"/>
                </a:spcBef>
                <a:spcAft>
                  <a:spcPts val="600"/>
                </a:spcAft>
              </a:pPr>
              <a:endParaRPr lang="nl-NL" sz="1400" b="1" cap="all" baseline="0">
                <a:solidFill>
                  <a:schemeClr val="bg1"/>
                </a:solidFill>
                <a:latin typeface="Calibri" panose="020F0502020204030204" pitchFamily="34" charset="0"/>
                <a:cs typeface="Calibri" panose="020F0502020204030204" pitchFamily="34" charset="0"/>
              </a:endParaRPr>
            </a:p>
          </p:txBody>
        </p:sp>
        <p:sp>
          <p:nvSpPr>
            <p:cNvPr id="180" name="Ovaal 179">
              <a:extLst>
                <a:ext uri="{FF2B5EF4-FFF2-40B4-BE49-F238E27FC236}">
                  <a16:creationId xmlns:a16="http://schemas.microsoft.com/office/drawing/2014/main" id="{F26A773F-4544-4433-ACAE-AC092A2FC06F}"/>
                </a:ext>
              </a:extLst>
            </p:cNvPr>
            <p:cNvSpPr/>
            <p:nvPr userDrawn="1"/>
          </p:nvSpPr>
          <p:spPr>
            <a:xfrm>
              <a:off x="15501708" y="5972924"/>
              <a:ext cx="230835" cy="230835"/>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180000" rIns="180000" bIns="180000" numCol="1" spcCol="0" rtlCol="0" fromWordArt="0" anchor="ctr" anchorCtr="0" forceAA="0" compatLnSpc="1">
              <a:prstTxWarp prst="textNoShape">
                <a:avLst/>
              </a:prstTxWarp>
              <a:noAutofit/>
            </a:bodyPr>
            <a:lstStyle/>
            <a:p>
              <a:pPr algn="ctr">
                <a:lnSpc>
                  <a:spcPct val="90000"/>
                </a:lnSpc>
                <a:spcBef>
                  <a:spcPts val="600"/>
                </a:spcBef>
                <a:spcAft>
                  <a:spcPts val="600"/>
                </a:spcAft>
              </a:pPr>
              <a:endParaRPr lang="nl-NL" sz="1800" cap="all" baseline="0" err="1">
                <a:solidFill>
                  <a:srgbClr val="211F26"/>
                </a:solidFill>
                <a:latin typeface="Calibri" panose="020F0502020204030204" pitchFamily="34" charset="0"/>
                <a:cs typeface="Calibri" panose="020F0502020204030204" pitchFamily="34" charset="0"/>
              </a:endParaRPr>
            </a:p>
          </p:txBody>
        </p:sp>
        <p:sp>
          <p:nvSpPr>
            <p:cNvPr id="181" name="Graphic 163" descr="Informatie">
              <a:extLst>
                <a:ext uri="{FF2B5EF4-FFF2-40B4-BE49-F238E27FC236}">
                  <a16:creationId xmlns:a16="http://schemas.microsoft.com/office/drawing/2014/main" id="{7F1A7292-E81A-415B-B72A-7DB8779DF294}"/>
                </a:ext>
              </a:extLst>
            </p:cNvPr>
            <p:cNvSpPr/>
            <p:nvPr userDrawn="1"/>
          </p:nvSpPr>
          <p:spPr>
            <a:xfrm>
              <a:off x="15483348" y="5954564"/>
              <a:ext cx="267555" cy="267555"/>
            </a:xfrm>
            <a:custGeom>
              <a:avLst/>
              <a:gdLst>
                <a:gd name="connsiteX0" fmla="*/ 145860 w 291719"/>
                <a:gd name="connsiteY0" fmla="*/ 0 h 291719"/>
                <a:gd name="connsiteX1" fmla="*/ 0 w 291719"/>
                <a:gd name="connsiteY1" fmla="*/ 145860 h 291719"/>
                <a:gd name="connsiteX2" fmla="*/ 145860 w 291719"/>
                <a:gd name="connsiteY2" fmla="*/ 291720 h 291719"/>
                <a:gd name="connsiteX3" fmla="*/ 291720 w 291719"/>
                <a:gd name="connsiteY3" fmla="*/ 145860 h 291719"/>
                <a:gd name="connsiteX4" fmla="*/ 145860 w 291719"/>
                <a:gd name="connsiteY4" fmla="*/ 0 h 291719"/>
                <a:gd name="connsiteX5" fmla="*/ 138183 w 291719"/>
                <a:gd name="connsiteY5" fmla="*/ 38384 h 291719"/>
                <a:gd name="connsiteX6" fmla="*/ 157375 w 291719"/>
                <a:gd name="connsiteY6" fmla="*/ 57576 h 291719"/>
                <a:gd name="connsiteX7" fmla="*/ 138183 w 291719"/>
                <a:gd name="connsiteY7" fmla="*/ 76768 h 291719"/>
                <a:gd name="connsiteX8" fmla="*/ 118991 w 291719"/>
                <a:gd name="connsiteY8" fmla="*/ 57576 h 291719"/>
                <a:gd name="connsiteX9" fmla="*/ 138183 w 291719"/>
                <a:gd name="connsiteY9" fmla="*/ 38384 h 291719"/>
                <a:gd name="connsiteX10" fmla="*/ 184244 w 291719"/>
                <a:gd name="connsiteY10" fmla="*/ 253336 h 291719"/>
                <a:gd name="connsiteX11" fmla="*/ 107476 w 291719"/>
                <a:gd name="connsiteY11" fmla="*/ 253336 h 291719"/>
                <a:gd name="connsiteX12" fmla="*/ 107476 w 291719"/>
                <a:gd name="connsiteY12" fmla="*/ 230305 h 291719"/>
                <a:gd name="connsiteX13" fmla="*/ 134345 w 291719"/>
                <a:gd name="connsiteY13" fmla="*/ 230305 h 291719"/>
                <a:gd name="connsiteX14" fmla="*/ 134345 w 291719"/>
                <a:gd name="connsiteY14" fmla="*/ 115153 h 291719"/>
                <a:gd name="connsiteX15" fmla="*/ 111314 w 291719"/>
                <a:gd name="connsiteY15" fmla="*/ 115153 h 291719"/>
                <a:gd name="connsiteX16" fmla="*/ 111314 w 291719"/>
                <a:gd name="connsiteY16" fmla="*/ 92122 h 291719"/>
                <a:gd name="connsiteX17" fmla="*/ 157375 w 291719"/>
                <a:gd name="connsiteY17" fmla="*/ 92122 h 291719"/>
                <a:gd name="connsiteX18" fmla="*/ 157375 w 291719"/>
                <a:gd name="connsiteY18" fmla="*/ 115153 h 291719"/>
                <a:gd name="connsiteX19" fmla="*/ 157375 w 291719"/>
                <a:gd name="connsiteY19" fmla="*/ 230305 h 291719"/>
                <a:gd name="connsiteX20" fmla="*/ 184244 w 291719"/>
                <a:gd name="connsiteY20" fmla="*/ 230305 h 291719"/>
                <a:gd name="connsiteX21" fmla="*/ 184244 w 291719"/>
                <a:gd name="connsiteY21" fmla="*/ 253336 h 2917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91719" h="291719">
                  <a:moveTo>
                    <a:pt x="145860" y="0"/>
                  </a:moveTo>
                  <a:cubicBezTo>
                    <a:pt x="65253" y="0"/>
                    <a:pt x="0" y="65253"/>
                    <a:pt x="0" y="145860"/>
                  </a:cubicBezTo>
                  <a:cubicBezTo>
                    <a:pt x="0" y="226467"/>
                    <a:pt x="65253" y="291720"/>
                    <a:pt x="145860" y="291720"/>
                  </a:cubicBezTo>
                  <a:cubicBezTo>
                    <a:pt x="226467" y="291720"/>
                    <a:pt x="291720" y="226467"/>
                    <a:pt x="291720" y="145860"/>
                  </a:cubicBezTo>
                  <a:cubicBezTo>
                    <a:pt x="291720" y="65253"/>
                    <a:pt x="226467" y="0"/>
                    <a:pt x="145860" y="0"/>
                  </a:cubicBezTo>
                  <a:close/>
                  <a:moveTo>
                    <a:pt x="138183" y="38384"/>
                  </a:moveTo>
                  <a:cubicBezTo>
                    <a:pt x="148931" y="38384"/>
                    <a:pt x="157375" y="46829"/>
                    <a:pt x="157375" y="57576"/>
                  </a:cubicBezTo>
                  <a:cubicBezTo>
                    <a:pt x="157375" y="68324"/>
                    <a:pt x="148931" y="76768"/>
                    <a:pt x="138183" y="76768"/>
                  </a:cubicBezTo>
                  <a:cubicBezTo>
                    <a:pt x="127435" y="76768"/>
                    <a:pt x="118991" y="68324"/>
                    <a:pt x="118991" y="57576"/>
                  </a:cubicBezTo>
                  <a:cubicBezTo>
                    <a:pt x="118991" y="46829"/>
                    <a:pt x="127435" y="38384"/>
                    <a:pt x="138183" y="38384"/>
                  </a:cubicBezTo>
                  <a:close/>
                  <a:moveTo>
                    <a:pt x="184244" y="253336"/>
                  </a:moveTo>
                  <a:lnTo>
                    <a:pt x="107476" y="253336"/>
                  </a:lnTo>
                  <a:lnTo>
                    <a:pt x="107476" y="230305"/>
                  </a:lnTo>
                  <a:lnTo>
                    <a:pt x="134345" y="230305"/>
                  </a:lnTo>
                  <a:lnTo>
                    <a:pt x="134345" y="115153"/>
                  </a:lnTo>
                  <a:lnTo>
                    <a:pt x="111314" y="115153"/>
                  </a:lnTo>
                  <a:lnTo>
                    <a:pt x="111314" y="92122"/>
                  </a:lnTo>
                  <a:lnTo>
                    <a:pt x="157375" y="92122"/>
                  </a:lnTo>
                  <a:lnTo>
                    <a:pt x="157375" y="115153"/>
                  </a:lnTo>
                  <a:lnTo>
                    <a:pt x="157375" y="230305"/>
                  </a:lnTo>
                  <a:lnTo>
                    <a:pt x="184244" y="230305"/>
                  </a:lnTo>
                  <a:lnTo>
                    <a:pt x="184244" y="253336"/>
                  </a:lnTo>
                  <a:close/>
                </a:path>
              </a:pathLst>
            </a:custGeom>
            <a:solidFill>
              <a:schemeClr val="tx1"/>
            </a:solidFill>
            <a:ln w="3770" cap="flat">
              <a:noFill/>
              <a:prstDash val="solid"/>
              <a:miter/>
            </a:ln>
          </p:spPr>
          <p:txBody>
            <a:bodyPr rtlCol="0" anchor="ctr"/>
            <a:lstStyle/>
            <a:p>
              <a:endParaRPr lang="nl-NL" sz="2000">
                <a:solidFill>
                  <a:srgbClr val="211F26"/>
                </a:solidFill>
                <a:latin typeface="Calibri" panose="020F0502020204030204" pitchFamily="34" charset="0"/>
                <a:cs typeface="Calibri" panose="020F0502020204030204" pitchFamily="34" charset="0"/>
              </a:endParaRPr>
            </a:p>
          </p:txBody>
        </p:sp>
        <p:sp>
          <p:nvSpPr>
            <p:cNvPr id="182" name="Rechthoek 181">
              <a:extLst>
                <a:ext uri="{FF2B5EF4-FFF2-40B4-BE49-F238E27FC236}">
                  <a16:creationId xmlns:a16="http://schemas.microsoft.com/office/drawing/2014/main" id="{C8D1AFD9-A287-4A42-B81D-A6CE03DAA33E}"/>
                </a:ext>
              </a:extLst>
            </p:cNvPr>
            <p:cNvSpPr/>
            <p:nvPr userDrawn="1"/>
          </p:nvSpPr>
          <p:spPr>
            <a:xfrm>
              <a:off x="12556139" y="6175639"/>
              <a:ext cx="3194764" cy="682362"/>
            </a:xfrm>
            <a:prstGeom prst="rect">
              <a:avLst/>
            </a:prstGeom>
            <a:noFill/>
            <a:ln w="25400" cap="flat" cmpd="sng" algn="ctr">
              <a:noFill/>
              <a:prstDash val="solid"/>
            </a:ln>
            <a:effectLst/>
          </p:spPr>
          <p:txBody>
            <a:bodyPr lIns="0" tIns="0" rIns="0" bIns="0" rtlCol="0" anchor="t"/>
            <a:lstStyle/>
            <a:p>
              <a:pPr marL="0" marR="0" lvl="0" indent="0" defTabSz="914400" eaLnBrk="1" fontAlgn="auto" latinLnBrk="0" hangingPunct="1">
                <a:lnSpc>
                  <a:spcPct val="90000"/>
                </a:lnSpc>
                <a:spcBef>
                  <a:spcPts val="600"/>
                </a:spcBef>
                <a:spcAft>
                  <a:spcPts val="600"/>
                </a:spcAft>
                <a:buClrTx/>
                <a:buSzTx/>
                <a:buFontTx/>
                <a:buNone/>
                <a:tabLst/>
                <a:defRPr/>
              </a:pPr>
              <a:r>
                <a:rPr kumimoji="0" lang="nl-NL" sz="1200" b="1" i="0" u="none" strike="noStrike" kern="0" cap="none" spc="0" normalizeH="0" baseline="0" noProof="0">
                  <a:ln>
                    <a:noFill/>
                  </a:ln>
                  <a:solidFill>
                    <a:srgbClr val="211F26"/>
                  </a:solidFill>
                  <a:effectLst/>
                  <a:uLnTx/>
                  <a:uFillTx/>
                  <a:latin typeface="Calibri" panose="020F0502020204030204" pitchFamily="34" charset="0"/>
                  <a:cs typeface="Calibri" panose="020F0502020204030204" pitchFamily="34" charset="0"/>
                </a:rPr>
                <a:t>MEER WETEN?</a:t>
              </a:r>
              <a:br>
                <a:rPr kumimoji="0" lang="nl-NL" sz="1200" b="0" i="0" u="none" strike="noStrike" kern="0" cap="none" spc="0" normalizeH="0" baseline="0" noProof="0">
                  <a:ln>
                    <a:noFill/>
                  </a:ln>
                  <a:solidFill>
                    <a:srgbClr val="211F26"/>
                  </a:solidFill>
                  <a:effectLst/>
                  <a:uLnTx/>
                  <a:uFillTx/>
                  <a:latin typeface="Calibri" panose="020F0502020204030204" pitchFamily="34" charset="0"/>
                  <a:cs typeface="Calibri" panose="020F0502020204030204" pitchFamily="34" charset="0"/>
                </a:rPr>
              </a:br>
              <a:r>
                <a:rPr kumimoji="0" lang="nl-NL" sz="1200" b="0" i="0" u="none" strike="noStrike" kern="0" cap="none" spc="0" normalizeH="0" baseline="0" noProof="0">
                  <a:ln>
                    <a:noFill/>
                  </a:ln>
                  <a:solidFill>
                    <a:srgbClr val="211F26"/>
                  </a:solidFill>
                  <a:effectLst/>
                  <a:uLnTx/>
                  <a:uFillTx/>
                  <a:latin typeface="Calibri" panose="020F0502020204030204" pitchFamily="34" charset="0"/>
                  <a:cs typeface="Calibri" panose="020F0502020204030204" pitchFamily="34" charset="0"/>
                </a:rPr>
                <a:t>Ga naar de instructie dia ‘</a:t>
              </a:r>
              <a:r>
                <a:rPr kumimoji="0" lang="nl-NL" sz="1200" b="1" i="0" u="none" strike="noStrike" kern="0" cap="none" spc="0" normalizeH="0" baseline="0" noProof="0">
                  <a:ln>
                    <a:noFill/>
                  </a:ln>
                  <a:solidFill>
                    <a:srgbClr val="211F26"/>
                  </a:solidFill>
                  <a:effectLst/>
                  <a:uLnTx/>
                  <a:uFillTx/>
                  <a:latin typeface="Calibri" panose="020F0502020204030204" pitchFamily="34" charset="0"/>
                  <a:cs typeface="Calibri" panose="020F0502020204030204" pitchFamily="34" charset="0"/>
                </a:rPr>
                <a:t>YouTube links</a:t>
              </a:r>
              <a:r>
                <a:rPr kumimoji="0" lang="nl-NL" sz="1200" b="0" i="0" u="none" strike="noStrike" kern="0" cap="none" spc="0" normalizeH="0" baseline="0" noProof="0">
                  <a:ln>
                    <a:noFill/>
                  </a:ln>
                  <a:solidFill>
                    <a:srgbClr val="211F26"/>
                  </a:solidFill>
                  <a:effectLst/>
                  <a:uLnTx/>
                  <a:uFillTx/>
                  <a:latin typeface="Calibri" panose="020F0502020204030204" pitchFamily="34" charset="0"/>
                  <a:cs typeface="Calibri" panose="020F0502020204030204" pitchFamily="34" charset="0"/>
                </a:rPr>
                <a:t>’, open deze in de ‘</a:t>
              </a:r>
              <a:r>
                <a:rPr kumimoji="0" lang="nl-NL" sz="1200" b="1" i="0" u="none" strike="noStrike" kern="0" cap="none" spc="0" normalizeH="0" baseline="0" noProof="0">
                  <a:ln>
                    <a:noFill/>
                  </a:ln>
                  <a:solidFill>
                    <a:srgbClr val="211F26"/>
                  </a:solidFill>
                  <a:effectLst/>
                  <a:uLnTx/>
                  <a:uFillTx/>
                  <a:latin typeface="Calibri" panose="020F0502020204030204" pitchFamily="34" charset="0"/>
                  <a:cs typeface="Calibri" panose="020F0502020204030204" pitchFamily="34" charset="0"/>
                </a:rPr>
                <a:t>Diavoorstelling</a:t>
              </a:r>
              <a:r>
                <a:rPr kumimoji="0" lang="nl-NL" sz="1200" b="0" i="0" u="none" strike="noStrike" kern="0" cap="none" spc="0" normalizeH="0" baseline="0" noProof="0">
                  <a:ln>
                    <a:noFill/>
                  </a:ln>
                  <a:solidFill>
                    <a:srgbClr val="211F26"/>
                  </a:solidFill>
                  <a:effectLst/>
                  <a:uLnTx/>
                  <a:uFillTx/>
                  <a:latin typeface="Calibri" panose="020F0502020204030204" pitchFamily="34" charset="0"/>
                  <a:cs typeface="Calibri" panose="020F0502020204030204" pitchFamily="34" charset="0"/>
                </a:rPr>
                <a:t>’ (shift F5) en klik op de gewenste video link.</a:t>
              </a:r>
            </a:p>
          </p:txBody>
        </p:sp>
        <p:grpSp>
          <p:nvGrpSpPr>
            <p:cNvPr id="67" name="INSTRUCTIE">
              <a:extLst>
                <a:ext uri="{FF2B5EF4-FFF2-40B4-BE49-F238E27FC236}">
                  <a16:creationId xmlns:a16="http://schemas.microsoft.com/office/drawing/2014/main" id="{E30C6CE9-BFC3-4DC3-84BD-98FC6C7ED2E3}"/>
                </a:ext>
              </a:extLst>
            </p:cNvPr>
            <p:cNvGrpSpPr/>
            <p:nvPr userDrawn="1"/>
          </p:nvGrpSpPr>
          <p:grpSpPr>
            <a:xfrm>
              <a:off x="12550852" y="0"/>
              <a:ext cx="3200350" cy="3817397"/>
              <a:chOff x="12550852" y="0"/>
              <a:chExt cx="3200350" cy="3817397"/>
            </a:xfrm>
          </p:grpSpPr>
          <p:sp>
            <p:nvSpPr>
              <p:cNvPr id="68" name="Rechthoek 67">
                <a:extLst>
                  <a:ext uri="{FF2B5EF4-FFF2-40B4-BE49-F238E27FC236}">
                    <a16:creationId xmlns:a16="http://schemas.microsoft.com/office/drawing/2014/main" id="{E7573129-9AF6-4B28-A588-958FA18FC9FB}"/>
                  </a:ext>
                </a:extLst>
              </p:cNvPr>
              <p:cNvSpPr/>
              <p:nvPr userDrawn="1"/>
            </p:nvSpPr>
            <p:spPr>
              <a:xfrm>
                <a:off x="12556438" y="0"/>
                <a:ext cx="3194764" cy="252000"/>
              </a:xfrm>
              <a:prstGeom prst="rect">
                <a:avLst/>
              </a:prstGeom>
              <a:solidFill>
                <a:srgbClr val="211F2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108000" rIns="108000" bIns="108000" numCol="1" spcCol="0" rtlCol="0" fromWordArt="0" anchor="ctr" anchorCtr="0" forceAA="0" compatLnSpc="1">
                <a:prstTxWarp prst="textNoShape">
                  <a:avLst/>
                </a:prstTxWarp>
                <a:noAutofit/>
              </a:bodyPr>
              <a:lstStyle/>
              <a:p>
                <a:pPr algn="l">
                  <a:lnSpc>
                    <a:spcPct val="90000"/>
                  </a:lnSpc>
                  <a:spcBef>
                    <a:spcPts val="600"/>
                  </a:spcBef>
                  <a:spcAft>
                    <a:spcPts val="600"/>
                  </a:spcAft>
                </a:pPr>
                <a:r>
                  <a:rPr lang="nl-NL" sz="1400" b="1" cap="all" baseline="0">
                    <a:solidFill>
                      <a:schemeClr val="bg1"/>
                    </a:solidFill>
                    <a:latin typeface="Calibri" panose="020F0502020204030204" pitchFamily="34" charset="0"/>
                    <a:cs typeface="Calibri" panose="020F0502020204030204" pitchFamily="34" charset="0"/>
                  </a:rPr>
                  <a:t>Grafiek invoegen/veranderen</a:t>
                </a:r>
              </a:p>
            </p:txBody>
          </p:sp>
          <p:sp>
            <p:nvSpPr>
              <p:cNvPr id="128" name="Ovaal 127">
                <a:extLst>
                  <a:ext uri="{FF2B5EF4-FFF2-40B4-BE49-F238E27FC236}">
                    <a16:creationId xmlns:a16="http://schemas.microsoft.com/office/drawing/2014/main" id="{952E557D-BFAC-45DC-9BDC-2F092920592C}"/>
                  </a:ext>
                </a:extLst>
              </p:cNvPr>
              <p:cNvSpPr/>
              <p:nvPr userDrawn="1"/>
            </p:nvSpPr>
            <p:spPr>
              <a:xfrm>
                <a:off x="12556437" y="392387"/>
                <a:ext cx="260914" cy="259683"/>
              </a:xfrm>
              <a:prstGeom prst="ellipse">
                <a:avLst/>
              </a:prstGeom>
              <a:solidFill>
                <a:srgbClr val="211F26"/>
              </a:solidFill>
              <a:ln w="25400" cap="flat" cmpd="sng" algn="ctr">
                <a:noFill/>
                <a:prstDash val="solid"/>
              </a:ln>
              <a:effectLst/>
            </p:spPr>
            <p:txBody>
              <a:bodyPr rtlCol="0" anchor="ctr"/>
              <a:lstStyle/>
              <a:p>
                <a:pPr marR="0" lvl="0" indent="0" algn="ctr" fontAlgn="auto">
                  <a:lnSpc>
                    <a:spcPct val="100000"/>
                  </a:lnSpc>
                  <a:spcBef>
                    <a:spcPts val="0"/>
                  </a:spcBef>
                  <a:spcAft>
                    <a:spcPts val="0"/>
                  </a:spcAft>
                  <a:buClrTx/>
                  <a:buSzTx/>
                  <a:buFontTx/>
                  <a:buNone/>
                  <a:tabLst/>
                </a:pPr>
                <a:r>
                  <a:rPr kumimoji="0" lang="nl-NL" sz="1200" b="1" i="0" u="none" strike="noStrike" kern="0" cap="none" spc="0" normalizeH="0" baseline="0" noProof="0">
                    <a:ln>
                      <a:noFill/>
                    </a:ln>
                    <a:solidFill>
                      <a:schemeClr val="bg1"/>
                    </a:solidFill>
                    <a:effectLst/>
                    <a:uLnTx/>
                    <a:uFillTx/>
                    <a:latin typeface="Calibri" panose="020F0502020204030204" pitchFamily="34" charset="0"/>
                    <a:cs typeface="Calibri" panose="020F0502020204030204" pitchFamily="34" charset="0"/>
                  </a:rPr>
                  <a:t>1</a:t>
                </a:r>
              </a:p>
            </p:txBody>
          </p:sp>
          <p:sp>
            <p:nvSpPr>
              <p:cNvPr id="129" name="Rechthoek 128">
                <a:extLst>
                  <a:ext uri="{FF2B5EF4-FFF2-40B4-BE49-F238E27FC236}">
                    <a16:creationId xmlns:a16="http://schemas.microsoft.com/office/drawing/2014/main" id="{99AA60C8-D36B-4907-9670-577B76253CF5}"/>
                  </a:ext>
                </a:extLst>
              </p:cNvPr>
              <p:cNvSpPr/>
              <p:nvPr userDrawn="1"/>
            </p:nvSpPr>
            <p:spPr>
              <a:xfrm>
                <a:off x="12922118" y="392387"/>
                <a:ext cx="2817995" cy="595423"/>
              </a:xfrm>
              <a:prstGeom prst="rect">
                <a:avLst/>
              </a:prstGeom>
              <a:noFill/>
              <a:ln w="25400" cap="flat" cmpd="sng" algn="ctr">
                <a:noFill/>
                <a:prstDash val="solid"/>
              </a:ln>
              <a:effectLst/>
            </p:spPr>
            <p:txBody>
              <a:bodyPr lIns="0" tIns="0" rIns="0" bIns="0" rtlCol="0" anchor="t"/>
              <a:lstStyle/>
              <a:p>
                <a:pPr marL="0" marR="0" lvl="0" indent="0" defTabSz="914400" eaLnBrk="1" fontAlgn="auto" latinLnBrk="0" hangingPunct="1">
                  <a:lnSpc>
                    <a:spcPct val="90000"/>
                  </a:lnSpc>
                  <a:spcBef>
                    <a:spcPts val="600"/>
                  </a:spcBef>
                  <a:spcAft>
                    <a:spcPts val="600"/>
                  </a:spcAft>
                  <a:buClr>
                    <a:schemeClr val="accent1"/>
                  </a:buClr>
                  <a:buSzTx/>
                  <a:buFont typeface="Arial" panose="020B0604020202020204" pitchFamily="34" charset="0"/>
                  <a:buNone/>
                  <a:tabLst/>
                  <a:defRPr/>
                </a:pPr>
                <a:r>
                  <a:rPr kumimoji="0" lang="nl-NL" sz="1100" b="0" i="0" u="none" strike="noStrike" kern="0" cap="none" spc="0" normalizeH="0" baseline="0" noProof="0">
                    <a:ln>
                      <a:noFill/>
                    </a:ln>
                    <a:solidFill>
                      <a:srgbClr val="211F26"/>
                    </a:solidFill>
                    <a:effectLst/>
                    <a:uLnTx/>
                    <a:uFillTx/>
                    <a:latin typeface="Calibri" panose="020F0502020204030204" pitchFamily="34" charset="0"/>
                    <a:cs typeface="Calibri" panose="020F0502020204030204" pitchFamily="34" charset="0"/>
                  </a:rPr>
                  <a:t>Wanneer nodig, verwijder de bestaande grafiek d.m.v. de </a:t>
                </a:r>
                <a:r>
                  <a:rPr kumimoji="0" lang="nl-NL" sz="1100" b="1" i="0" u="none" strike="noStrike" kern="0" cap="none" spc="0" normalizeH="0" baseline="0" noProof="0">
                    <a:ln>
                      <a:noFill/>
                    </a:ln>
                    <a:solidFill>
                      <a:srgbClr val="211F26"/>
                    </a:solidFill>
                    <a:effectLst/>
                    <a:uLnTx/>
                    <a:uFillTx/>
                    <a:latin typeface="Calibri" panose="020F0502020204030204" pitchFamily="34" charset="0"/>
                    <a:cs typeface="Calibri" panose="020F0502020204030204" pitchFamily="34" charset="0"/>
                  </a:rPr>
                  <a:t>‘Delete’-knop</a:t>
                </a:r>
                <a:r>
                  <a:rPr kumimoji="0" lang="nl-NL" sz="1100" b="0" i="0" u="none" strike="noStrike" kern="0" cap="none" spc="0" normalizeH="0" baseline="0" noProof="0">
                    <a:ln>
                      <a:noFill/>
                    </a:ln>
                    <a:solidFill>
                      <a:srgbClr val="211F26"/>
                    </a:solidFill>
                    <a:effectLst/>
                    <a:uLnTx/>
                    <a:uFillTx/>
                    <a:latin typeface="Calibri" panose="020F0502020204030204" pitchFamily="34" charset="0"/>
                    <a:cs typeface="Calibri" panose="020F0502020204030204" pitchFamily="34" charset="0"/>
                  </a:rPr>
                  <a:t>. Klik op het pictogram om een nieuwe grafiek in te voegen.</a:t>
                </a:r>
                <a:br>
                  <a:rPr kumimoji="0" lang="nl-NL" sz="1100" b="0" i="0" u="none" strike="noStrike" kern="0" cap="none" spc="0" normalizeH="0" baseline="0" noProof="0">
                    <a:ln>
                      <a:noFill/>
                    </a:ln>
                    <a:solidFill>
                      <a:srgbClr val="211F26"/>
                    </a:solidFill>
                    <a:effectLst/>
                    <a:uLnTx/>
                    <a:uFillTx/>
                    <a:latin typeface="Calibri" panose="020F0502020204030204" pitchFamily="34" charset="0"/>
                    <a:cs typeface="Calibri" panose="020F0502020204030204" pitchFamily="34" charset="0"/>
                  </a:rPr>
                </a:br>
                <a:r>
                  <a:rPr kumimoji="0" lang="nl-NL" sz="1100" b="0" i="1" u="none" strike="noStrike" kern="0" cap="none" spc="0" normalizeH="0" baseline="0" noProof="0">
                    <a:ln>
                      <a:noFill/>
                    </a:ln>
                    <a:solidFill>
                      <a:srgbClr val="211F26"/>
                    </a:solidFill>
                    <a:effectLst/>
                    <a:uLnTx/>
                    <a:uFillTx/>
                    <a:latin typeface="Calibri" panose="020F0502020204030204" pitchFamily="34" charset="0"/>
                    <a:cs typeface="Calibri" panose="020F0502020204030204" pitchFamily="34" charset="0"/>
                  </a:rPr>
                  <a:t>(zie onderstaand voorbeeld).</a:t>
                </a:r>
                <a:endParaRPr kumimoji="0" lang="nl-NL" sz="1100" b="0" i="0" u="none" strike="noStrike" kern="0" cap="none" spc="0" normalizeH="0" baseline="0" noProof="0">
                  <a:ln>
                    <a:noFill/>
                  </a:ln>
                  <a:solidFill>
                    <a:srgbClr val="211F26"/>
                  </a:solidFill>
                  <a:effectLst/>
                  <a:uLnTx/>
                  <a:uFillTx/>
                  <a:latin typeface="Calibri" panose="020F0502020204030204" pitchFamily="34" charset="0"/>
                  <a:cs typeface="Calibri" panose="020F0502020204030204" pitchFamily="34" charset="0"/>
                </a:endParaRPr>
              </a:p>
            </p:txBody>
          </p:sp>
          <p:sp>
            <p:nvSpPr>
              <p:cNvPr id="130" name="Ovaal 129">
                <a:extLst>
                  <a:ext uri="{FF2B5EF4-FFF2-40B4-BE49-F238E27FC236}">
                    <a16:creationId xmlns:a16="http://schemas.microsoft.com/office/drawing/2014/main" id="{CCA5BC75-D837-40B5-98B8-E67748609759}"/>
                  </a:ext>
                </a:extLst>
              </p:cNvPr>
              <p:cNvSpPr/>
              <p:nvPr userDrawn="1"/>
            </p:nvSpPr>
            <p:spPr>
              <a:xfrm>
                <a:off x="12556437" y="1540501"/>
                <a:ext cx="260914" cy="259683"/>
              </a:xfrm>
              <a:prstGeom prst="ellipse">
                <a:avLst/>
              </a:prstGeom>
              <a:solidFill>
                <a:srgbClr val="211F26"/>
              </a:solidFill>
              <a:ln w="25400" cap="flat" cmpd="sng" algn="ctr">
                <a:noFill/>
                <a:prstDash val="solid"/>
              </a:ln>
              <a:effectLst/>
            </p:spPr>
            <p:txBody>
              <a:bodyPr rtlCol="0" anchor="ctr"/>
              <a:lstStyle/>
              <a:p>
                <a:pPr marR="0" lvl="0" indent="0" algn="ctr" fontAlgn="auto">
                  <a:lnSpc>
                    <a:spcPct val="100000"/>
                  </a:lnSpc>
                  <a:spcBef>
                    <a:spcPts val="0"/>
                  </a:spcBef>
                  <a:spcAft>
                    <a:spcPts val="0"/>
                  </a:spcAft>
                  <a:buClrTx/>
                  <a:buSzTx/>
                  <a:buFontTx/>
                  <a:buNone/>
                  <a:tabLst/>
                </a:pPr>
                <a:r>
                  <a:rPr kumimoji="0" lang="nl-NL" sz="1200" b="1" i="0" u="none" strike="noStrike" kern="0" cap="none" spc="0" normalizeH="0" baseline="0" noProof="0">
                    <a:ln>
                      <a:noFill/>
                    </a:ln>
                    <a:solidFill>
                      <a:schemeClr val="bg1"/>
                    </a:solidFill>
                    <a:effectLst/>
                    <a:uLnTx/>
                    <a:uFillTx/>
                    <a:latin typeface="Calibri" panose="020F0502020204030204" pitchFamily="34" charset="0"/>
                    <a:cs typeface="Calibri" panose="020F0502020204030204" pitchFamily="34" charset="0"/>
                  </a:rPr>
                  <a:t>2</a:t>
                </a:r>
              </a:p>
            </p:txBody>
          </p:sp>
          <p:sp>
            <p:nvSpPr>
              <p:cNvPr id="131" name="Rechthoek 130">
                <a:extLst>
                  <a:ext uri="{FF2B5EF4-FFF2-40B4-BE49-F238E27FC236}">
                    <a16:creationId xmlns:a16="http://schemas.microsoft.com/office/drawing/2014/main" id="{B20311FD-2324-490A-9919-50067A5CF01F}"/>
                  </a:ext>
                </a:extLst>
              </p:cNvPr>
              <p:cNvSpPr/>
              <p:nvPr userDrawn="1"/>
            </p:nvSpPr>
            <p:spPr>
              <a:xfrm>
                <a:off x="12922118" y="1540501"/>
                <a:ext cx="2817995" cy="318048"/>
              </a:xfrm>
              <a:prstGeom prst="rect">
                <a:avLst/>
              </a:prstGeom>
              <a:noFill/>
              <a:ln w="25400" cap="flat" cmpd="sng" algn="ctr">
                <a:noFill/>
                <a:prstDash val="solid"/>
              </a:ln>
              <a:effectLst/>
            </p:spPr>
            <p:txBody>
              <a:bodyPr lIns="0" tIns="0" rIns="0" bIns="0" rtlCol="0" anchor="t"/>
              <a:lstStyle/>
              <a:p>
                <a:pPr marL="0" marR="0" lvl="0" indent="0" defTabSz="914400" eaLnBrk="1" fontAlgn="auto" latinLnBrk="0" hangingPunct="1">
                  <a:lnSpc>
                    <a:spcPct val="90000"/>
                  </a:lnSpc>
                  <a:spcBef>
                    <a:spcPts val="600"/>
                  </a:spcBef>
                  <a:spcAft>
                    <a:spcPts val="600"/>
                  </a:spcAft>
                  <a:buClr>
                    <a:schemeClr val="accent1"/>
                  </a:buClr>
                  <a:buSzTx/>
                  <a:buFont typeface="Arial" panose="020B0604020202020204" pitchFamily="34" charset="0"/>
                  <a:buNone/>
                  <a:tabLst/>
                  <a:defRPr/>
                </a:pPr>
                <a:r>
                  <a:rPr kumimoji="0" lang="nl-NL" sz="1100" b="0" i="0" u="none" strike="noStrike" kern="0" cap="none" spc="0" normalizeH="0" baseline="0" noProof="0">
                    <a:ln>
                      <a:noFill/>
                    </a:ln>
                    <a:solidFill>
                      <a:srgbClr val="211F26"/>
                    </a:solidFill>
                    <a:effectLst/>
                    <a:uLnTx/>
                    <a:uFillTx/>
                    <a:latin typeface="Calibri" panose="020F0502020204030204" pitchFamily="34" charset="0"/>
                    <a:cs typeface="Calibri" panose="020F0502020204030204" pitchFamily="34" charset="0"/>
                  </a:rPr>
                  <a:t>Selecteer de gewenste grafiek</a:t>
                </a:r>
                <a:br>
                  <a:rPr kumimoji="0" lang="nl-NL" sz="1100" b="0" i="0" u="none" strike="noStrike" kern="0" cap="none" spc="0" normalizeH="0" baseline="0" noProof="0">
                    <a:ln>
                      <a:noFill/>
                    </a:ln>
                    <a:solidFill>
                      <a:srgbClr val="211F26"/>
                    </a:solidFill>
                    <a:effectLst/>
                    <a:uLnTx/>
                    <a:uFillTx/>
                    <a:latin typeface="Calibri" panose="020F0502020204030204" pitchFamily="34" charset="0"/>
                    <a:cs typeface="Calibri" panose="020F0502020204030204" pitchFamily="34" charset="0"/>
                  </a:rPr>
                </a:br>
                <a:r>
                  <a:rPr kumimoji="0" lang="nl-NL" sz="1100" b="0" i="0" u="none" strike="noStrike" kern="0" cap="none" spc="0" normalizeH="0" baseline="0" noProof="0">
                    <a:ln>
                      <a:noFill/>
                    </a:ln>
                    <a:solidFill>
                      <a:srgbClr val="211F26"/>
                    </a:solidFill>
                    <a:effectLst/>
                    <a:uLnTx/>
                    <a:uFillTx/>
                    <a:latin typeface="Calibri" panose="020F0502020204030204" pitchFamily="34" charset="0"/>
                    <a:cs typeface="Calibri" panose="020F0502020204030204" pitchFamily="34" charset="0"/>
                  </a:rPr>
                  <a:t>en klik op </a:t>
                </a:r>
                <a:r>
                  <a:rPr kumimoji="0" lang="nl-NL" sz="1100" b="1" i="0" u="none" strike="noStrike" kern="0" cap="none" spc="0" normalizeH="0" baseline="0" noProof="0">
                    <a:ln>
                      <a:noFill/>
                    </a:ln>
                    <a:solidFill>
                      <a:srgbClr val="211F26"/>
                    </a:solidFill>
                    <a:effectLst/>
                    <a:uLnTx/>
                    <a:uFillTx/>
                    <a:latin typeface="Calibri" panose="020F0502020204030204" pitchFamily="34" charset="0"/>
                    <a:cs typeface="Calibri" panose="020F0502020204030204" pitchFamily="34" charset="0"/>
                  </a:rPr>
                  <a:t>‘Invoegen’</a:t>
                </a:r>
                <a:r>
                  <a:rPr kumimoji="0" lang="nl-NL" sz="1100" b="0" i="0" u="none" strike="noStrike" kern="0" cap="none" spc="0" normalizeH="0" baseline="0" noProof="0">
                    <a:ln>
                      <a:noFill/>
                    </a:ln>
                    <a:solidFill>
                      <a:srgbClr val="211F26"/>
                    </a:solidFill>
                    <a:effectLst/>
                    <a:uLnTx/>
                    <a:uFillTx/>
                    <a:latin typeface="Calibri" panose="020F0502020204030204" pitchFamily="34" charset="0"/>
                    <a:cs typeface="Calibri" panose="020F0502020204030204" pitchFamily="34" charset="0"/>
                  </a:rPr>
                  <a:t>.</a:t>
                </a:r>
                <a:endParaRPr kumimoji="0" lang="nl-NL" sz="1100" b="1" i="0" u="none" strike="noStrike" kern="0" cap="none" spc="0" normalizeH="0" baseline="0" noProof="0">
                  <a:ln>
                    <a:noFill/>
                  </a:ln>
                  <a:solidFill>
                    <a:srgbClr val="211F26"/>
                  </a:solidFill>
                  <a:effectLst/>
                  <a:uLnTx/>
                  <a:uFillTx/>
                  <a:latin typeface="Calibri" panose="020F0502020204030204" pitchFamily="34" charset="0"/>
                  <a:cs typeface="Calibri" panose="020F0502020204030204" pitchFamily="34" charset="0"/>
                </a:endParaRPr>
              </a:p>
            </p:txBody>
          </p:sp>
          <p:grpSp>
            <p:nvGrpSpPr>
              <p:cNvPr id="132" name="Groep 131">
                <a:extLst>
                  <a:ext uri="{FF2B5EF4-FFF2-40B4-BE49-F238E27FC236}">
                    <a16:creationId xmlns:a16="http://schemas.microsoft.com/office/drawing/2014/main" id="{F2B100A4-E2A0-4BA0-8949-57FCA8FF4CDF}"/>
                  </a:ext>
                </a:extLst>
              </p:cNvPr>
              <p:cNvGrpSpPr/>
              <p:nvPr userDrawn="1"/>
            </p:nvGrpSpPr>
            <p:grpSpPr>
              <a:xfrm>
                <a:off x="12922118" y="1979358"/>
                <a:ext cx="825500" cy="209550"/>
                <a:chOff x="13504624" y="2482850"/>
                <a:chExt cx="825500" cy="209550"/>
              </a:xfrm>
            </p:grpSpPr>
            <p:sp>
              <p:nvSpPr>
                <p:cNvPr id="172" name="Rechthoek 171">
                  <a:extLst>
                    <a:ext uri="{FF2B5EF4-FFF2-40B4-BE49-F238E27FC236}">
                      <a16:creationId xmlns:a16="http://schemas.microsoft.com/office/drawing/2014/main" id="{9F9EFA65-694D-4E06-85B3-0087FBDF9A41}"/>
                    </a:ext>
                  </a:extLst>
                </p:cNvPr>
                <p:cNvSpPr/>
                <p:nvPr userDrawn="1"/>
              </p:nvSpPr>
              <p:spPr>
                <a:xfrm>
                  <a:off x="13504624" y="2482850"/>
                  <a:ext cx="825500" cy="209550"/>
                </a:xfrm>
                <a:prstGeom prst="rect">
                  <a:avLst/>
                </a:prstGeom>
                <a:solidFill>
                  <a:srgbClr val="E5F1FB"/>
                </a:solidFill>
                <a:ln w="12700">
                  <a:solidFill>
                    <a:srgbClr val="0B7ED9"/>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108000" tIns="0" rIns="0" bIns="0" numCol="1" spcCol="0" rtlCol="0" fromWordArt="0" anchor="ctr" anchorCtr="0" forceAA="0" compatLnSpc="1">
                  <a:prstTxWarp prst="textNoShape">
                    <a:avLst/>
                  </a:prstTxWarp>
                  <a:noAutofit/>
                </a:bodyPr>
                <a:lstStyle/>
                <a:p>
                  <a:pPr algn="l">
                    <a:lnSpc>
                      <a:spcPct val="90000"/>
                    </a:lnSpc>
                    <a:spcBef>
                      <a:spcPts val="600"/>
                    </a:spcBef>
                    <a:spcAft>
                      <a:spcPts val="600"/>
                    </a:spcAft>
                  </a:pPr>
                  <a:r>
                    <a:rPr lang="nl-NL" sz="800" b="0" noProof="0">
                      <a:solidFill>
                        <a:srgbClr val="211F26"/>
                      </a:solidFill>
                      <a:latin typeface="Calibri" panose="020F0502020204030204" pitchFamily="34" charset="0"/>
                      <a:cs typeface="Calibri" panose="020F0502020204030204" pitchFamily="34" charset="0"/>
                    </a:rPr>
                    <a:t>Invoegen</a:t>
                  </a:r>
                </a:p>
              </p:txBody>
            </p:sp>
            <p:cxnSp>
              <p:nvCxnSpPr>
                <p:cNvPr id="173" name="Rechte verbindingslijn 172">
                  <a:extLst>
                    <a:ext uri="{FF2B5EF4-FFF2-40B4-BE49-F238E27FC236}">
                      <a16:creationId xmlns:a16="http://schemas.microsoft.com/office/drawing/2014/main" id="{64779E9B-4684-42E1-8BFD-C9FB42309C45}"/>
                    </a:ext>
                  </a:extLst>
                </p:cNvPr>
                <p:cNvCxnSpPr/>
                <p:nvPr userDrawn="1"/>
              </p:nvCxnSpPr>
              <p:spPr>
                <a:xfrm>
                  <a:off x="14155269" y="2515250"/>
                  <a:ext cx="0" cy="142717"/>
                </a:xfrm>
                <a:prstGeom prst="line">
                  <a:avLst/>
                </a:prstGeom>
                <a:noFill/>
                <a:ln w="3175" cap="flat" cmpd="sng" algn="ctr">
                  <a:solidFill>
                    <a:srgbClr val="44546A"/>
                  </a:solidFill>
                  <a:prstDash val="solid"/>
                </a:ln>
                <a:effectLst/>
              </p:spPr>
            </p:cxnSp>
            <p:sp>
              <p:nvSpPr>
                <p:cNvPr id="174" name="Gelijkbenige driehoek 173">
                  <a:extLst>
                    <a:ext uri="{FF2B5EF4-FFF2-40B4-BE49-F238E27FC236}">
                      <a16:creationId xmlns:a16="http://schemas.microsoft.com/office/drawing/2014/main" id="{F86FCDD6-0AB4-4263-AA57-5E3908074F8E}"/>
                    </a:ext>
                  </a:extLst>
                </p:cNvPr>
                <p:cNvSpPr/>
                <p:nvPr userDrawn="1"/>
              </p:nvSpPr>
              <p:spPr>
                <a:xfrm rot="10800000">
                  <a:off x="14196089" y="2566904"/>
                  <a:ext cx="86866" cy="51147"/>
                </a:xfrm>
                <a:prstGeom prst="triangle">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rgbClr val="211F26"/>
                    </a:solidFill>
                    <a:latin typeface="Calibri" panose="020F0502020204030204" pitchFamily="34" charset="0"/>
                    <a:cs typeface="Calibri" panose="020F0502020204030204" pitchFamily="34" charset="0"/>
                  </a:endParaRPr>
                </a:p>
              </p:txBody>
            </p:sp>
          </p:grpSp>
          <p:grpSp>
            <p:nvGrpSpPr>
              <p:cNvPr id="133" name="Groep 132">
                <a:extLst>
                  <a:ext uri="{FF2B5EF4-FFF2-40B4-BE49-F238E27FC236}">
                    <a16:creationId xmlns:a16="http://schemas.microsoft.com/office/drawing/2014/main" id="{E6497394-CC8D-4E63-AB7D-631FD5F800C9}"/>
                  </a:ext>
                </a:extLst>
              </p:cNvPr>
              <p:cNvGrpSpPr/>
              <p:nvPr userDrawn="1"/>
            </p:nvGrpSpPr>
            <p:grpSpPr>
              <a:xfrm>
                <a:off x="12916533" y="1092475"/>
                <a:ext cx="289372" cy="314992"/>
                <a:chOff x="7322769" y="-310267"/>
                <a:chExt cx="289372" cy="314992"/>
              </a:xfrm>
            </p:grpSpPr>
            <p:sp>
              <p:nvSpPr>
                <p:cNvPr id="169" name="Rechthoek 168">
                  <a:extLst>
                    <a:ext uri="{FF2B5EF4-FFF2-40B4-BE49-F238E27FC236}">
                      <a16:creationId xmlns:a16="http://schemas.microsoft.com/office/drawing/2014/main" id="{23197453-F4B0-40B6-B117-BA77CED83AAA}"/>
                    </a:ext>
                  </a:extLst>
                </p:cNvPr>
                <p:cNvSpPr/>
                <p:nvPr userDrawn="1"/>
              </p:nvSpPr>
              <p:spPr>
                <a:xfrm>
                  <a:off x="7322769" y="-211712"/>
                  <a:ext cx="79156" cy="216437"/>
                </a:xfrm>
                <a:prstGeom prst="rect">
                  <a:avLst/>
                </a:prstGeom>
                <a:solidFill>
                  <a:srgbClr val="4D82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2400" noProof="0">
                    <a:solidFill>
                      <a:srgbClr val="211F26"/>
                    </a:solidFill>
                    <a:latin typeface="Calibri" panose="020F0502020204030204" pitchFamily="34" charset="0"/>
                    <a:cs typeface="Calibri" panose="020F0502020204030204" pitchFamily="34" charset="0"/>
                  </a:endParaRPr>
                </a:p>
              </p:txBody>
            </p:sp>
            <p:sp>
              <p:nvSpPr>
                <p:cNvPr id="170" name="Rechthoek 169">
                  <a:extLst>
                    <a:ext uri="{FF2B5EF4-FFF2-40B4-BE49-F238E27FC236}">
                      <a16:creationId xmlns:a16="http://schemas.microsoft.com/office/drawing/2014/main" id="{AA74A762-F6E6-4C69-B60A-37DFE61F275D}"/>
                    </a:ext>
                  </a:extLst>
                </p:cNvPr>
                <p:cNvSpPr/>
                <p:nvPr userDrawn="1"/>
              </p:nvSpPr>
              <p:spPr>
                <a:xfrm>
                  <a:off x="7427035" y="-310267"/>
                  <a:ext cx="79156" cy="314992"/>
                </a:xfrm>
                <a:prstGeom prst="rect">
                  <a:avLst/>
                </a:prstGeom>
                <a:solidFill>
                  <a:srgbClr val="FFCC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2400" noProof="0">
                    <a:solidFill>
                      <a:srgbClr val="211F26"/>
                    </a:solidFill>
                    <a:latin typeface="Calibri" panose="020F0502020204030204" pitchFamily="34" charset="0"/>
                    <a:cs typeface="Calibri" panose="020F0502020204030204" pitchFamily="34" charset="0"/>
                  </a:endParaRPr>
                </a:p>
              </p:txBody>
            </p:sp>
            <p:sp>
              <p:nvSpPr>
                <p:cNvPr id="171" name="Rechthoek 170">
                  <a:extLst>
                    <a:ext uri="{FF2B5EF4-FFF2-40B4-BE49-F238E27FC236}">
                      <a16:creationId xmlns:a16="http://schemas.microsoft.com/office/drawing/2014/main" id="{55770B3C-4B4F-476D-A08A-5B4DF5901780}"/>
                    </a:ext>
                  </a:extLst>
                </p:cNvPr>
                <p:cNvSpPr/>
                <p:nvPr userDrawn="1"/>
              </p:nvSpPr>
              <p:spPr>
                <a:xfrm>
                  <a:off x="7532985" y="-240134"/>
                  <a:ext cx="79156" cy="244859"/>
                </a:xfrm>
                <a:prstGeom prst="rect">
                  <a:avLst/>
                </a:prstGeom>
                <a:solidFill>
                  <a:srgbClr val="8080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2400" noProof="0">
                    <a:solidFill>
                      <a:srgbClr val="211F26"/>
                    </a:solidFill>
                    <a:latin typeface="Calibri" panose="020F0502020204030204" pitchFamily="34" charset="0"/>
                    <a:cs typeface="Calibri" panose="020F0502020204030204" pitchFamily="34" charset="0"/>
                  </a:endParaRPr>
                </a:p>
              </p:txBody>
            </p:sp>
          </p:grpSp>
          <p:sp>
            <p:nvSpPr>
              <p:cNvPr id="134" name="Rechthoek 133">
                <a:extLst>
                  <a:ext uri="{FF2B5EF4-FFF2-40B4-BE49-F238E27FC236}">
                    <a16:creationId xmlns:a16="http://schemas.microsoft.com/office/drawing/2014/main" id="{21C0AC44-8FB7-4EDA-8D09-517FF16A563F}"/>
                  </a:ext>
                </a:extLst>
              </p:cNvPr>
              <p:cNvSpPr/>
              <p:nvPr userDrawn="1"/>
            </p:nvSpPr>
            <p:spPr>
              <a:xfrm>
                <a:off x="12556438" y="2320253"/>
                <a:ext cx="3194764" cy="252000"/>
              </a:xfrm>
              <a:prstGeom prst="rect">
                <a:avLst/>
              </a:prstGeom>
              <a:solidFill>
                <a:srgbClr val="211F2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108000" rIns="108000" bIns="108000" numCol="1" spcCol="0" rtlCol="0" fromWordArt="0" anchor="ctr" anchorCtr="0" forceAA="0" compatLnSpc="1">
                <a:prstTxWarp prst="textNoShape">
                  <a:avLst/>
                </a:prstTxWarp>
                <a:noAutofit/>
              </a:bodyPr>
              <a:lstStyle/>
              <a:p>
                <a:pPr algn="l">
                  <a:lnSpc>
                    <a:spcPct val="90000"/>
                  </a:lnSpc>
                  <a:spcBef>
                    <a:spcPts val="600"/>
                  </a:spcBef>
                  <a:spcAft>
                    <a:spcPts val="600"/>
                  </a:spcAft>
                </a:pPr>
                <a:r>
                  <a:rPr lang="nl-NL" sz="1400" b="1" cap="all" baseline="0">
                    <a:solidFill>
                      <a:schemeClr val="bg1"/>
                    </a:solidFill>
                    <a:latin typeface="Calibri" panose="020F0502020204030204" pitchFamily="34" charset="0"/>
                    <a:cs typeface="Calibri" panose="020F0502020204030204" pitchFamily="34" charset="0"/>
                  </a:rPr>
                  <a:t>Data van de Grafiek Bewerken</a:t>
                </a:r>
              </a:p>
            </p:txBody>
          </p:sp>
          <p:sp>
            <p:nvSpPr>
              <p:cNvPr id="135" name="Ovaal 134">
                <a:extLst>
                  <a:ext uri="{FF2B5EF4-FFF2-40B4-BE49-F238E27FC236}">
                    <a16:creationId xmlns:a16="http://schemas.microsoft.com/office/drawing/2014/main" id="{CC153D3B-9DD6-4F61-9DD5-9173A24C56F8}"/>
                  </a:ext>
                </a:extLst>
              </p:cNvPr>
              <p:cNvSpPr/>
              <p:nvPr userDrawn="1"/>
            </p:nvSpPr>
            <p:spPr>
              <a:xfrm>
                <a:off x="12550852" y="2715948"/>
                <a:ext cx="260914" cy="259683"/>
              </a:xfrm>
              <a:prstGeom prst="ellipse">
                <a:avLst/>
              </a:prstGeom>
              <a:solidFill>
                <a:srgbClr val="211F26"/>
              </a:solidFill>
              <a:ln w="25400" cap="flat" cmpd="sng" algn="ctr">
                <a:noFill/>
                <a:prstDash val="solid"/>
              </a:ln>
              <a:effectLst/>
            </p:spPr>
            <p:txBody>
              <a:bodyPr rtlCol="0" anchor="ctr"/>
              <a:lstStyle/>
              <a:p>
                <a:pPr marR="0" lvl="0" indent="0" algn="ctr" fontAlgn="auto">
                  <a:lnSpc>
                    <a:spcPct val="100000"/>
                  </a:lnSpc>
                  <a:spcBef>
                    <a:spcPts val="0"/>
                  </a:spcBef>
                  <a:spcAft>
                    <a:spcPts val="0"/>
                  </a:spcAft>
                  <a:buClrTx/>
                  <a:buSzTx/>
                  <a:buFontTx/>
                  <a:buNone/>
                  <a:tabLst/>
                </a:pPr>
                <a:r>
                  <a:rPr kumimoji="0" lang="nl-NL" sz="1200" b="1" i="0" u="none" strike="noStrike" kern="0" cap="none" spc="0" normalizeH="0" baseline="0" noProof="0">
                    <a:ln>
                      <a:noFill/>
                    </a:ln>
                    <a:solidFill>
                      <a:schemeClr val="bg1"/>
                    </a:solidFill>
                    <a:effectLst/>
                    <a:uLnTx/>
                    <a:uFillTx/>
                    <a:latin typeface="Calibri" panose="020F0502020204030204" pitchFamily="34" charset="0"/>
                    <a:cs typeface="Calibri" panose="020F0502020204030204" pitchFamily="34" charset="0"/>
                  </a:rPr>
                  <a:t>1</a:t>
                </a:r>
              </a:p>
            </p:txBody>
          </p:sp>
          <p:sp>
            <p:nvSpPr>
              <p:cNvPr id="136" name="Rechthoek 135">
                <a:extLst>
                  <a:ext uri="{FF2B5EF4-FFF2-40B4-BE49-F238E27FC236}">
                    <a16:creationId xmlns:a16="http://schemas.microsoft.com/office/drawing/2014/main" id="{3887ECFC-EB63-4B46-AD94-A7FDEBCCF3B6}"/>
                  </a:ext>
                </a:extLst>
              </p:cNvPr>
              <p:cNvSpPr/>
              <p:nvPr userDrawn="1"/>
            </p:nvSpPr>
            <p:spPr>
              <a:xfrm>
                <a:off x="12916533" y="2715948"/>
                <a:ext cx="2817995" cy="314439"/>
              </a:xfrm>
              <a:prstGeom prst="rect">
                <a:avLst/>
              </a:prstGeom>
              <a:noFill/>
              <a:ln w="25400" cap="flat" cmpd="sng" algn="ctr">
                <a:noFill/>
                <a:prstDash val="solid"/>
              </a:ln>
              <a:effectLst/>
            </p:spPr>
            <p:txBody>
              <a:bodyPr lIns="0" tIns="0" rIns="0" bIns="0" rtlCol="0" anchor="t"/>
              <a:lstStyle/>
              <a:p>
                <a:pPr lvl="0" fontAlgn="auto">
                  <a:spcBef>
                    <a:spcPts val="0"/>
                  </a:spcBef>
                  <a:spcAft>
                    <a:spcPts val="0"/>
                  </a:spcAft>
                  <a:defRPr/>
                </a:pPr>
                <a:r>
                  <a:rPr lang="nl-NL" sz="1100" kern="0" noProof="0">
                    <a:solidFill>
                      <a:srgbClr val="211F26"/>
                    </a:solidFill>
                    <a:latin typeface="Calibri" panose="020F0502020204030204" pitchFamily="34" charset="0"/>
                    <a:cs typeface="Calibri" panose="020F0502020204030204" pitchFamily="34" charset="0"/>
                  </a:rPr>
                  <a:t>Selecteer de grafiek, klik met de rechter muisknop en kies </a:t>
                </a:r>
                <a:r>
                  <a:rPr lang="nl-NL" sz="1100" b="1" kern="0" noProof="0">
                    <a:solidFill>
                      <a:srgbClr val="211F26"/>
                    </a:solidFill>
                    <a:latin typeface="Calibri" panose="020F0502020204030204" pitchFamily="34" charset="0"/>
                    <a:cs typeface="Calibri" panose="020F0502020204030204" pitchFamily="34" charset="0"/>
                  </a:rPr>
                  <a:t>‘Gegevens bewerken’</a:t>
                </a:r>
              </a:p>
            </p:txBody>
          </p:sp>
          <p:grpSp>
            <p:nvGrpSpPr>
              <p:cNvPr id="137" name="Groep 136">
                <a:extLst>
                  <a:ext uri="{FF2B5EF4-FFF2-40B4-BE49-F238E27FC236}">
                    <a16:creationId xmlns:a16="http://schemas.microsoft.com/office/drawing/2014/main" id="{E0A917F3-8A2B-4683-87B9-2FAEEB49CE6A}"/>
                  </a:ext>
                </a:extLst>
              </p:cNvPr>
              <p:cNvGrpSpPr/>
              <p:nvPr userDrawn="1"/>
            </p:nvGrpSpPr>
            <p:grpSpPr>
              <a:xfrm>
                <a:off x="12916532" y="3177972"/>
                <a:ext cx="1714530" cy="639425"/>
                <a:chOff x="12757283" y="4365594"/>
                <a:chExt cx="1714530" cy="639425"/>
              </a:xfrm>
            </p:grpSpPr>
            <p:sp>
              <p:nvSpPr>
                <p:cNvPr id="138" name="Rechthoek 137">
                  <a:extLst>
                    <a:ext uri="{FF2B5EF4-FFF2-40B4-BE49-F238E27FC236}">
                      <a16:creationId xmlns:a16="http://schemas.microsoft.com/office/drawing/2014/main" id="{76A4EB65-6A0B-4986-827A-7928FC395EAC}"/>
                    </a:ext>
                  </a:extLst>
                </p:cNvPr>
                <p:cNvSpPr/>
                <p:nvPr userDrawn="1"/>
              </p:nvSpPr>
              <p:spPr>
                <a:xfrm>
                  <a:off x="12757283" y="4365594"/>
                  <a:ext cx="1626818" cy="580946"/>
                </a:xfrm>
                <a:prstGeom prst="rect">
                  <a:avLst/>
                </a:prstGeom>
                <a:solidFill>
                  <a:schemeClr val="bg1"/>
                </a:solidFill>
                <a:ln w="12700">
                  <a:solidFill>
                    <a:srgbClr val="D1D1D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108000" tIns="0" rIns="0" bIns="0" numCol="1" spcCol="0" rtlCol="0" fromWordArt="0" anchor="ctr" anchorCtr="0" forceAA="0" compatLnSpc="1">
                  <a:prstTxWarp prst="textNoShape">
                    <a:avLst/>
                  </a:prstTxWarp>
                  <a:noAutofit/>
                </a:bodyPr>
                <a:lstStyle/>
                <a:p>
                  <a:pPr algn="l">
                    <a:lnSpc>
                      <a:spcPct val="90000"/>
                    </a:lnSpc>
                    <a:spcBef>
                      <a:spcPts val="600"/>
                    </a:spcBef>
                    <a:spcAft>
                      <a:spcPts val="600"/>
                    </a:spcAft>
                  </a:pPr>
                  <a:endParaRPr lang="nl-NL" sz="800" b="0" noProof="0">
                    <a:solidFill>
                      <a:srgbClr val="211F26"/>
                    </a:solidFill>
                    <a:latin typeface="Calibri" panose="020F0502020204030204" pitchFamily="34" charset="0"/>
                    <a:cs typeface="Calibri" panose="020F0502020204030204" pitchFamily="34" charset="0"/>
                  </a:endParaRPr>
                </a:p>
              </p:txBody>
            </p:sp>
            <p:sp>
              <p:nvSpPr>
                <p:cNvPr id="139" name="Rechthoek 138">
                  <a:extLst>
                    <a:ext uri="{FF2B5EF4-FFF2-40B4-BE49-F238E27FC236}">
                      <a16:creationId xmlns:a16="http://schemas.microsoft.com/office/drawing/2014/main" id="{DE7BE764-6FF0-4A3C-AD6A-5CD60942E258}"/>
                    </a:ext>
                  </a:extLst>
                </p:cNvPr>
                <p:cNvSpPr/>
                <p:nvPr userDrawn="1"/>
              </p:nvSpPr>
              <p:spPr>
                <a:xfrm>
                  <a:off x="12768263" y="4676983"/>
                  <a:ext cx="1609231" cy="261256"/>
                </a:xfrm>
                <a:prstGeom prst="rect">
                  <a:avLst/>
                </a:prstGeom>
                <a:solidFill>
                  <a:srgbClr val="FCE4DC"/>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rgbClr val="211F26"/>
                    </a:solidFill>
                    <a:latin typeface="Calibri" panose="020F0502020204030204" pitchFamily="34" charset="0"/>
                    <a:cs typeface="Calibri" panose="020F0502020204030204" pitchFamily="34" charset="0"/>
                  </a:endParaRPr>
                </a:p>
              </p:txBody>
            </p:sp>
            <p:sp>
              <p:nvSpPr>
                <p:cNvPr id="140" name="Tekstvak 139">
                  <a:extLst>
                    <a:ext uri="{FF2B5EF4-FFF2-40B4-BE49-F238E27FC236}">
                      <a16:creationId xmlns:a16="http://schemas.microsoft.com/office/drawing/2014/main" id="{7731830B-1D8D-478B-AA8A-57CB987CB43A}"/>
                    </a:ext>
                  </a:extLst>
                </p:cNvPr>
                <p:cNvSpPr txBox="1"/>
                <p:nvPr userDrawn="1"/>
              </p:nvSpPr>
              <p:spPr>
                <a:xfrm>
                  <a:off x="12997648" y="4404704"/>
                  <a:ext cx="1248154" cy="216982"/>
                </a:xfrm>
                <a:prstGeom prst="rect">
                  <a:avLst/>
                </a:prstGeom>
                <a:noFill/>
              </p:spPr>
              <p:txBody>
                <a:bodyPr wrap="square" rtlCol="0">
                  <a:spAutoFit/>
                </a:bodyPr>
                <a:lstStyle/>
                <a:p>
                  <a:pPr marL="0" algn="l" defTabSz="1217512" rtl="0" eaLnBrk="1" latinLnBrk="0" hangingPunct="1">
                    <a:lnSpc>
                      <a:spcPct val="90000"/>
                    </a:lnSpc>
                    <a:spcBef>
                      <a:spcPts val="600"/>
                    </a:spcBef>
                    <a:spcAft>
                      <a:spcPts val="600"/>
                    </a:spcAft>
                  </a:pPr>
                  <a:r>
                    <a:rPr lang="nl-NL" sz="900" b="0" kern="1200" noProof="0">
                      <a:solidFill>
                        <a:srgbClr val="211F26"/>
                      </a:solidFill>
                      <a:latin typeface="Calibri" panose="020F0502020204030204" pitchFamily="34" charset="0"/>
                      <a:ea typeface="+mn-ea"/>
                      <a:cs typeface="Calibri" panose="020F0502020204030204" pitchFamily="34" charset="0"/>
                    </a:rPr>
                    <a:t>Grafiektype wijzigen</a:t>
                  </a:r>
                </a:p>
              </p:txBody>
            </p:sp>
            <p:sp>
              <p:nvSpPr>
                <p:cNvPr id="141" name="Tekstvak 140">
                  <a:extLst>
                    <a:ext uri="{FF2B5EF4-FFF2-40B4-BE49-F238E27FC236}">
                      <a16:creationId xmlns:a16="http://schemas.microsoft.com/office/drawing/2014/main" id="{BCEF6064-689D-411B-B58A-5D5813CABD4C}"/>
                    </a:ext>
                  </a:extLst>
                </p:cNvPr>
                <p:cNvSpPr txBox="1"/>
                <p:nvPr userDrawn="1"/>
              </p:nvSpPr>
              <p:spPr>
                <a:xfrm>
                  <a:off x="12984219" y="4725830"/>
                  <a:ext cx="1274711" cy="216982"/>
                </a:xfrm>
                <a:prstGeom prst="rect">
                  <a:avLst/>
                </a:prstGeom>
                <a:noFill/>
              </p:spPr>
              <p:txBody>
                <a:bodyPr wrap="square" rtlCol="0">
                  <a:spAutoFit/>
                </a:bodyPr>
                <a:lstStyle/>
                <a:p>
                  <a:pPr marL="0" algn="l" defTabSz="1217512" rtl="0" eaLnBrk="1" latinLnBrk="0" hangingPunct="1">
                    <a:lnSpc>
                      <a:spcPct val="90000"/>
                    </a:lnSpc>
                    <a:spcBef>
                      <a:spcPts val="600"/>
                    </a:spcBef>
                    <a:spcAft>
                      <a:spcPts val="600"/>
                    </a:spcAft>
                  </a:pPr>
                  <a:r>
                    <a:rPr lang="nl-NL" sz="900" b="0" kern="1200" noProof="0">
                      <a:solidFill>
                        <a:srgbClr val="211F26"/>
                      </a:solidFill>
                      <a:latin typeface="Calibri" panose="020F0502020204030204" pitchFamily="34" charset="0"/>
                      <a:ea typeface="+mn-ea"/>
                      <a:cs typeface="Calibri" panose="020F0502020204030204" pitchFamily="34" charset="0"/>
                    </a:rPr>
                    <a:t>Gegevens bewerken</a:t>
                  </a:r>
                </a:p>
              </p:txBody>
            </p:sp>
            <p:pic>
              <p:nvPicPr>
                <p:cNvPr id="142" name="Picture 3">
                  <a:extLst>
                    <a:ext uri="{FF2B5EF4-FFF2-40B4-BE49-F238E27FC236}">
                      <a16:creationId xmlns:a16="http://schemas.microsoft.com/office/drawing/2014/main" id="{0623B534-DBF0-4B3F-B446-4D44DEC4E404}"/>
                    </a:ext>
                  </a:extLst>
                </p:cNvPr>
                <p:cNvPicPr>
                  <a:picLocks noChangeAspect="1" noChangeArrowheads="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14328727" y="4773688"/>
                  <a:ext cx="143086" cy="231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143" name="Groep 142">
                  <a:extLst>
                    <a:ext uri="{FF2B5EF4-FFF2-40B4-BE49-F238E27FC236}">
                      <a16:creationId xmlns:a16="http://schemas.microsoft.com/office/drawing/2014/main" id="{F33F9E94-28E3-40DB-8966-AB898A448D75}"/>
                    </a:ext>
                  </a:extLst>
                </p:cNvPr>
                <p:cNvGrpSpPr/>
                <p:nvPr userDrawn="1"/>
              </p:nvGrpSpPr>
              <p:grpSpPr>
                <a:xfrm>
                  <a:off x="12831198" y="4432250"/>
                  <a:ext cx="139861" cy="152244"/>
                  <a:chOff x="12574450" y="6053892"/>
                  <a:chExt cx="169232" cy="184215"/>
                </a:xfrm>
              </p:grpSpPr>
              <p:sp>
                <p:nvSpPr>
                  <p:cNvPr id="166" name="Rechthoek 165">
                    <a:extLst>
                      <a:ext uri="{FF2B5EF4-FFF2-40B4-BE49-F238E27FC236}">
                        <a16:creationId xmlns:a16="http://schemas.microsoft.com/office/drawing/2014/main" id="{54A27853-F551-48E5-9139-EA46FB277FA8}"/>
                      </a:ext>
                    </a:extLst>
                  </p:cNvPr>
                  <p:cNvSpPr/>
                  <p:nvPr userDrawn="1"/>
                </p:nvSpPr>
                <p:spPr>
                  <a:xfrm>
                    <a:off x="12574450" y="6111529"/>
                    <a:ext cx="46293" cy="126577"/>
                  </a:xfrm>
                  <a:prstGeom prst="rect">
                    <a:avLst/>
                  </a:prstGeom>
                  <a:solidFill>
                    <a:srgbClr val="4D82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2000" noProof="0">
                      <a:solidFill>
                        <a:srgbClr val="211F26"/>
                      </a:solidFill>
                      <a:latin typeface="Calibri" panose="020F0502020204030204" pitchFamily="34" charset="0"/>
                      <a:cs typeface="Calibri" panose="020F0502020204030204" pitchFamily="34" charset="0"/>
                    </a:endParaRPr>
                  </a:p>
                </p:txBody>
              </p:sp>
              <p:sp>
                <p:nvSpPr>
                  <p:cNvPr id="167" name="Rechthoek 166">
                    <a:extLst>
                      <a:ext uri="{FF2B5EF4-FFF2-40B4-BE49-F238E27FC236}">
                        <a16:creationId xmlns:a16="http://schemas.microsoft.com/office/drawing/2014/main" id="{4AF0BD0B-5EB9-4E33-AC91-3BDB5F04242C}"/>
                      </a:ext>
                    </a:extLst>
                  </p:cNvPr>
                  <p:cNvSpPr/>
                  <p:nvPr userDrawn="1"/>
                </p:nvSpPr>
                <p:spPr>
                  <a:xfrm>
                    <a:off x="12635427" y="6053892"/>
                    <a:ext cx="46293" cy="184215"/>
                  </a:xfrm>
                  <a:prstGeom prst="rect">
                    <a:avLst/>
                  </a:prstGeom>
                  <a:solidFill>
                    <a:srgbClr val="EDC87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2000" noProof="0">
                      <a:solidFill>
                        <a:srgbClr val="211F26"/>
                      </a:solidFill>
                      <a:latin typeface="Calibri" panose="020F0502020204030204" pitchFamily="34" charset="0"/>
                      <a:cs typeface="Calibri" panose="020F0502020204030204" pitchFamily="34" charset="0"/>
                    </a:endParaRPr>
                  </a:p>
                </p:txBody>
              </p:sp>
              <p:sp>
                <p:nvSpPr>
                  <p:cNvPr id="168" name="Rechthoek 167">
                    <a:extLst>
                      <a:ext uri="{FF2B5EF4-FFF2-40B4-BE49-F238E27FC236}">
                        <a16:creationId xmlns:a16="http://schemas.microsoft.com/office/drawing/2014/main" id="{F3C95F9F-577B-4B96-B302-0CE099B959AD}"/>
                      </a:ext>
                    </a:extLst>
                  </p:cNvPr>
                  <p:cNvSpPr/>
                  <p:nvPr userDrawn="1"/>
                </p:nvSpPr>
                <p:spPr>
                  <a:xfrm>
                    <a:off x="12697389" y="6094907"/>
                    <a:ext cx="46293" cy="143200"/>
                  </a:xfrm>
                  <a:prstGeom prst="rect">
                    <a:avLst/>
                  </a:prstGeom>
                  <a:solidFill>
                    <a:srgbClr val="8080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2000" noProof="0">
                      <a:solidFill>
                        <a:srgbClr val="211F26"/>
                      </a:solidFill>
                      <a:latin typeface="Calibri" panose="020F0502020204030204" pitchFamily="34" charset="0"/>
                      <a:cs typeface="Calibri" panose="020F0502020204030204" pitchFamily="34" charset="0"/>
                    </a:endParaRPr>
                  </a:p>
                </p:txBody>
              </p:sp>
            </p:grpSp>
            <p:grpSp>
              <p:nvGrpSpPr>
                <p:cNvPr id="144" name="Groep 143">
                  <a:extLst>
                    <a:ext uri="{FF2B5EF4-FFF2-40B4-BE49-F238E27FC236}">
                      <a16:creationId xmlns:a16="http://schemas.microsoft.com/office/drawing/2014/main" id="{6260E506-514F-46BD-A05A-0319279B2086}"/>
                    </a:ext>
                  </a:extLst>
                </p:cNvPr>
                <p:cNvGrpSpPr/>
                <p:nvPr userDrawn="1"/>
              </p:nvGrpSpPr>
              <p:grpSpPr>
                <a:xfrm>
                  <a:off x="12831198" y="4748585"/>
                  <a:ext cx="184916" cy="120210"/>
                  <a:chOff x="8815516" y="1076284"/>
                  <a:chExt cx="503174" cy="327105"/>
                </a:xfrm>
              </p:grpSpPr>
              <p:sp>
                <p:nvSpPr>
                  <p:cNvPr id="145" name="Rechthoek 144">
                    <a:extLst>
                      <a:ext uri="{FF2B5EF4-FFF2-40B4-BE49-F238E27FC236}">
                        <a16:creationId xmlns:a16="http://schemas.microsoft.com/office/drawing/2014/main" id="{F70FB616-6838-4BC4-A6C9-C1D0F008C2CE}"/>
                      </a:ext>
                    </a:extLst>
                  </p:cNvPr>
                  <p:cNvSpPr/>
                  <p:nvPr userDrawn="1"/>
                </p:nvSpPr>
                <p:spPr>
                  <a:xfrm>
                    <a:off x="8815516" y="1133167"/>
                    <a:ext cx="372729" cy="23597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2400" noProof="0">
                      <a:solidFill>
                        <a:srgbClr val="211F26"/>
                      </a:solidFill>
                      <a:latin typeface="Calibri" panose="020F0502020204030204" pitchFamily="34" charset="0"/>
                      <a:cs typeface="Calibri" panose="020F0502020204030204" pitchFamily="34" charset="0"/>
                    </a:endParaRPr>
                  </a:p>
                </p:txBody>
              </p:sp>
              <p:grpSp>
                <p:nvGrpSpPr>
                  <p:cNvPr id="146" name="Groep 145">
                    <a:extLst>
                      <a:ext uri="{FF2B5EF4-FFF2-40B4-BE49-F238E27FC236}">
                        <a16:creationId xmlns:a16="http://schemas.microsoft.com/office/drawing/2014/main" id="{EB767312-E73C-4ABB-A399-B9A63E1E7E22}"/>
                      </a:ext>
                    </a:extLst>
                  </p:cNvPr>
                  <p:cNvGrpSpPr/>
                  <p:nvPr userDrawn="1"/>
                </p:nvGrpSpPr>
                <p:grpSpPr>
                  <a:xfrm>
                    <a:off x="8815517" y="1076284"/>
                    <a:ext cx="503173" cy="327105"/>
                    <a:chOff x="1351248" y="-683635"/>
                    <a:chExt cx="503173" cy="327105"/>
                  </a:xfrm>
                </p:grpSpPr>
                <p:grpSp>
                  <p:nvGrpSpPr>
                    <p:cNvPr id="147" name="Groep 146">
                      <a:extLst>
                        <a:ext uri="{FF2B5EF4-FFF2-40B4-BE49-F238E27FC236}">
                          <a16:creationId xmlns:a16="http://schemas.microsoft.com/office/drawing/2014/main" id="{7FD52AE5-56EE-41D8-B714-9C831474C626}"/>
                        </a:ext>
                      </a:extLst>
                    </p:cNvPr>
                    <p:cNvGrpSpPr/>
                    <p:nvPr userDrawn="1"/>
                  </p:nvGrpSpPr>
                  <p:grpSpPr>
                    <a:xfrm>
                      <a:off x="1351248" y="-683635"/>
                      <a:ext cx="375186" cy="293652"/>
                      <a:chOff x="1094874" y="-884923"/>
                      <a:chExt cx="884668" cy="692417"/>
                    </a:xfrm>
                  </p:grpSpPr>
                  <p:sp>
                    <p:nvSpPr>
                      <p:cNvPr id="152" name="Rechthoek 151">
                        <a:extLst>
                          <a:ext uri="{FF2B5EF4-FFF2-40B4-BE49-F238E27FC236}">
                            <a16:creationId xmlns:a16="http://schemas.microsoft.com/office/drawing/2014/main" id="{44B15858-F683-49E4-864F-3CA470A4813D}"/>
                          </a:ext>
                        </a:extLst>
                      </p:cNvPr>
                      <p:cNvSpPr/>
                      <p:nvPr userDrawn="1"/>
                    </p:nvSpPr>
                    <p:spPr>
                      <a:xfrm>
                        <a:off x="1094874" y="-884923"/>
                        <a:ext cx="878304" cy="145579"/>
                      </a:xfrm>
                      <a:prstGeom prst="rect">
                        <a:avLst/>
                      </a:prstGeom>
                      <a:solidFill>
                        <a:srgbClr val="81818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2400" noProof="0">
                          <a:solidFill>
                            <a:srgbClr val="211F26"/>
                          </a:solidFill>
                          <a:latin typeface="Calibri" panose="020F0502020204030204" pitchFamily="34" charset="0"/>
                          <a:cs typeface="Calibri" panose="020F0502020204030204" pitchFamily="34" charset="0"/>
                        </a:endParaRPr>
                      </a:p>
                    </p:txBody>
                  </p:sp>
                  <p:grpSp>
                    <p:nvGrpSpPr>
                      <p:cNvPr id="153" name="Groep 152">
                        <a:extLst>
                          <a:ext uri="{FF2B5EF4-FFF2-40B4-BE49-F238E27FC236}">
                            <a16:creationId xmlns:a16="http://schemas.microsoft.com/office/drawing/2014/main" id="{20FA7A22-BA74-4C1B-B612-04F8D7F833FF}"/>
                          </a:ext>
                        </a:extLst>
                      </p:cNvPr>
                      <p:cNvGrpSpPr/>
                      <p:nvPr userDrawn="1"/>
                    </p:nvGrpSpPr>
                    <p:grpSpPr>
                      <a:xfrm>
                        <a:off x="1094874" y="-878306"/>
                        <a:ext cx="867364" cy="685800"/>
                        <a:chOff x="1094874" y="-878306"/>
                        <a:chExt cx="867364" cy="613611"/>
                      </a:xfrm>
                    </p:grpSpPr>
                    <p:cxnSp>
                      <p:nvCxnSpPr>
                        <p:cNvPr id="159" name="Rechte verbindingslijn 158">
                          <a:extLst>
                            <a:ext uri="{FF2B5EF4-FFF2-40B4-BE49-F238E27FC236}">
                              <a16:creationId xmlns:a16="http://schemas.microsoft.com/office/drawing/2014/main" id="{8810A998-CCFA-4F71-AF5E-C076CD7BA5AD}"/>
                            </a:ext>
                          </a:extLst>
                        </p:cNvPr>
                        <p:cNvCxnSpPr>
                          <a:cxnSpLocks/>
                        </p:cNvCxnSpPr>
                        <p:nvPr userDrawn="1"/>
                      </p:nvCxnSpPr>
                      <p:spPr>
                        <a:xfrm>
                          <a:off x="1094874" y="-878305"/>
                          <a:ext cx="0" cy="613610"/>
                        </a:xfrm>
                        <a:prstGeom prst="line">
                          <a:avLst/>
                        </a:prstGeom>
                        <a:ln>
                          <a:solidFill>
                            <a:srgbClr val="818181"/>
                          </a:solidFill>
                        </a:ln>
                      </p:spPr>
                      <p:style>
                        <a:lnRef idx="1">
                          <a:schemeClr val="accent1"/>
                        </a:lnRef>
                        <a:fillRef idx="0">
                          <a:schemeClr val="accent1"/>
                        </a:fillRef>
                        <a:effectRef idx="0">
                          <a:schemeClr val="accent1"/>
                        </a:effectRef>
                        <a:fontRef idx="minor">
                          <a:schemeClr val="tx1"/>
                        </a:fontRef>
                      </p:style>
                    </p:cxnSp>
                    <p:cxnSp>
                      <p:nvCxnSpPr>
                        <p:cNvPr id="160" name="Rechte verbindingslijn 159">
                          <a:extLst>
                            <a:ext uri="{FF2B5EF4-FFF2-40B4-BE49-F238E27FC236}">
                              <a16:creationId xmlns:a16="http://schemas.microsoft.com/office/drawing/2014/main" id="{5D66286B-CBB2-40A3-AF98-19E68FECE74C}"/>
                            </a:ext>
                          </a:extLst>
                        </p:cNvPr>
                        <p:cNvCxnSpPr>
                          <a:cxnSpLocks/>
                        </p:cNvCxnSpPr>
                        <p:nvPr userDrawn="1"/>
                      </p:nvCxnSpPr>
                      <p:spPr>
                        <a:xfrm>
                          <a:off x="1962238" y="-878306"/>
                          <a:ext cx="0" cy="613611"/>
                        </a:xfrm>
                        <a:prstGeom prst="line">
                          <a:avLst/>
                        </a:prstGeom>
                        <a:ln>
                          <a:solidFill>
                            <a:srgbClr val="818181"/>
                          </a:solidFill>
                        </a:ln>
                      </p:spPr>
                      <p:style>
                        <a:lnRef idx="1">
                          <a:schemeClr val="accent1"/>
                        </a:lnRef>
                        <a:fillRef idx="0">
                          <a:schemeClr val="accent1"/>
                        </a:fillRef>
                        <a:effectRef idx="0">
                          <a:schemeClr val="accent1"/>
                        </a:effectRef>
                        <a:fontRef idx="minor">
                          <a:schemeClr val="tx1"/>
                        </a:fontRef>
                      </p:style>
                    </p:cxnSp>
                    <p:grpSp>
                      <p:nvGrpSpPr>
                        <p:cNvPr id="161" name="Groep 160">
                          <a:extLst>
                            <a:ext uri="{FF2B5EF4-FFF2-40B4-BE49-F238E27FC236}">
                              <a16:creationId xmlns:a16="http://schemas.microsoft.com/office/drawing/2014/main" id="{339E7DD8-D736-42B3-BA89-D141CBBF47D8}"/>
                            </a:ext>
                          </a:extLst>
                        </p:cNvPr>
                        <p:cNvGrpSpPr/>
                        <p:nvPr userDrawn="1"/>
                      </p:nvGrpSpPr>
                      <p:grpSpPr>
                        <a:xfrm>
                          <a:off x="1270535" y="-878306"/>
                          <a:ext cx="526983" cy="613611"/>
                          <a:chOff x="1270535" y="-745959"/>
                          <a:chExt cx="526983" cy="481264"/>
                        </a:xfrm>
                      </p:grpSpPr>
                      <p:cxnSp>
                        <p:nvCxnSpPr>
                          <p:cNvPr id="162" name="Rechte verbindingslijn 161">
                            <a:extLst>
                              <a:ext uri="{FF2B5EF4-FFF2-40B4-BE49-F238E27FC236}">
                                <a16:creationId xmlns:a16="http://schemas.microsoft.com/office/drawing/2014/main" id="{CDEC2FC8-F139-440A-B7F1-03AF45280B93}"/>
                              </a:ext>
                            </a:extLst>
                          </p:cNvPr>
                          <p:cNvCxnSpPr>
                            <a:cxnSpLocks/>
                          </p:cNvCxnSpPr>
                          <p:nvPr userDrawn="1"/>
                        </p:nvCxnSpPr>
                        <p:spPr>
                          <a:xfrm>
                            <a:off x="1446196" y="-745959"/>
                            <a:ext cx="0" cy="481264"/>
                          </a:xfrm>
                          <a:prstGeom prst="line">
                            <a:avLst/>
                          </a:prstGeom>
                          <a:ln w="6350">
                            <a:solidFill>
                              <a:srgbClr val="818181"/>
                            </a:solidFill>
                          </a:ln>
                        </p:spPr>
                        <p:style>
                          <a:lnRef idx="1">
                            <a:schemeClr val="accent1"/>
                          </a:lnRef>
                          <a:fillRef idx="0">
                            <a:schemeClr val="accent1"/>
                          </a:fillRef>
                          <a:effectRef idx="0">
                            <a:schemeClr val="accent1"/>
                          </a:effectRef>
                          <a:fontRef idx="minor">
                            <a:schemeClr val="tx1"/>
                          </a:fontRef>
                        </p:style>
                      </p:cxnSp>
                      <p:cxnSp>
                        <p:nvCxnSpPr>
                          <p:cNvPr id="163" name="Rechte verbindingslijn 162">
                            <a:extLst>
                              <a:ext uri="{FF2B5EF4-FFF2-40B4-BE49-F238E27FC236}">
                                <a16:creationId xmlns:a16="http://schemas.microsoft.com/office/drawing/2014/main" id="{72BA639B-4140-4A05-919D-A9B768C1073A}"/>
                              </a:ext>
                            </a:extLst>
                          </p:cNvPr>
                          <p:cNvCxnSpPr>
                            <a:cxnSpLocks/>
                          </p:cNvCxnSpPr>
                          <p:nvPr userDrawn="1"/>
                        </p:nvCxnSpPr>
                        <p:spPr>
                          <a:xfrm>
                            <a:off x="1270535" y="-745959"/>
                            <a:ext cx="0" cy="481264"/>
                          </a:xfrm>
                          <a:prstGeom prst="line">
                            <a:avLst/>
                          </a:prstGeom>
                          <a:ln w="6350">
                            <a:solidFill>
                              <a:srgbClr val="818181"/>
                            </a:solidFill>
                          </a:ln>
                        </p:spPr>
                        <p:style>
                          <a:lnRef idx="1">
                            <a:schemeClr val="accent1"/>
                          </a:lnRef>
                          <a:fillRef idx="0">
                            <a:schemeClr val="accent1"/>
                          </a:fillRef>
                          <a:effectRef idx="0">
                            <a:schemeClr val="accent1"/>
                          </a:effectRef>
                          <a:fontRef idx="minor">
                            <a:schemeClr val="tx1"/>
                          </a:fontRef>
                        </p:style>
                      </p:cxnSp>
                      <p:cxnSp>
                        <p:nvCxnSpPr>
                          <p:cNvPr id="164" name="Rechte verbindingslijn 163">
                            <a:extLst>
                              <a:ext uri="{FF2B5EF4-FFF2-40B4-BE49-F238E27FC236}">
                                <a16:creationId xmlns:a16="http://schemas.microsoft.com/office/drawing/2014/main" id="{E59F7363-0A64-4C47-84CC-B79DE5545041}"/>
                              </a:ext>
                            </a:extLst>
                          </p:cNvPr>
                          <p:cNvCxnSpPr>
                            <a:cxnSpLocks/>
                          </p:cNvCxnSpPr>
                          <p:nvPr userDrawn="1"/>
                        </p:nvCxnSpPr>
                        <p:spPr>
                          <a:xfrm>
                            <a:off x="1621857" y="-745959"/>
                            <a:ext cx="0" cy="481264"/>
                          </a:xfrm>
                          <a:prstGeom prst="line">
                            <a:avLst/>
                          </a:prstGeom>
                          <a:ln w="6350">
                            <a:solidFill>
                              <a:srgbClr val="818181"/>
                            </a:solidFill>
                          </a:ln>
                        </p:spPr>
                        <p:style>
                          <a:lnRef idx="1">
                            <a:schemeClr val="accent1"/>
                          </a:lnRef>
                          <a:fillRef idx="0">
                            <a:schemeClr val="accent1"/>
                          </a:fillRef>
                          <a:effectRef idx="0">
                            <a:schemeClr val="accent1"/>
                          </a:effectRef>
                          <a:fontRef idx="minor">
                            <a:schemeClr val="tx1"/>
                          </a:fontRef>
                        </p:style>
                      </p:cxnSp>
                      <p:cxnSp>
                        <p:nvCxnSpPr>
                          <p:cNvPr id="165" name="Rechte verbindingslijn 164">
                            <a:extLst>
                              <a:ext uri="{FF2B5EF4-FFF2-40B4-BE49-F238E27FC236}">
                                <a16:creationId xmlns:a16="http://schemas.microsoft.com/office/drawing/2014/main" id="{EC56D7CF-A56F-414F-B3F2-A44F8C3488A9}"/>
                              </a:ext>
                            </a:extLst>
                          </p:cNvPr>
                          <p:cNvCxnSpPr>
                            <a:cxnSpLocks/>
                          </p:cNvCxnSpPr>
                          <p:nvPr userDrawn="1"/>
                        </p:nvCxnSpPr>
                        <p:spPr>
                          <a:xfrm>
                            <a:off x="1797518" y="-745959"/>
                            <a:ext cx="0" cy="481264"/>
                          </a:xfrm>
                          <a:prstGeom prst="line">
                            <a:avLst/>
                          </a:prstGeom>
                          <a:ln w="6350">
                            <a:solidFill>
                              <a:srgbClr val="818181"/>
                            </a:solidFill>
                          </a:ln>
                        </p:spPr>
                        <p:style>
                          <a:lnRef idx="1">
                            <a:schemeClr val="accent1"/>
                          </a:lnRef>
                          <a:fillRef idx="0">
                            <a:schemeClr val="accent1"/>
                          </a:fillRef>
                          <a:effectRef idx="0">
                            <a:schemeClr val="accent1"/>
                          </a:effectRef>
                          <a:fontRef idx="minor">
                            <a:schemeClr val="tx1"/>
                          </a:fontRef>
                        </p:style>
                      </p:cxnSp>
                    </p:grpSp>
                  </p:grpSp>
                  <p:cxnSp>
                    <p:nvCxnSpPr>
                      <p:cNvPr id="154" name="Rechte verbindingslijn 153">
                        <a:extLst>
                          <a:ext uri="{FF2B5EF4-FFF2-40B4-BE49-F238E27FC236}">
                            <a16:creationId xmlns:a16="http://schemas.microsoft.com/office/drawing/2014/main" id="{D7ACA3C1-5737-4BDF-BC21-B2E1B3639B9C}"/>
                          </a:ext>
                        </a:extLst>
                      </p:cNvPr>
                      <p:cNvCxnSpPr>
                        <a:cxnSpLocks/>
                      </p:cNvCxnSpPr>
                      <p:nvPr userDrawn="1"/>
                    </p:nvCxnSpPr>
                    <p:spPr>
                      <a:xfrm flipH="1">
                        <a:off x="1098555" y="-192506"/>
                        <a:ext cx="880987" cy="0"/>
                      </a:xfrm>
                      <a:prstGeom prst="line">
                        <a:avLst/>
                      </a:prstGeom>
                      <a:ln>
                        <a:solidFill>
                          <a:srgbClr val="818181"/>
                        </a:solidFill>
                      </a:ln>
                    </p:spPr>
                    <p:style>
                      <a:lnRef idx="1">
                        <a:schemeClr val="accent1"/>
                      </a:lnRef>
                      <a:fillRef idx="0">
                        <a:schemeClr val="accent1"/>
                      </a:fillRef>
                      <a:effectRef idx="0">
                        <a:schemeClr val="accent1"/>
                      </a:effectRef>
                      <a:fontRef idx="minor">
                        <a:schemeClr val="tx1"/>
                      </a:fontRef>
                    </p:style>
                  </p:cxnSp>
                  <p:grpSp>
                    <p:nvGrpSpPr>
                      <p:cNvPr id="155" name="Groep 154">
                        <a:extLst>
                          <a:ext uri="{FF2B5EF4-FFF2-40B4-BE49-F238E27FC236}">
                            <a16:creationId xmlns:a16="http://schemas.microsoft.com/office/drawing/2014/main" id="{ED739CF1-4A50-400F-9192-EDFBE80F19F6}"/>
                          </a:ext>
                        </a:extLst>
                      </p:cNvPr>
                      <p:cNvGrpSpPr/>
                      <p:nvPr userDrawn="1"/>
                    </p:nvGrpSpPr>
                    <p:grpSpPr>
                      <a:xfrm>
                        <a:off x="1094874" y="-607596"/>
                        <a:ext cx="878306" cy="276726"/>
                        <a:chOff x="1106905" y="-607596"/>
                        <a:chExt cx="878307" cy="276726"/>
                      </a:xfrm>
                    </p:grpSpPr>
                    <p:cxnSp>
                      <p:nvCxnSpPr>
                        <p:cNvPr id="156" name="Rechte verbindingslijn 155">
                          <a:extLst>
                            <a:ext uri="{FF2B5EF4-FFF2-40B4-BE49-F238E27FC236}">
                              <a16:creationId xmlns:a16="http://schemas.microsoft.com/office/drawing/2014/main" id="{C26D3A94-781F-42D5-B9E3-B023BE02A796}"/>
                            </a:ext>
                          </a:extLst>
                        </p:cNvPr>
                        <p:cNvCxnSpPr>
                          <a:cxnSpLocks/>
                        </p:cNvCxnSpPr>
                        <p:nvPr userDrawn="1"/>
                      </p:nvCxnSpPr>
                      <p:spPr>
                        <a:xfrm flipH="1">
                          <a:off x="1106905" y="-330870"/>
                          <a:ext cx="878307" cy="0"/>
                        </a:xfrm>
                        <a:prstGeom prst="line">
                          <a:avLst/>
                        </a:prstGeom>
                        <a:ln w="6350">
                          <a:solidFill>
                            <a:srgbClr val="818181"/>
                          </a:solidFill>
                        </a:ln>
                      </p:spPr>
                      <p:style>
                        <a:lnRef idx="1">
                          <a:schemeClr val="accent1"/>
                        </a:lnRef>
                        <a:fillRef idx="0">
                          <a:schemeClr val="accent1"/>
                        </a:fillRef>
                        <a:effectRef idx="0">
                          <a:schemeClr val="accent1"/>
                        </a:effectRef>
                        <a:fontRef idx="minor">
                          <a:schemeClr val="tx1"/>
                        </a:fontRef>
                      </p:style>
                    </p:cxnSp>
                    <p:cxnSp>
                      <p:nvCxnSpPr>
                        <p:cNvPr id="157" name="Rechte verbindingslijn 156">
                          <a:extLst>
                            <a:ext uri="{FF2B5EF4-FFF2-40B4-BE49-F238E27FC236}">
                              <a16:creationId xmlns:a16="http://schemas.microsoft.com/office/drawing/2014/main" id="{5241E624-3C32-4F9B-A5EC-C4BBA7DC2C2F}"/>
                            </a:ext>
                          </a:extLst>
                        </p:cNvPr>
                        <p:cNvCxnSpPr>
                          <a:cxnSpLocks/>
                        </p:cNvCxnSpPr>
                        <p:nvPr userDrawn="1"/>
                      </p:nvCxnSpPr>
                      <p:spPr>
                        <a:xfrm flipH="1">
                          <a:off x="1106905" y="-469233"/>
                          <a:ext cx="878307" cy="0"/>
                        </a:xfrm>
                        <a:prstGeom prst="line">
                          <a:avLst/>
                        </a:prstGeom>
                        <a:ln w="6350">
                          <a:solidFill>
                            <a:srgbClr val="818181"/>
                          </a:solidFill>
                        </a:ln>
                      </p:spPr>
                      <p:style>
                        <a:lnRef idx="1">
                          <a:schemeClr val="accent1"/>
                        </a:lnRef>
                        <a:fillRef idx="0">
                          <a:schemeClr val="accent1"/>
                        </a:fillRef>
                        <a:effectRef idx="0">
                          <a:schemeClr val="accent1"/>
                        </a:effectRef>
                        <a:fontRef idx="minor">
                          <a:schemeClr val="tx1"/>
                        </a:fontRef>
                      </p:style>
                    </p:cxnSp>
                    <p:cxnSp>
                      <p:nvCxnSpPr>
                        <p:cNvPr id="158" name="Rechte verbindingslijn 157">
                          <a:extLst>
                            <a:ext uri="{FF2B5EF4-FFF2-40B4-BE49-F238E27FC236}">
                              <a16:creationId xmlns:a16="http://schemas.microsoft.com/office/drawing/2014/main" id="{9D3CBD2A-AE3D-4551-BE4D-91A5EBA2C541}"/>
                            </a:ext>
                          </a:extLst>
                        </p:cNvPr>
                        <p:cNvCxnSpPr>
                          <a:cxnSpLocks/>
                        </p:cNvCxnSpPr>
                        <p:nvPr userDrawn="1"/>
                      </p:nvCxnSpPr>
                      <p:spPr>
                        <a:xfrm flipH="1">
                          <a:off x="1106905" y="-607596"/>
                          <a:ext cx="878307" cy="0"/>
                        </a:xfrm>
                        <a:prstGeom prst="line">
                          <a:avLst/>
                        </a:prstGeom>
                        <a:ln w="6350">
                          <a:solidFill>
                            <a:srgbClr val="818181"/>
                          </a:solidFill>
                        </a:ln>
                      </p:spPr>
                      <p:style>
                        <a:lnRef idx="1">
                          <a:schemeClr val="accent1"/>
                        </a:lnRef>
                        <a:fillRef idx="0">
                          <a:schemeClr val="accent1"/>
                        </a:fillRef>
                        <a:effectRef idx="0">
                          <a:schemeClr val="accent1"/>
                        </a:effectRef>
                        <a:fontRef idx="minor">
                          <a:schemeClr val="tx1"/>
                        </a:fontRef>
                      </p:style>
                    </p:cxnSp>
                  </p:grpSp>
                </p:grpSp>
                <p:grpSp>
                  <p:nvGrpSpPr>
                    <p:cNvPr id="148" name="Groep 147">
                      <a:extLst>
                        <a:ext uri="{FF2B5EF4-FFF2-40B4-BE49-F238E27FC236}">
                          <a16:creationId xmlns:a16="http://schemas.microsoft.com/office/drawing/2014/main" id="{FDCA4999-A369-48FB-9DED-8383BA9FDBED}"/>
                        </a:ext>
                      </a:extLst>
                    </p:cNvPr>
                    <p:cNvGrpSpPr/>
                    <p:nvPr userDrawn="1"/>
                  </p:nvGrpSpPr>
                  <p:grpSpPr>
                    <a:xfrm rot="2700000">
                      <a:off x="1605871" y="-605080"/>
                      <a:ext cx="90079" cy="407021"/>
                      <a:chOff x="3130062" y="-817193"/>
                      <a:chExt cx="131884" cy="595920"/>
                    </a:xfrm>
                    <a:solidFill>
                      <a:srgbClr val="3399FF"/>
                    </a:solidFill>
                  </p:grpSpPr>
                  <p:sp>
                    <p:nvSpPr>
                      <p:cNvPr id="149" name="Rechthoek 148">
                        <a:extLst>
                          <a:ext uri="{FF2B5EF4-FFF2-40B4-BE49-F238E27FC236}">
                            <a16:creationId xmlns:a16="http://schemas.microsoft.com/office/drawing/2014/main" id="{A1A9F3D5-896D-4CFD-8D5A-9E6D1B57BFE5}"/>
                          </a:ext>
                        </a:extLst>
                      </p:cNvPr>
                      <p:cNvSpPr/>
                      <p:nvPr userDrawn="1"/>
                    </p:nvSpPr>
                    <p:spPr>
                      <a:xfrm>
                        <a:off x="3130062" y="-705979"/>
                        <a:ext cx="131884" cy="281354"/>
                      </a:xfrm>
                      <a:prstGeom prst="rect">
                        <a:avLst/>
                      </a:prstGeom>
                      <a:solidFill>
                        <a:srgbClr val="4D82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2400" noProof="0">
                          <a:solidFill>
                            <a:srgbClr val="211F26"/>
                          </a:solidFill>
                          <a:latin typeface="Calibri" panose="020F0502020204030204" pitchFamily="34" charset="0"/>
                          <a:cs typeface="Calibri" panose="020F0502020204030204" pitchFamily="34" charset="0"/>
                        </a:endParaRPr>
                      </a:p>
                    </p:txBody>
                  </p:sp>
                  <p:sp>
                    <p:nvSpPr>
                      <p:cNvPr id="150" name="Rechthoek: afgeronde bovenhoeken 149">
                        <a:extLst>
                          <a:ext uri="{FF2B5EF4-FFF2-40B4-BE49-F238E27FC236}">
                            <a16:creationId xmlns:a16="http://schemas.microsoft.com/office/drawing/2014/main" id="{1526C096-D70C-4816-B465-B43FB25D7FFC}"/>
                          </a:ext>
                        </a:extLst>
                      </p:cNvPr>
                      <p:cNvSpPr/>
                      <p:nvPr userDrawn="1"/>
                    </p:nvSpPr>
                    <p:spPr>
                      <a:xfrm>
                        <a:off x="3130063" y="-817193"/>
                        <a:ext cx="131883" cy="87615"/>
                      </a:xfrm>
                      <a:prstGeom prst="round2SameRect">
                        <a:avLst>
                          <a:gd name="adj1" fmla="val 50000"/>
                          <a:gd name="adj2" fmla="val 0"/>
                        </a:avLst>
                      </a:prstGeom>
                      <a:solidFill>
                        <a:srgbClr val="4D82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2400" noProof="0">
                          <a:solidFill>
                            <a:srgbClr val="211F26"/>
                          </a:solidFill>
                          <a:latin typeface="Calibri" panose="020F0502020204030204" pitchFamily="34" charset="0"/>
                          <a:cs typeface="Calibri" panose="020F0502020204030204" pitchFamily="34" charset="0"/>
                        </a:endParaRPr>
                      </a:p>
                    </p:txBody>
                  </p:sp>
                  <p:sp>
                    <p:nvSpPr>
                      <p:cNvPr id="151" name="Gelijkbenige driehoek 150">
                        <a:extLst>
                          <a:ext uri="{FF2B5EF4-FFF2-40B4-BE49-F238E27FC236}">
                            <a16:creationId xmlns:a16="http://schemas.microsoft.com/office/drawing/2014/main" id="{573D5D5A-3158-49AB-8CD5-640B8834FF0E}"/>
                          </a:ext>
                        </a:extLst>
                      </p:cNvPr>
                      <p:cNvSpPr/>
                      <p:nvPr userDrawn="1"/>
                    </p:nvSpPr>
                    <p:spPr>
                      <a:xfrm rot="10800000">
                        <a:off x="3130062" y="-401026"/>
                        <a:ext cx="131884" cy="179753"/>
                      </a:xfrm>
                      <a:prstGeom prst="triangle">
                        <a:avLst/>
                      </a:prstGeom>
                      <a:solidFill>
                        <a:srgbClr val="4D82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2400" noProof="0">
                          <a:solidFill>
                            <a:srgbClr val="211F26"/>
                          </a:solidFill>
                          <a:latin typeface="Calibri" panose="020F0502020204030204" pitchFamily="34" charset="0"/>
                          <a:cs typeface="Calibri" panose="020F0502020204030204" pitchFamily="34" charset="0"/>
                        </a:endParaRPr>
                      </a:p>
                    </p:txBody>
                  </p:sp>
                </p:grpSp>
              </p:grpSp>
            </p:grpSp>
          </p:grpSp>
        </p:grpSp>
      </p:grpSp>
      <p:sp>
        <p:nvSpPr>
          <p:cNvPr id="62" name="Tekstvak 61">
            <a:extLst>
              <a:ext uri="{FF2B5EF4-FFF2-40B4-BE49-F238E27FC236}">
                <a16:creationId xmlns:a16="http://schemas.microsoft.com/office/drawing/2014/main" id="{9D8FC50E-2907-4949-BB8E-8AEDAB9B6EE2}"/>
              </a:ext>
            </a:extLst>
          </p:cNvPr>
          <p:cNvSpPr txBox="1"/>
          <p:nvPr userDrawn="1"/>
        </p:nvSpPr>
        <p:spPr>
          <a:xfrm>
            <a:off x="0" y="-542757"/>
            <a:ext cx="1051891" cy="369332"/>
          </a:xfrm>
          <a:prstGeom prst="rect">
            <a:avLst/>
          </a:prstGeom>
          <a:solidFill>
            <a:schemeClr val="bg1"/>
          </a:solidFill>
        </p:spPr>
        <p:txBody>
          <a:bodyPr wrap="none" rtlCol="0">
            <a:spAutoFit/>
          </a:bodyPr>
          <a:lstStyle/>
          <a:p>
            <a:pPr algn="l"/>
            <a:r>
              <a:rPr lang="nl-NL" sz="1800" b="1" cap="all" spc="50" baseline="0">
                <a:solidFill>
                  <a:schemeClr val="accent2"/>
                </a:solidFill>
                <a:latin typeface="+mj-lt"/>
                <a:cs typeface="Calibri" panose="020F0502020204030204" pitchFamily="34" charset="0"/>
              </a:rPr>
              <a:t>Grafiek</a:t>
            </a:r>
          </a:p>
        </p:txBody>
      </p:sp>
      <p:sp>
        <p:nvSpPr>
          <p:cNvPr id="3" name="Titel 2">
            <a:extLst>
              <a:ext uri="{FF2B5EF4-FFF2-40B4-BE49-F238E27FC236}">
                <a16:creationId xmlns:a16="http://schemas.microsoft.com/office/drawing/2014/main" id="{DF010C2D-CB0B-4637-B2F7-EDAB3D32AC3B}"/>
              </a:ext>
            </a:extLst>
          </p:cNvPr>
          <p:cNvSpPr>
            <a:spLocks noGrp="1"/>
          </p:cNvSpPr>
          <p:nvPr>
            <p:ph type="title" hasCustomPrompt="1"/>
          </p:nvPr>
        </p:nvSpPr>
        <p:spPr/>
        <p:txBody>
          <a:bodyPr/>
          <a:lstStyle/>
          <a:p>
            <a:r>
              <a:rPr lang="nl-NL"/>
              <a:t>Plaats hier je titel</a:t>
            </a:r>
          </a:p>
        </p:txBody>
      </p:sp>
      <p:sp>
        <p:nvSpPr>
          <p:cNvPr id="66" name="Rechthoek 65">
            <a:extLst>
              <a:ext uri="{FF2B5EF4-FFF2-40B4-BE49-F238E27FC236}">
                <a16:creationId xmlns:a16="http://schemas.microsoft.com/office/drawing/2014/main" id="{7B858768-0CFB-46CC-AC84-581A9DB52492}"/>
              </a:ext>
            </a:extLst>
          </p:cNvPr>
          <p:cNvSpPr/>
          <p:nvPr userDrawn="1"/>
        </p:nvSpPr>
        <p:spPr>
          <a:xfrm flipV="1">
            <a:off x="450000" y="1218905"/>
            <a:ext cx="450000" cy="36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Tree>
    <p:extLst>
      <p:ext uri="{BB962C8B-B14F-4D97-AF65-F5344CB8AC3E}">
        <p14:creationId xmlns:p14="http://schemas.microsoft.com/office/powerpoint/2010/main" val="4065829125"/>
      </p:ext>
    </p:extLst>
  </p:cSld>
  <p:clrMapOvr>
    <a:masterClrMapping/>
  </p:clrMapOvr>
  <p:transition spd="med">
    <p:fade/>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ekst en Tabel">
    <p:spTree>
      <p:nvGrpSpPr>
        <p:cNvPr id="1" name=""/>
        <p:cNvGrpSpPr/>
        <p:nvPr/>
      </p:nvGrpSpPr>
      <p:grpSpPr>
        <a:xfrm>
          <a:off x="0" y="0"/>
          <a:ext cx="0" cy="0"/>
          <a:chOff x="0" y="0"/>
          <a:chExt cx="0" cy="0"/>
        </a:xfrm>
      </p:grpSpPr>
      <p:sp>
        <p:nvSpPr>
          <p:cNvPr id="116" name="Rechthoek 115">
            <a:extLst>
              <a:ext uri="{FF2B5EF4-FFF2-40B4-BE49-F238E27FC236}">
                <a16:creationId xmlns:a16="http://schemas.microsoft.com/office/drawing/2014/main" id="{A53C615D-061E-4654-A9DD-5EAE775F2667}"/>
              </a:ext>
            </a:extLst>
          </p:cNvPr>
          <p:cNvSpPr/>
          <p:nvPr userDrawn="1"/>
        </p:nvSpPr>
        <p:spPr>
          <a:xfrm>
            <a:off x="6096000" y="0"/>
            <a:ext cx="6096000" cy="6138000"/>
          </a:xfrm>
          <a:prstGeom prst="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 name="Tijdelijke aanduiding voor datum 3"/>
          <p:cNvSpPr>
            <a:spLocks noGrp="1"/>
          </p:cNvSpPr>
          <p:nvPr>
            <p:ph type="dt" sz="half" idx="10"/>
          </p:nvPr>
        </p:nvSpPr>
        <p:spPr/>
        <p:txBody>
          <a:bodyPr/>
          <a:lstStyle/>
          <a:p>
            <a:fld id="{82AEAF0B-48AD-4A2D-9B5F-2617B5F55846}" type="datetime1">
              <a:rPr lang="nl-NL" smtClean="0"/>
              <a:t>24-10-2024</a:t>
            </a:fld>
            <a:endParaRPr lang="nl-NL"/>
          </a:p>
        </p:txBody>
      </p:sp>
      <p:sp>
        <p:nvSpPr>
          <p:cNvPr id="6" name="Tijdelijke aanduiding voor dianummer 5"/>
          <p:cNvSpPr>
            <a:spLocks noGrp="1"/>
          </p:cNvSpPr>
          <p:nvPr>
            <p:ph type="sldNum" sz="quarter" idx="12"/>
          </p:nvPr>
        </p:nvSpPr>
        <p:spPr/>
        <p:txBody>
          <a:bodyPr/>
          <a:lstStyle/>
          <a:p>
            <a:fld id="{B502C9A5-716F-45E6-800B-D4D02CE26F90}" type="slidenum">
              <a:rPr lang="nl-NL" smtClean="0"/>
              <a:t>‹nr.›</a:t>
            </a:fld>
            <a:endParaRPr lang="nl-NL"/>
          </a:p>
        </p:txBody>
      </p:sp>
      <p:grpSp>
        <p:nvGrpSpPr>
          <p:cNvPr id="228" name="Instructie">
            <a:extLst>
              <a:ext uri="{FF2B5EF4-FFF2-40B4-BE49-F238E27FC236}">
                <a16:creationId xmlns:a16="http://schemas.microsoft.com/office/drawing/2014/main" id="{13CCB361-9726-4392-BE62-90EAD3F82314}"/>
              </a:ext>
            </a:extLst>
          </p:cNvPr>
          <p:cNvGrpSpPr/>
          <p:nvPr userDrawn="1"/>
        </p:nvGrpSpPr>
        <p:grpSpPr>
          <a:xfrm>
            <a:off x="12441539" y="-99300"/>
            <a:ext cx="3391307" cy="7056601"/>
            <a:chOff x="12441539" y="-99300"/>
            <a:chExt cx="3391307" cy="7056601"/>
          </a:xfrm>
        </p:grpSpPr>
        <p:sp>
          <p:nvSpPr>
            <p:cNvPr id="229" name="Rechthoek 228">
              <a:extLst>
                <a:ext uri="{FF2B5EF4-FFF2-40B4-BE49-F238E27FC236}">
                  <a16:creationId xmlns:a16="http://schemas.microsoft.com/office/drawing/2014/main" id="{DB73A7A5-38B8-41FF-894D-92F12CABA13D}"/>
                </a:ext>
              </a:extLst>
            </p:cNvPr>
            <p:cNvSpPr/>
            <p:nvPr userDrawn="1"/>
          </p:nvSpPr>
          <p:spPr>
            <a:xfrm>
              <a:off x="12441539" y="-99300"/>
              <a:ext cx="3391307" cy="7056601"/>
            </a:xfrm>
            <a:prstGeom prst="rect">
              <a:avLst/>
            </a:prstGeom>
            <a:solidFill>
              <a:schemeClr val="bg1">
                <a:lumMod val="95000"/>
              </a:schemeClr>
            </a:solidFill>
            <a:ln w="317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108000" rIns="108000" bIns="108000" numCol="1" spcCol="0" rtlCol="0" fromWordArt="0" anchor="ctr" anchorCtr="0" forceAA="0" compatLnSpc="1">
              <a:prstTxWarp prst="textNoShape">
                <a:avLst/>
              </a:prstTxWarp>
              <a:noAutofit/>
            </a:bodyPr>
            <a:lstStyle/>
            <a:p>
              <a:pPr algn="l">
                <a:lnSpc>
                  <a:spcPct val="90000"/>
                </a:lnSpc>
                <a:spcBef>
                  <a:spcPts val="600"/>
                </a:spcBef>
                <a:spcAft>
                  <a:spcPts val="600"/>
                </a:spcAft>
              </a:pPr>
              <a:endParaRPr lang="nl-NL" sz="1400" b="1" cap="all" baseline="0">
                <a:solidFill>
                  <a:schemeClr val="bg1"/>
                </a:solidFill>
                <a:latin typeface="Calibri" panose="020F0502020204030204" pitchFamily="34" charset="0"/>
                <a:cs typeface="Calibri" panose="020F0502020204030204" pitchFamily="34" charset="0"/>
              </a:endParaRPr>
            </a:p>
          </p:txBody>
        </p:sp>
        <p:sp>
          <p:nvSpPr>
            <p:cNvPr id="230" name="Ovaal 229">
              <a:extLst>
                <a:ext uri="{FF2B5EF4-FFF2-40B4-BE49-F238E27FC236}">
                  <a16:creationId xmlns:a16="http://schemas.microsoft.com/office/drawing/2014/main" id="{7F8726A8-9019-494F-A708-23A0BCAECE64}"/>
                </a:ext>
              </a:extLst>
            </p:cNvPr>
            <p:cNvSpPr/>
            <p:nvPr userDrawn="1"/>
          </p:nvSpPr>
          <p:spPr>
            <a:xfrm>
              <a:off x="15501708" y="5972924"/>
              <a:ext cx="230835" cy="230835"/>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180000" rIns="180000" bIns="180000" numCol="1" spcCol="0" rtlCol="0" fromWordArt="0" anchor="ctr" anchorCtr="0" forceAA="0" compatLnSpc="1">
              <a:prstTxWarp prst="textNoShape">
                <a:avLst/>
              </a:prstTxWarp>
              <a:noAutofit/>
            </a:bodyPr>
            <a:lstStyle/>
            <a:p>
              <a:pPr algn="ctr">
                <a:lnSpc>
                  <a:spcPct val="90000"/>
                </a:lnSpc>
                <a:spcBef>
                  <a:spcPts val="600"/>
                </a:spcBef>
                <a:spcAft>
                  <a:spcPts val="600"/>
                </a:spcAft>
              </a:pPr>
              <a:endParaRPr lang="nl-NL" sz="1800" cap="all" baseline="0" err="1">
                <a:solidFill>
                  <a:srgbClr val="211F26"/>
                </a:solidFill>
                <a:latin typeface="Calibri" panose="020F0502020204030204" pitchFamily="34" charset="0"/>
                <a:cs typeface="Calibri" panose="020F0502020204030204" pitchFamily="34" charset="0"/>
              </a:endParaRPr>
            </a:p>
          </p:txBody>
        </p:sp>
        <p:sp>
          <p:nvSpPr>
            <p:cNvPr id="231" name="Graphic 163" descr="Informatie">
              <a:extLst>
                <a:ext uri="{FF2B5EF4-FFF2-40B4-BE49-F238E27FC236}">
                  <a16:creationId xmlns:a16="http://schemas.microsoft.com/office/drawing/2014/main" id="{5A14D89D-091B-4FD1-9491-E8C7E8F3DA1C}"/>
                </a:ext>
              </a:extLst>
            </p:cNvPr>
            <p:cNvSpPr/>
            <p:nvPr userDrawn="1"/>
          </p:nvSpPr>
          <p:spPr>
            <a:xfrm>
              <a:off x="15483348" y="5954564"/>
              <a:ext cx="267555" cy="267555"/>
            </a:xfrm>
            <a:custGeom>
              <a:avLst/>
              <a:gdLst>
                <a:gd name="connsiteX0" fmla="*/ 145860 w 291719"/>
                <a:gd name="connsiteY0" fmla="*/ 0 h 291719"/>
                <a:gd name="connsiteX1" fmla="*/ 0 w 291719"/>
                <a:gd name="connsiteY1" fmla="*/ 145860 h 291719"/>
                <a:gd name="connsiteX2" fmla="*/ 145860 w 291719"/>
                <a:gd name="connsiteY2" fmla="*/ 291720 h 291719"/>
                <a:gd name="connsiteX3" fmla="*/ 291720 w 291719"/>
                <a:gd name="connsiteY3" fmla="*/ 145860 h 291719"/>
                <a:gd name="connsiteX4" fmla="*/ 145860 w 291719"/>
                <a:gd name="connsiteY4" fmla="*/ 0 h 291719"/>
                <a:gd name="connsiteX5" fmla="*/ 138183 w 291719"/>
                <a:gd name="connsiteY5" fmla="*/ 38384 h 291719"/>
                <a:gd name="connsiteX6" fmla="*/ 157375 w 291719"/>
                <a:gd name="connsiteY6" fmla="*/ 57576 h 291719"/>
                <a:gd name="connsiteX7" fmla="*/ 138183 w 291719"/>
                <a:gd name="connsiteY7" fmla="*/ 76768 h 291719"/>
                <a:gd name="connsiteX8" fmla="*/ 118991 w 291719"/>
                <a:gd name="connsiteY8" fmla="*/ 57576 h 291719"/>
                <a:gd name="connsiteX9" fmla="*/ 138183 w 291719"/>
                <a:gd name="connsiteY9" fmla="*/ 38384 h 291719"/>
                <a:gd name="connsiteX10" fmla="*/ 184244 w 291719"/>
                <a:gd name="connsiteY10" fmla="*/ 253336 h 291719"/>
                <a:gd name="connsiteX11" fmla="*/ 107476 w 291719"/>
                <a:gd name="connsiteY11" fmla="*/ 253336 h 291719"/>
                <a:gd name="connsiteX12" fmla="*/ 107476 w 291719"/>
                <a:gd name="connsiteY12" fmla="*/ 230305 h 291719"/>
                <a:gd name="connsiteX13" fmla="*/ 134345 w 291719"/>
                <a:gd name="connsiteY13" fmla="*/ 230305 h 291719"/>
                <a:gd name="connsiteX14" fmla="*/ 134345 w 291719"/>
                <a:gd name="connsiteY14" fmla="*/ 115153 h 291719"/>
                <a:gd name="connsiteX15" fmla="*/ 111314 w 291719"/>
                <a:gd name="connsiteY15" fmla="*/ 115153 h 291719"/>
                <a:gd name="connsiteX16" fmla="*/ 111314 w 291719"/>
                <a:gd name="connsiteY16" fmla="*/ 92122 h 291719"/>
                <a:gd name="connsiteX17" fmla="*/ 157375 w 291719"/>
                <a:gd name="connsiteY17" fmla="*/ 92122 h 291719"/>
                <a:gd name="connsiteX18" fmla="*/ 157375 w 291719"/>
                <a:gd name="connsiteY18" fmla="*/ 115153 h 291719"/>
                <a:gd name="connsiteX19" fmla="*/ 157375 w 291719"/>
                <a:gd name="connsiteY19" fmla="*/ 230305 h 291719"/>
                <a:gd name="connsiteX20" fmla="*/ 184244 w 291719"/>
                <a:gd name="connsiteY20" fmla="*/ 230305 h 291719"/>
                <a:gd name="connsiteX21" fmla="*/ 184244 w 291719"/>
                <a:gd name="connsiteY21" fmla="*/ 253336 h 2917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91719" h="291719">
                  <a:moveTo>
                    <a:pt x="145860" y="0"/>
                  </a:moveTo>
                  <a:cubicBezTo>
                    <a:pt x="65253" y="0"/>
                    <a:pt x="0" y="65253"/>
                    <a:pt x="0" y="145860"/>
                  </a:cubicBezTo>
                  <a:cubicBezTo>
                    <a:pt x="0" y="226467"/>
                    <a:pt x="65253" y="291720"/>
                    <a:pt x="145860" y="291720"/>
                  </a:cubicBezTo>
                  <a:cubicBezTo>
                    <a:pt x="226467" y="291720"/>
                    <a:pt x="291720" y="226467"/>
                    <a:pt x="291720" y="145860"/>
                  </a:cubicBezTo>
                  <a:cubicBezTo>
                    <a:pt x="291720" y="65253"/>
                    <a:pt x="226467" y="0"/>
                    <a:pt x="145860" y="0"/>
                  </a:cubicBezTo>
                  <a:close/>
                  <a:moveTo>
                    <a:pt x="138183" y="38384"/>
                  </a:moveTo>
                  <a:cubicBezTo>
                    <a:pt x="148931" y="38384"/>
                    <a:pt x="157375" y="46829"/>
                    <a:pt x="157375" y="57576"/>
                  </a:cubicBezTo>
                  <a:cubicBezTo>
                    <a:pt x="157375" y="68324"/>
                    <a:pt x="148931" y="76768"/>
                    <a:pt x="138183" y="76768"/>
                  </a:cubicBezTo>
                  <a:cubicBezTo>
                    <a:pt x="127435" y="76768"/>
                    <a:pt x="118991" y="68324"/>
                    <a:pt x="118991" y="57576"/>
                  </a:cubicBezTo>
                  <a:cubicBezTo>
                    <a:pt x="118991" y="46829"/>
                    <a:pt x="127435" y="38384"/>
                    <a:pt x="138183" y="38384"/>
                  </a:cubicBezTo>
                  <a:close/>
                  <a:moveTo>
                    <a:pt x="184244" y="253336"/>
                  </a:moveTo>
                  <a:lnTo>
                    <a:pt x="107476" y="253336"/>
                  </a:lnTo>
                  <a:lnTo>
                    <a:pt x="107476" y="230305"/>
                  </a:lnTo>
                  <a:lnTo>
                    <a:pt x="134345" y="230305"/>
                  </a:lnTo>
                  <a:lnTo>
                    <a:pt x="134345" y="115153"/>
                  </a:lnTo>
                  <a:lnTo>
                    <a:pt x="111314" y="115153"/>
                  </a:lnTo>
                  <a:lnTo>
                    <a:pt x="111314" y="92122"/>
                  </a:lnTo>
                  <a:lnTo>
                    <a:pt x="157375" y="92122"/>
                  </a:lnTo>
                  <a:lnTo>
                    <a:pt x="157375" y="115153"/>
                  </a:lnTo>
                  <a:lnTo>
                    <a:pt x="157375" y="230305"/>
                  </a:lnTo>
                  <a:lnTo>
                    <a:pt x="184244" y="230305"/>
                  </a:lnTo>
                  <a:lnTo>
                    <a:pt x="184244" y="253336"/>
                  </a:lnTo>
                  <a:close/>
                </a:path>
              </a:pathLst>
            </a:custGeom>
            <a:solidFill>
              <a:schemeClr val="tx1"/>
            </a:solidFill>
            <a:ln w="3770" cap="flat">
              <a:noFill/>
              <a:prstDash val="solid"/>
              <a:miter/>
            </a:ln>
          </p:spPr>
          <p:txBody>
            <a:bodyPr rtlCol="0" anchor="ctr"/>
            <a:lstStyle/>
            <a:p>
              <a:endParaRPr lang="nl-NL" sz="2000">
                <a:solidFill>
                  <a:srgbClr val="211F26"/>
                </a:solidFill>
                <a:latin typeface="Calibri" panose="020F0502020204030204" pitchFamily="34" charset="0"/>
                <a:cs typeface="Calibri" panose="020F0502020204030204" pitchFamily="34" charset="0"/>
              </a:endParaRPr>
            </a:p>
          </p:txBody>
        </p:sp>
        <p:sp>
          <p:nvSpPr>
            <p:cNvPr id="232" name="Rechthoek 231">
              <a:extLst>
                <a:ext uri="{FF2B5EF4-FFF2-40B4-BE49-F238E27FC236}">
                  <a16:creationId xmlns:a16="http://schemas.microsoft.com/office/drawing/2014/main" id="{694B8C1C-706E-4644-8F90-51CDBC9A6B1B}"/>
                </a:ext>
              </a:extLst>
            </p:cNvPr>
            <p:cNvSpPr/>
            <p:nvPr userDrawn="1"/>
          </p:nvSpPr>
          <p:spPr>
            <a:xfrm>
              <a:off x="12556139" y="6175639"/>
              <a:ext cx="3194764" cy="682362"/>
            </a:xfrm>
            <a:prstGeom prst="rect">
              <a:avLst/>
            </a:prstGeom>
            <a:noFill/>
            <a:ln w="25400" cap="flat" cmpd="sng" algn="ctr">
              <a:noFill/>
              <a:prstDash val="solid"/>
            </a:ln>
            <a:effectLst/>
          </p:spPr>
          <p:txBody>
            <a:bodyPr lIns="0" tIns="0" rIns="0" bIns="0" rtlCol="0" anchor="t"/>
            <a:lstStyle/>
            <a:p>
              <a:pPr marL="0" marR="0" lvl="0" indent="0" defTabSz="914400" eaLnBrk="1" fontAlgn="auto" latinLnBrk="0" hangingPunct="1">
                <a:lnSpc>
                  <a:spcPct val="90000"/>
                </a:lnSpc>
                <a:spcBef>
                  <a:spcPts val="600"/>
                </a:spcBef>
                <a:spcAft>
                  <a:spcPts val="600"/>
                </a:spcAft>
                <a:buClrTx/>
                <a:buSzTx/>
                <a:buFontTx/>
                <a:buNone/>
                <a:tabLst/>
                <a:defRPr/>
              </a:pPr>
              <a:r>
                <a:rPr kumimoji="0" lang="nl-NL" sz="1200" b="1" i="0" u="none" strike="noStrike" kern="0" cap="none" spc="0" normalizeH="0" baseline="0" noProof="0">
                  <a:ln>
                    <a:noFill/>
                  </a:ln>
                  <a:solidFill>
                    <a:srgbClr val="211F26"/>
                  </a:solidFill>
                  <a:effectLst/>
                  <a:uLnTx/>
                  <a:uFillTx/>
                  <a:latin typeface="Calibri" panose="020F0502020204030204" pitchFamily="34" charset="0"/>
                  <a:cs typeface="Calibri" panose="020F0502020204030204" pitchFamily="34" charset="0"/>
                </a:rPr>
                <a:t>MEER WETEN?</a:t>
              </a:r>
              <a:br>
                <a:rPr kumimoji="0" lang="nl-NL" sz="1200" b="0" i="0" u="none" strike="noStrike" kern="0" cap="none" spc="0" normalizeH="0" baseline="0" noProof="0">
                  <a:ln>
                    <a:noFill/>
                  </a:ln>
                  <a:solidFill>
                    <a:srgbClr val="211F26"/>
                  </a:solidFill>
                  <a:effectLst/>
                  <a:uLnTx/>
                  <a:uFillTx/>
                  <a:latin typeface="Calibri" panose="020F0502020204030204" pitchFamily="34" charset="0"/>
                  <a:cs typeface="Calibri" panose="020F0502020204030204" pitchFamily="34" charset="0"/>
                </a:rPr>
              </a:br>
              <a:r>
                <a:rPr kumimoji="0" lang="nl-NL" sz="1200" b="0" i="0" u="none" strike="noStrike" kern="0" cap="none" spc="0" normalizeH="0" baseline="0" noProof="0">
                  <a:ln>
                    <a:noFill/>
                  </a:ln>
                  <a:solidFill>
                    <a:srgbClr val="211F26"/>
                  </a:solidFill>
                  <a:effectLst/>
                  <a:uLnTx/>
                  <a:uFillTx/>
                  <a:latin typeface="Calibri" panose="020F0502020204030204" pitchFamily="34" charset="0"/>
                  <a:cs typeface="Calibri" panose="020F0502020204030204" pitchFamily="34" charset="0"/>
                </a:rPr>
                <a:t>Ga naar de instructie dia ‘</a:t>
              </a:r>
              <a:r>
                <a:rPr kumimoji="0" lang="nl-NL" sz="1200" b="1" i="0" u="none" strike="noStrike" kern="0" cap="none" spc="0" normalizeH="0" baseline="0" noProof="0">
                  <a:ln>
                    <a:noFill/>
                  </a:ln>
                  <a:solidFill>
                    <a:srgbClr val="211F26"/>
                  </a:solidFill>
                  <a:effectLst/>
                  <a:uLnTx/>
                  <a:uFillTx/>
                  <a:latin typeface="Calibri" panose="020F0502020204030204" pitchFamily="34" charset="0"/>
                  <a:cs typeface="Calibri" panose="020F0502020204030204" pitchFamily="34" charset="0"/>
                </a:rPr>
                <a:t>YouTube links</a:t>
              </a:r>
              <a:r>
                <a:rPr kumimoji="0" lang="nl-NL" sz="1200" b="0" i="0" u="none" strike="noStrike" kern="0" cap="none" spc="0" normalizeH="0" baseline="0" noProof="0">
                  <a:ln>
                    <a:noFill/>
                  </a:ln>
                  <a:solidFill>
                    <a:srgbClr val="211F26"/>
                  </a:solidFill>
                  <a:effectLst/>
                  <a:uLnTx/>
                  <a:uFillTx/>
                  <a:latin typeface="Calibri" panose="020F0502020204030204" pitchFamily="34" charset="0"/>
                  <a:cs typeface="Calibri" panose="020F0502020204030204" pitchFamily="34" charset="0"/>
                </a:rPr>
                <a:t>’, open deze in de ‘</a:t>
              </a:r>
              <a:r>
                <a:rPr kumimoji="0" lang="nl-NL" sz="1200" b="1" i="0" u="none" strike="noStrike" kern="0" cap="none" spc="0" normalizeH="0" baseline="0" noProof="0">
                  <a:ln>
                    <a:noFill/>
                  </a:ln>
                  <a:solidFill>
                    <a:srgbClr val="211F26"/>
                  </a:solidFill>
                  <a:effectLst/>
                  <a:uLnTx/>
                  <a:uFillTx/>
                  <a:latin typeface="Calibri" panose="020F0502020204030204" pitchFamily="34" charset="0"/>
                  <a:cs typeface="Calibri" panose="020F0502020204030204" pitchFamily="34" charset="0"/>
                </a:rPr>
                <a:t>Diavoorstelling</a:t>
              </a:r>
              <a:r>
                <a:rPr kumimoji="0" lang="nl-NL" sz="1200" b="0" i="0" u="none" strike="noStrike" kern="0" cap="none" spc="0" normalizeH="0" baseline="0" noProof="0">
                  <a:ln>
                    <a:noFill/>
                  </a:ln>
                  <a:solidFill>
                    <a:srgbClr val="211F26"/>
                  </a:solidFill>
                  <a:effectLst/>
                  <a:uLnTx/>
                  <a:uFillTx/>
                  <a:latin typeface="Calibri" panose="020F0502020204030204" pitchFamily="34" charset="0"/>
                  <a:cs typeface="Calibri" panose="020F0502020204030204" pitchFamily="34" charset="0"/>
                </a:rPr>
                <a:t>’ (shift F5) en klik op de gewenste video link.</a:t>
              </a:r>
            </a:p>
          </p:txBody>
        </p:sp>
        <p:grpSp>
          <p:nvGrpSpPr>
            <p:cNvPr id="233" name="INSTRUCTIE">
              <a:extLst>
                <a:ext uri="{FF2B5EF4-FFF2-40B4-BE49-F238E27FC236}">
                  <a16:creationId xmlns:a16="http://schemas.microsoft.com/office/drawing/2014/main" id="{CE8CB26E-B528-48EF-8872-93BDBB9CF386}"/>
                </a:ext>
              </a:extLst>
            </p:cNvPr>
            <p:cNvGrpSpPr/>
            <p:nvPr userDrawn="1"/>
          </p:nvGrpSpPr>
          <p:grpSpPr>
            <a:xfrm>
              <a:off x="12556437" y="0"/>
              <a:ext cx="3194765" cy="2257140"/>
              <a:chOff x="12556437" y="0"/>
              <a:chExt cx="3194765" cy="2257140"/>
            </a:xfrm>
          </p:grpSpPr>
          <p:sp>
            <p:nvSpPr>
              <p:cNvPr id="234" name="Rechthoek 233">
                <a:extLst>
                  <a:ext uri="{FF2B5EF4-FFF2-40B4-BE49-F238E27FC236}">
                    <a16:creationId xmlns:a16="http://schemas.microsoft.com/office/drawing/2014/main" id="{3755EEB0-DCB3-494A-8346-3698863AD712}"/>
                  </a:ext>
                </a:extLst>
              </p:cNvPr>
              <p:cNvSpPr/>
              <p:nvPr userDrawn="1"/>
            </p:nvSpPr>
            <p:spPr>
              <a:xfrm>
                <a:off x="12556438" y="0"/>
                <a:ext cx="3194764" cy="252000"/>
              </a:xfrm>
              <a:prstGeom prst="rect">
                <a:avLst/>
              </a:prstGeom>
              <a:solidFill>
                <a:srgbClr val="211F2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108000" rIns="108000" bIns="108000" numCol="1" spcCol="0" rtlCol="0" fromWordArt="0" anchor="ctr" anchorCtr="0" forceAA="0" compatLnSpc="1">
                <a:prstTxWarp prst="textNoShape">
                  <a:avLst/>
                </a:prstTxWarp>
                <a:noAutofit/>
              </a:bodyPr>
              <a:lstStyle/>
              <a:p>
                <a:pPr algn="l">
                  <a:lnSpc>
                    <a:spcPct val="90000"/>
                  </a:lnSpc>
                  <a:spcBef>
                    <a:spcPts val="600"/>
                  </a:spcBef>
                  <a:spcAft>
                    <a:spcPts val="600"/>
                  </a:spcAft>
                </a:pPr>
                <a:r>
                  <a:rPr lang="nl-NL" sz="1400" b="1" cap="all" baseline="0">
                    <a:solidFill>
                      <a:schemeClr val="bg1"/>
                    </a:solidFill>
                    <a:latin typeface="Calibri" panose="020F0502020204030204" pitchFamily="34" charset="0"/>
                    <a:cs typeface="Calibri" panose="020F0502020204030204" pitchFamily="34" charset="0"/>
                  </a:rPr>
                  <a:t>TABEL invoegen/veranderen</a:t>
                </a:r>
              </a:p>
            </p:txBody>
          </p:sp>
          <p:sp>
            <p:nvSpPr>
              <p:cNvPr id="235" name="Ovaal 234">
                <a:extLst>
                  <a:ext uri="{FF2B5EF4-FFF2-40B4-BE49-F238E27FC236}">
                    <a16:creationId xmlns:a16="http://schemas.microsoft.com/office/drawing/2014/main" id="{71F5EA25-9681-4669-8978-DF2DA224AB6D}"/>
                  </a:ext>
                </a:extLst>
              </p:cNvPr>
              <p:cNvSpPr/>
              <p:nvPr userDrawn="1"/>
            </p:nvSpPr>
            <p:spPr>
              <a:xfrm>
                <a:off x="12556437" y="398178"/>
                <a:ext cx="260914" cy="259683"/>
              </a:xfrm>
              <a:prstGeom prst="ellipse">
                <a:avLst/>
              </a:prstGeom>
              <a:solidFill>
                <a:srgbClr val="211F26"/>
              </a:solidFill>
              <a:ln w="25400" cap="flat" cmpd="sng" algn="ctr">
                <a:noFill/>
                <a:prstDash val="solid"/>
              </a:ln>
              <a:effectLst/>
            </p:spPr>
            <p:txBody>
              <a:bodyPr rtlCol="0" anchor="ctr"/>
              <a:lstStyle/>
              <a:p>
                <a:pPr marR="0" lvl="0" indent="0" algn="ctr" fontAlgn="auto">
                  <a:lnSpc>
                    <a:spcPct val="100000"/>
                  </a:lnSpc>
                  <a:spcBef>
                    <a:spcPts val="0"/>
                  </a:spcBef>
                  <a:spcAft>
                    <a:spcPts val="0"/>
                  </a:spcAft>
                  <a:buClrTx/>
                  <a:buSzTx/>
                  <a:buFontTx/>
                  <a:buNone/>
                  <a:tabLst/>
                </a:pPr>
                <a:r>
                  <a:rPr kumimoji="0" lang="nl-NL" sz="1200" b="1" i="0" u="none" strike="noStrike" kern="0" cap="none" spc="0" normalizeH="0" baseline="0" noProof="0">
                    <a:ln>
                      <a:noFill/>
                    </a:ln>
                    <a:solidFill>
                      <a:schemeClr val="bg1"/>
                    </a:solidFill>
                    <a:effectLst/>
                    <a:uLnTx/>
                    <a:uFillTx/>
                    <a:latin typeface="Calibri" panose="020F0502020204030204" pitchFamily="34" charset="0"/>
                    <a:cs typeface="Calibri" panose="020F0502020204030204" pitchFamily="34" charset="0"/>
                  </a:rPr>
                  <a:t>1</a:t>
                </a:r>
              </a:p>
            </p:txBody>
          </p:sp>
          <p:sp>
            <p:nvSpPr>
              <p:cNvPr id="236" name="Rechthoek 235">
                <a:extLst>
                  <a:ext uri="{FF2B5EF4-FFF2-40B4-BE49-F238E27FC236}">
                    <a16:creationId xmlns:a16="http://schemas.microsoft.com/office/drawing/2014/main" id="{ABFCDD96-0DF6-4767-BB41-0312E6AE3E3A}"/>
                  </a:ext>
                </a:extLst>
              </p:cNvPr>
              <p:cNvSpPr/>
              <p:nvPr userDrawn="1"/>
            </p:nvSpPr>
            <p:spPr>
              <a:xfrm>
                <a:off x="12922118" y="398178"/>
                <a:ext cx="2829084" cy="595423"/>
              </a:xfrm>
              <a:prstGeom prst="rect">
                <a:avLst/>
              </a:prstGeom>
              <a:noFill/>
              <a:ln w="25400" cap="flat" cmpd="sng" algn="ctr">
                <a:noFill/>
                <a:prstDash val="solid"/>
              </a:ln>
              <a:effectLst/>
            </p:spPr>
            <p:txBody>
              <a:bodyPr lIns="0" tIns="0" rIns="0" bIns="0" rtlCol="0" anchor="t"/>
              <a:lstStyle/>
              <a:p>
                <a:pPr marL="0" marR="0" lvl="0" indent="0" defTabSz="914400" eaLnBrk="1" fontAlgn="auto" latinLnBrk="0" hangingPunct="1">
                  <a:lnSpc>
                    <a:spcPct val="90000"/>
                  </a:lnSpc>
                  <a:spcBef>
                    <a:spcPts val="600"/>
                  </a:spcBef>
                  <a:spcAft>
                    <a:spcPts val="600"/>
                  </a:spcAft>
                  <a:buClr>
                    <a:schemeClr val="accent1"/>
                  </a:buClr>
                  <a:buSzTx/>
                  <a:buFont typeface="Arial" panose="020B0604020202020204" pitchFamily="34" charset="0"/>
                  <a:buNone/>
                  <a:tabLst/>
                  <a:defRPr/>
                </a:pPr>
                <a:r>
                  <a:rPr kumimoji="0" lang="nl-NL" sz="1100" b="0" i="0" u="none" strike="noStrike" kern="0" cap="none" spc="0" normalizeH="0" baseline="0" noProof="0">
                    <a:ln>
                      <a:noFill/>
                    </a:ln>
                    <a:solidFill>
                      <a:schemeClr val="tx1"/>
                    </a:solidFill>
                    <a:effectLst/>
                    <a:uLnTx/>
                    <a:uFillTx/>
                    <a:latin typeface="Calibri" panose="020F0502020204030204" pitchFamily="34" charset="0"/>
                    <a:cs typeface="Calibri" panose="020F0502020204030204" pitchFamily="34" charset="0"/>
                  </a:rPr>
                  <a:t>Wanneer nodig, verwijder de bestaande tabel d.m.v. de </a:t>
                </a:r>
                <a:r>
                  <a:rPr kumimoji="0" lang="nl-NL" sz="1100" b="1" i="0" u="none" strike="noStrike" kern="0" cap="none" spc="0" normalizeH="0" baseline="0" noProof="0">
                    <a:ln>
                      <a:noFill/>
                    </a:ln>
                    <a:solidFill>
                      <a:schemeClr val="tx1"/>
                    </a:solidFill>
                    <a:effectLst/>
                    <a:uLnTx/>
                    <a:uFillTx/>
                    <a:latin typeface="Calibri" panose="020F0502020204030204" pitchFamily="34" charset="0"/>
                    <a:cs typeface="Calibri" panose="020F0502020204030204" pitchFamily="34" charset="0"/>
                  </a:rPr>
                  <a:t>‘Delete’-knop</a:t>
                </a:r>
                <a:r>
                  <a:rPr kumimoji="0" lang="nl-NL" sz="1100" b="0" i="0" u="none" strike="noStrike" kern="0" cap="none" spc="0" normalizeH="0" baseline="0" noProof="0">
                    <a:ln>
                      <a:noFill/>
                    </a:ln>
                    <a:solidFill>
                      <a:schemeClr val="tx1"/>
                    </a:solidFill>
                    <a:effectLst/>
                    <a:uLnTx/>
                    <a:uFillTx/>
                    <a:latin typeface="Calibri" panose="020F0502020204030204" pitchFamily="34" charset="0"/>
                    <a:cs typeface="Calibri" panose="020F0502020204030204" pitchFamily="34" charset="0"/>
                  </a:rPr>
                  <a:t>. Klik op het pictogram om een nieuwe tabel in te voegen. </a:t>
                </a:r>
                <a:r>
                  <a:rPr kumimoji="0" lang="nl-NL" sz="1100" b="0" i="1" u="none" strike="noStrike" kern="0" cap="none" spc="0" normalizeH="0" baseline="0" noProof="0">
                    <a:ln>
                      <a:noFill/>
                    </a:ln>
                    <a:solidFill>
                      <a:schemeClr val="tx1"/>
                    </a:solidFill>
                    <a:effectLst/>
                    <a:uLnTx/>
                    <a:uFillTx/>
                    <a:latin typeface="Calibri" panose="020F0502020204030204" pitchFamily="34" charset="0"/>
                    <a:cs typeface="Calibri" panose="020F0502020204030204" pitchFamily="34" charset="0"/>
                  </a:rPr>
                  <a:t>(zie onderstaand voorbeeld).</a:t>
                </a:r>
                <a:endParaRPr kumimoji="0" lang="nl-NL" sz="1100" b="0" i="0" u="none" strike="noStrike" kern="0" cap="none" spc="0" normalizeH="0" baseline="0" noProof="0">
                  <a:ln>
                    <a:noFill/>
                  </a:ln>
                  <a:solidFill>
                    <a:schemeClr val="tx1"/>
                  </a:solidFill>
                  <a:effectLst/>
                  <a:uLnTx/>
                  <a:uFillTx/>
                  <a:latin typeface="Calibri" panose="020F0502020204030204" pitchFamily="34" charset="0"/>
                  <a:cs typeface="Calibri" panose="020F0502020204030204" pitchFamily="34" charset="0"/>
                </a:endParaRPr>
              </a:p>
            </p:txBody>
          </p:sp>
          <p:sp>
            <p:nvSpPr>
              <p:cNvPr id="237" name="Ovaal 236">
                <a:extLst>
                  <a:ext uri="{FF2B5EF4-FFF2-40B4-BE49-F238E27FC236}">
                    <a16:creationId xmlns:a16="http://schemas.microsoft.com/office/drawing/2014/main" id="{1A6A9F9E-CC61-45D2-9DBC-3B6D346A630D}"/>
                  </a:ext>
                </a:extLst>
              </p:cNvPr>
              <p:cNvSpPr/>
              <p:nvPr userDrawn="1"/>
            </p:nvSpPr>
            <p:spPr>
              <a:xfrm>
                <a:off x="12556437" y="1617475"/>
                <a:ext cx="260914" cy="259683"/>
              </a:xfrm>
              <a:prstGeom prst="ellipse">
                <a:avLst/>
              </a:prstGeom>
              <a:solidFill>
                <a:srgbClr val="211F26"/>
              </a:solidFill>
              <a:ln w="25400" cap="flat" cmpd="sng" algn="ctr">
                <a:noFill/>
                <a:prstDash val="solid"/>
              </a:ln>
              <a:effectLst/>
            </p:spPr>
            <p:txBody>
              <a:bodyPr rtlCol="0" anchor="ctr"/>
              <a:lstStyle/>
              <a:p>
                <a:pPr marR="0" lvl="0" indent="0" algn="ctr" fontAlgn="auto">
                  <a:lnSpc>
                    <a:spcPct val="100000"/>
                  </a:lnSpc>
                  <a:spcBef>
                    <a:spcPts val="0"/>
                  </a:spcBef>
                  <a:spcAft>
                    <a:spcPts val="0"/>
                  </a:spcAft>
                  <a:buClrTx/>
                  <a:buSzTx/>
                  <a:buFontTx/>
                  <a:buNone/>
                  <a:tabLst/>
                </a:pPr>
                <a:r>
                  <a:rPr kumimoji="0" lang="nl-NL" sz="1200" b="1" i="0" u="none" strike="noStrike" kern="0" cap="none" spc="0" normalizeH="0" baseline="0" noProof="0">
                    <a:ln>
                      <a:noFill/>
                    </a:ln>
                    <a:solidFill>
                      <a:schemeClr val="bg1"/>
                    </a:solidFill>
                    <a:effectLst/>
                    <a:uLnTx/>
                    <a:uFillTx/>
                    <a:latin typeface="Calibri" panose="020F0502020204030204" pitchFamily="34" charset="0"/>
                    <a:cs typeface="Calibri" panose="020F0502020204030204" pitchFamily="34" charset="0"/>
                  </a:rPr>
                  <a:t>2</a:t>
                </a:r>
              </a:p>
            </p:txBody>
          </p:sp>
          <p:sp>
            <p:nvSpPr>
              <p:cNvPr id="238" name="Rechthoek 237">
                <a:extLst>
                  <a:ext uri="{FF2B5EF4-FFF2-40B4-BE49-F238E27FC236}">
                    <a16:creationId xmlns:a16="http://schemas.microsoft.com/office/drawing/2014/main" id="{F3A1342E-B255-4040-9213-CB4681A6D0B8}"/>
                  </a:ext>
                </a:extLst>
              </p:cNvPr>
              <p:cNvSpPr/>
              <p:nvPr userDrawn="1"/>
            </p:nvSpPr>
            <p:spPr>
              <a:xfrm>
                <a:off x="12922118" y="1617475"/>
                <a:ext cx="2817995" cy="318048"/>
              </a:xfrm>
              <a:prstGeom prst="rect">
                <a:avLst/>
              </a:prstGeom>
              <a:noFill/>
              <a:ln w="25400" cap="flat" cmpd="sng" algn="ctr">
                <a:noFill/>
                <a:prstDash val="solid"/>
              </a:ln>
              <a:effectLst/>
            </p:spPr>
            <p:txBody>
              <a:bodyPr lIns="0" tIns="0" rIns="0" bIns="0" rtlCol="0" anchor="t"/>
              <a:lstStyle/>
              <a:p>
                <a:pPr marL="0" marR="0" lvl="0" indent="0" defTabSz="914400" eaLnBrk="1" fontAlgn="auto" latinLnBrk="0" hangingPunct="1">
                  <a:lnSpc>
                    <a:spcPct val="90000"/>
                  </a:lnSpc>
                  <a:spcBef>
                    <a:spcPts val="600"/>
                  </a:spcBef>
                  <a:spcAft>
                    <a:spcPts val="600"/>
                  </a:spcAft>
                  <a:buClr>
                    <a:schemeClr val="accent1"/>
                  </a:buClr>
                  <a:buSzTx/>
                  <a:buFont typeface="Arial" panose="020B0604020202020204" pitchFamily="34" charset="0"/>
                  <a:buNone/>
                  <a:tabLst/>
                  <a:defRPr/>
                </a:pPr>
                <a:r>
                  <a:rPr kumimoji="0" lang="nl-NL" sz="1100" b="0" i="0" u="none" strike="noStrike" kern="0" cap="none" spc="0" normalizeH="0" baseline="0" noProof="0">
                    <a:ln>
                      <a:noFill/>
                    </a:ln>
                    <a:solidFill>
                      <a:schemeClr val="tx1"/>
                    </a:solidFill>
                    <a:effectLst/>
                    <a:uLnTx/>
                    <a:uFillTx/>
                    <a:latin typeface="Calibri" panose="020F0502020204030204" pitchFamily="34" charset="0"/>
                    <a:cs typeface="Calibri" panose="020F0502020204030204" pitchFamily="34" charset="0"/>
                  </a:rPr>
                  <a:t>Selecteer het gewenste aantal rijen en kolommen en klik op </a:t>
                </a:r>
                <a:r>
                  <a:rPr kumimoji="0" lang="nl-NL" sz="1100" b="1" i="0" u="none" strike="noStrike" kern="0" cap="none" spc="0" normalizeH="0" baseline="0" noProof="0">
                    <a:ln>
                      <a:noFill/>
                    </a:ln>
                    <a:solidFill>
                      <a:schemeClr val="tx1"/>
                    </a:solidFill>
                    <a:effectLst/>
                    <a:uLnTx/>
                    <a:uFillTx/>
                    <a:latin typeface="Calibri" panose="020F0502020204030204" pitchFamily="34" charset="0"/>
                    <a:cs typeface="Calibri" panose="020F0502020204030204" pitchFamily="34" charset="0"/>
                  </a:rPr>
                  <a:t>‘OK’</a:t>
                </a:r>
                <a:r>
                  <a:rPr kumimoji="0" lang="nl-NL" sz="1100" b="0" i="0" u="none" strike="noStrike" kern="0" cap="none" spc="0" normalizeH="0" baseline="0" noProof="0">
                    <a:ln>
                      <a:noFill/>
                    </a:ln>
                    <a:solidFill>
                      <a:schemeClr val="tx1"/>
                    </a:solidFill>
                    <a:effectLst/>
                    <a:uLnTx/>
                    <a:uFillTx/>
                    <a:latin typeface="Calibri" panose="020F0502020204030204" pitchFamily="34" charset="0"/>
                    <a:cs typeface="Calibri" panose="020F0502020204030204" pitchFamily="34" charset="0"/>
                  </a:rPr>
                  <a:t>.</a:t>
                </a:r>
                <a:endParaRPr kumimoji="0" lang="nl-NL" sz="1100" b="1" i="0" u="none" strike="noStrike" kern="0" cap="none" spc="0" normalizeH="0" baseline="0" noProof="0">
                  <a:ln>
                    <a:noFill/>
                  </a:ln>
                  <a:solidFill>
                    <a:schemeClr val="tx1"/>
                  </a:solidFill>
                  <a:effectLst/>
                  <a:uLnTx/>
                  <a:uFillTx/>
                  <a:latin typeface="Calibri" panose="020F0502020204030204" pitchFamily="34" charset="0"/>
                  <a:cs typeface="Calibri" panose="020F0502020204030204" pitchFamily="34" charset="0"/>
                </a:endParaRPr>
              </a:p>
            </p:txBody>
          </p:sp>
          <p:grpSp>
            <p:nvGrpSpPr>
              <p:cNvPr id="239" name="Groep 238">
                <a:extLst>
                  <a:ext uri="{FF2B5EF4-FFF2-40B4-BE49-F238E27FC236}">
                    <a16:creationId xmlns:a16="http://schemas.microsoft.com/office/drawing/2014/main" id="{98676C04-68FC-439B-B48A-254AE96EACB6}"/>
                  </a:ext>
                </a:extLst>
              </p:cNvPr>
              <p:cNvGrpSpPr/>
              <p:nvPr userDrawn="1"/>
            </p:nvGrpSpPr>
            <p:grpSpPr>
              <a:xfrm>
                <a:off x="12922118" y="2047590"/>
                <a:ext cx="825500" cy="209550"/>
                <a:chOff x="13504624" y="2482850"/>
                <a:chExt cx="825500" cy="209550"/>
              </a:xfrm>
            </p:grpSpPr>
            <p:sp>
              <p:nvSpPr>
                <p:cNvPr id="249" name="Rechthoek 248">
                  <a:extLst>
                    <a:ext uri="{FF2B5EF4-FFF2-40B4-BE49-F238E27FC236}">
                      <a16:creationId xmlns:a16="http://schemas.microsoft.com/office/drawing/2014/main" id="{F64CE19B-F43F-4C23-8245-7A44074A4138}"/>
                    </a:ext>
                  </a:extLst>
                </p:cNvPr>
                <p:cNvSpPr/>
                <p:nvPr userDrawn="1"/>
              </p:nvSpPr>
              <p:spPr>
                <a:xfrm>
                  <a:off x="13504624" y="2482850"/>
                  <a:ext cx="825500" cy="209550"/>
                </a:xfrm>
                <a:prstGeom prst="rect">
                  <a:avLst/>
                </a:prstGeom>
                <a:solidFill>
                  <a:srgbClr val="E5F1FB"/>
                </a:solidFill>
                <a:ln w="12700">
                  <a:solidFill>
                    <a:srgbClr val="0B7ED9"/>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252000" tIns="0" rIns="0" bIns="0" numCol="1" spcCol="0" rtlCol="0" fromWordArt="0" anchor="ctr" anchorCtr="0" forceAA="0" compatLnSpc="1">
                  <a:prstTxWarp prst="textNoShape">
                    <a:avLst/>
                  </a:prstTxWarp>
                  <a:noAutofit/>
                </a:bodyPr>
                <a:lstStyle/>
                <a:p>
                  <a:pPr algn="l">
                    <a:lnSpc>
                      <a:spcPct val="90000"/>
                    </a:lnSpc>
                    <a:spcBef>
                      <a:spcPts val="600"/>
                    </a:spcBef>
                    <a:spcAft>
                      <a:spcPts val="600"/>
                    </a:spcAft>
                  </a:pPr>
                  <a:r>
                    <a:rPr lang="nl-NL" sz="800" b="0" noProof="0">
                      <a:solidFill>
                        <a:schemeClr val="accent1"/>
                      </a:solidFill>
                      <a:latin typeface="Calibri" panose="020F0502020204030204" pitchFamily="34" charset="0"/>
                      <a:cs typeface="Calibri" panose="020F0502020204030204" pitchFamily="34" charset="0"/>
                    </a:rPr>
                    <a:t>OK</a:t>
                  </a:r>
                </a:p>
              </p:txBody>
            </p:sp>
            <p:cxnSp>
              <p:nvCxnSpPr>
                <p:cNvPr id="250" name="Rechte verbindingslijn 249">
                  <a:extLst>
                    <a:ext uri="{FF2B5EF4-FFF2-40B4-BE49-F238E27FC236}">
                      <a16:creationId xmlns:a16="http://schemas.microsoft.com/office/drawing/2014/main" id="{BA47C1A2-1474-4C85-A297-A60B49DA1819}"/>
                    </a:ext>
                  </a:extLst>
                </p:cNvPr>
                <p:cNvCxnSpPr/>
                <p:nvPr userDrawn="1"/>
              </p:nvCxnSpPr>
              <p:spPr>
                <a:xfrm>
                  <a:off x="14155269" y="2515250"/>
                  <a:ext cx="0" cy="142717"/>
                </a:xfrm>
                <a:prstGeom prst="line">
                  <a:avLst/>
                </a:prstGeom>
                <a:noFill/>
                <a:ln w="3175" cap="flat" cmpd="sng" algn="ctr">
                  <a:solidFill>
                    <a:srgbClr val="44546A"/>
                  </a:solidFill>
                  <a:prstDash val="solid"/>
                </a:ln>
                <a:effectLst/>
              </p:spPr>
            </p:cxnSp>
            <p:sp>
              <p:nvSpPr>
                <p:cNvPr id="251" name="Gelijkbenige driehoek 250">
                  <a:extLst>
                    <a:ext uri="{FF2B5EF4-FFF2-40B4-BE49-F238E27FC236}">
                      <a16:creationId xmlns:a16="http://schemas.microsoft.com/office/drawing/2014/main" id="{E667A52D-883D-4F0C-A54F-B13B5D2D1D02}"/>
                    </a:ext>
                  </a:extLst>
                </p:cNvPr>
                <p:cNvSpPr/>
                <p:nvPr userDrawn="1"/>
              </p:nvSpPr>
              <p:spPr>
                <a:xfrm rot="10800000">
                  <a:off x="14196089" y="2566904"/>
                  <a:ext cx="86866" cy="51147"/>
                </a:xfrm>
                <a:prstGeom prst="triangle">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accent1"/>
                    </a:solidFill>
                    <a:latin typeface="Calibri" panose="020F0502020204030204" pitchFamily="34" charset="0"/>
                    <a:cs typeface="Calibri" panose="020F0502020204030204" pitchFamily="34" charset="0"/>
                  </a:endParaRPr>
                </a:p>
              </p:txBody>
            </p:sp>
          </p:grpSp>
          <p:grpSp>
            <p:nvGrpSpPr>
              <p:cNvPr id="240" name="Tabel icoon">
                <a:extLst>
                  <a:ext uri="{FF2B5EF4-FFF2-40B4-BE49-F238E27FC236}">
                    <a16:creationId xmlns:a16="http://schemas.microsoft.com/office/drawing/2014/main" id="{EB1D26DA-91DE-46D7-AEB0-B99BB46638FB}"/>
                  </a:ext>
                </a:extLst>
              </p:cNvPr>
              <p:cNvGrpSpPr/>
              <p:nvPr userDrawn="1"/>
            </p:nvGrpSpPr>
            <p:grpSpPr>
              <a:xfrm>
                <a:off x="12922119" y="1134242"/>
                <a:ext cx="375500" cy="339168"/>
                <a:chOff x="6072040" y="3376043"/>
                <a:chExt cx="1227920" cy="1109109"/>
              </a:xfrm>
            </p:grpSpPr>
            <p:sp>
              <p:nvSpPr>
                <p:cNvPr id="241" name="Rechthoek 240">
                  <a:extLst>
                    <a:ext uri="{FF2B5EF4-FFF2-40B4-BE49-F238E27FC236}">
                      <a16:creationId xmlns:a16="http://schemas.microsoft.com/office/drawing/2014/main" id="{BD78C5D1-4BB4-4CF7-BA06-17F13FCED1F7}"/>
                    </a:ext>
                  </a:extLst>
                </p:cNvPr>
                <p:cNvSpPr/>
                <p:nvPr userDrawn="1"/>
              </p:nvSpPr>
              <p:spPr>
                <a:xfrm>
                  <a:off x="6072040" y="3376043"/>
                  <a:ext cx="1227920" cy="1109109"/>
                </a:xfrm>
                <a:prstGeom prst="rect">
                  <a:avLst/>
                </a:prstGeom>
                <a:solidFill>
                  <a:schemeClr val="bg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2400" noProof="0">
                    <a:solidFill>
                      <a:schemeClr val="accent1"/>
                    </a:solidFill>
                    <a:latin typeface="Calibri" panose="020F0502020204030204" pitchFamily="34" charset="0"/>
                    <a:cs typeface="Calibri" panose="020F0502020204030204" pitchFamily="34" charset="0"/>
                  </a:endParaRPr>
                </a:p>
              </p:txBody>
            </p:sp>
            <p:sp>
              <p:nvSpPr>
                <p:cNvPr id="242" name="Rechthoek 241">
                  <a:extLst>
                    <a:ext uri="{FF2B5EF4-FFF2-40B4-BE49-F238E27FC236}">
                      <a16:creationId xmlns:a16="http://schemas.microsoft.com/office/drawing/2014/main" id="{5577BCFE-0454-47C7-914C-600BA06A1AF6}"/>
                    </a:ext>
                  </a:extLst>
                </p:cNvPr>
                <p:cNvSpPr/>
                <p:nvPr userDrawn="1"/>
              </p:nvSpPr>
              <p:spPr>
                <a:xfrm>
                  <a:off x="6090829" y="3393962"/>
                  <a:ext cx="1209131" cy="218971"/>
                </a:xfrm>
                <a:prstGeom prst="rect">
                  <a:avLst/>
                </a:prstGeom>
                <a:solidFill>
                  <a:srgbClr val="6C6C6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2400" noProof="0">
                    <a:solidFill>
                      <a:schemeClr val="accent1"/>
                    </a:solidFill>
                    <a:latin typeface="Calibri" panose="020F0502020204030204" pitchFamily="34" charset="0"/>
                    <a:cs typeface="Calibri" panose="020F0502020204030204" pitchFamily="34" charset="0"/>
                  </a:endParaRPr>
                </a:p>
              </p:txBody>
            </p:sp>
            <p:cxnSp>
              <p:nvCxnSpPr>
                <p:cNvPr id="243" name="Rechte verbindingslijn 242">
                  <a:extLst>
                    <a:ext uri="{FF2B5EF4-FFF2-40B4-BE49-F238E27FC236}">
                      <a16:creationId xmlns:a16="http://schemas.microsoft.com/office/drawing/2014/main" id="{8F1C2EC9-B2B0-49D3-9D89-932AE895D51E}"/>
                    </a:ext>
                  </a:extLst>
                </p:cNvPr>
                <p:cNvCxnSpPr/>
                <p:nvPr userDrawn="1"/>
              </p:nvCxnSpPr>
              <p:spPr>
                <a:xfrm>
                  <a:off x="6493304" y="3605313"/>
                  <a:ext cx="0" cy="872219"/>
                </a:xfrm>
                <a:prstGeom prst="line">
                  <a:avLst/>
                </a:prstGeom>
                <a:ln w="12700">
                  <a:solidFill>
                    <a:srgbClr val="B5B5B5"/>
                  </a:solidFill>
                </a:ln>
              </p:spPr>
              <p:style>
                <a:lnRef idx="1">
                  <a:schemeClr val="accent1"/>
                </a:lnRef>
                <a:fillRef idx="0">
                  <a:schemeClr val="accent1"/>
                </a:fillRef>
                <a:effectRef idx="0">
                  <a:schemeClr val="accent1"/>
                </a:effectRef>
                <a:fontRef idx="minor">
                  <a:schemeClr val="tx1"/>
                </a:fontRef>
              </p:style>
            </p:cxnSp>
            <p:cxnSp>
              <p:nvCxnSpPr>
                <p:cNvPr id="244" name="Rechte verbindingslijn 243">
                  <a:extLst>
                    <a:ext uri="{FF2B5EF4-FFF2-40B4-BE49-F238E27FC236}">
                      <a16:creationId xmlns:a16="http://schemas.microsoft.com/office/drawing/2014/main" id="{600F74DF-F4D2-4991-840E-E2B714781174}"/>
                    </a:ext>
                  </a:extLst>
                </p:cNvPr>
                <p:cNvCxnSpPr/>
                <p:nvPr userDrawn="1"/>
              </p:nvCxnSpPr>
              <p:spPr>
                <a:xfrm>
                  <a:off x="6883025" y="3605313"/>
                  <a:ext cx="0" cy="872219"/>
                </a:xfrm>
                <a:prstGeom prst="line">
                  <a:avLst/>
                </a:prstGeom>
                <a:ln w="12700">
                  <a:solidFill>
                    <a:srgbClr val="B5B5B5"/>
                  </a:solidFill>
                </a:ln>
              </p:spPr>
              <p:style>
                <a:lnRef idx="1">
                  <a:schemeClr val="accent1"/>
                </a:lnRef>
                <a:fillRef idx="0">
                  <a:schemeClr val="accent1"/>
                </a:fillRef>
                <a:effectRef idx="0">
                  <a:schemeClr val="accent1"/>
                </a:effectRef>
                <a:fontRef idx="minor">
                  <a:schemeClr val="tx1"/>
                </a:fontRef>
              </p:style>
            </p:cxnSp>
            <p:cxnSp>
              <p:nvCxnSpPr>
                <p:cNvPr id="245" name="Rechte verbindingslijn 244">
                  <a:extLst>
                    <a:ext uri="{FF2B5EF4-FFF2-40B4-BE49-F238E27FC236}">
                      <a16:creationId xmlns:a16="http://schemas.microsoft.com/office/drawing/2014/main" id="{7FDA1957-A201-4EB9-97D5-2FB3384FED6C}"/>
                    </a:ext>
                  </a:extLst>
                </p:cNvPr>
                <p:cNvCxnSpPr/>
                <p:nvPr userDrawn="1"/>
              </p:nvCxnSpPr>
              <p:spPr>
                <a:xfrm flipH="1">
                  <a:off x="6090561" y="3827108"/>
                  <a:ext cx="1209399" cy="0"/>
                </a:xfrm>
                <a:prstGeom prst="line">
                  <a:avLst/>
                </a:prstGeom>
                <a:ln w="12700">
                  <a:solidFill>
                    <a:srgbClr val="B5B5B5"/>
                  </a:solidFill>
                </a:ln>
              </p:spPr>
              <p:style>
                <a:lnRef idx="1">
                  <a:schemeClr val="accent1"/>
                </a:lnRef>
                <a:fillRef idx="0">
                  <a:schemeClr val="accent1"/>
                </a:fillRef>
                <a:effectRef idx="0">
                  <a:schemeClr val="accent1"/>
                </a:effectRef>
                <a:fontRef idx="minor">
                  <a:schemeClr val="tx1"/>
                </a:fontRef>
              </p:style>
            </p:cxnSp>
            <p:cxnSp>
              <p:nvCxnSpPr>
                <p:cNvPr id="246" name="Rechte verbindingslijn 245">
                  <a:extLst>
                    <a:ext uri="{FF2B5EF4-FFF2-40B4-BE49-F238E27FC236}">
                      <a16:creationId xmlns:a16="http://schemas.microsoft.com/office/drawing/2014/main" id="{8402B975-A97B-41BA-BAEB-85230CAEA17B}"/>
                    </a:ext>
                  </a:extLst>
                </p:cNvPr>
                <p:cNvCxnSpPr/>
                <p:nvPr userDrawn="1"/>
              </p:nvCxnSpPr>
              <p:spPr>
                <a:xfrm flipH="1">
                  <a:off x="6090561" y="4055708"/>
                  <a:ext cx="1209399" cy="0"/>
                </a:xfrm>
                <a:prstGeom prst="line">
                  <a:avLst/>
                </a:prstGeom>
                <a:ln w="12700">
                  <a:solidFill>
                    <a:srgbClr val="B5B5B5"/>
                  </a:solidFill>
                </a:ln>
              </p:spPr>
              <p:style>
                <a:lnRef idx="1">
                  <a:schemeClr val="accent1"/>
                </a:lnRef>
                <a:fillRef idx="0">
                  <a:schemeClr val="accent1"/>
                </a:fillRef>
                <a:effectRef idx="0">
                  <a:schemeClr val="accent1"/>
                </a:effectRef>
                <a:fontRef idx="minor">
                  <a:schemeClr val="tx1"/>
                </a:fontRef>
              </p:style>
            </p:cxnSp>
            <p:cxnSp>
              <p:nvCxnSpPr>
                <p:cNvPr id="247" name="Rechte verbindingslijn 246">
                  <a:extLst>
                    <a:ext uri="{FF2B5EF4-FFF2-40B4-BE49-F238E27FC236}">
                      <a16:creationId xmlns:a16="http://schemas.microsoft.com/office/drawing/2014/main" id="{88C5B0B0-0AEB-4D39-9899-FDF4D0795588}"/>
                    </a:ext>
                  </a:extLst>
                </p:cNvPr>
                <p:cNvCxnSpPr/>
                <p:nvPr userDrawn="1"/>
              </p:nvCxnSpPr>
              <p:spPr>
                <a:xfrm flipH="1">
                  <a:off x="6090561" y="4276688"/>
                  <a:ext cx="1209399" cy="0"/>
                </a:xfrm>
                <a:prstGeom prst="line">
                  <a:avLst/>
                </a:prstGeom>
                <a:ln w="12700">
                  <a:solidFill>
                    <a:srgbClr val="B5B5B5"/>
                  </a:solidFill>
                </a:ln>
              </p:spPr>
              <p:style>
                <a:lnRef idx="1">
                  <a:schemeClr val="accent1"/>
                </a:lnRef>
                <a:fillRef idx="0">
                  <a:schemeClr val="accent1"/>
                </a:fillRef>
                <a:effectRef idx="0">
                  <a:schemeClr val="accent1"/>
                </a:effectRef>
                <a:fontRef idx="minor">
                  <a:schemeClr val="tx1"/>
                </a:fontRef>
              </p:style>
            </p:cxnSp>
            <p:sp>
              <p:nvSpPr>
                <p:cNvPr id="248" name="Rechthoek 247">
                  <a:extLst>
                    <a:ext uri="{FF2B5EF4-FFF2-40B4-BE49-F238E27FC236}">
                      <a16:creationId xmlns:a16="http://schemas.microsoft.com/office/drawing/2014/main" id="{545F0BCE-E110-441B-8A46-D0FB3A0B8886}"/>
                    </a:ext>
                  </a:extLst>
                </p:cNvPr>
                <p:cNvSpPr/>
                <p:nvPr userDrawn="1"/>
              </p:nvSpPr>
              <p:spPr>
                <a:xfrm>
                  <a:off x="6072040" y="3376043"/>
                  <a:ext cx="1227920" cy="1109109"/>
                </a:xfrm>
                <a:prstGeom prst="rect">
                  <a:avLst/>
                </a:prstGeom>
                <a:noFill/>
                <a:ln w="12700">
                  <a:solidFill>
                    <a:srgbClr val="6C6C6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2400" noProof="0">
                    <a:solidFill>
                      <a:schemeClr val="accent1"/>
                    </a:solidFill>
                    <a:latin typeface="Calibri" panose="020F0502020204030204" pitchFamily="34" charset="0"/>
                    <a:cs typeface="Calibri" panose="020F0502020204030204" pitchFamily="34" charset="0"/>
                  </a:endParaRPr>
                </a:p>
              </p:txBody>
            </p:sp>
          </p:grpSp>
        </p:grpSp>
      </p:grpSp>
      <p:sp>
        <p:nvSpPr>
          <p:cNvPr id="112" name="Tekstvak 111">
            <a:extLst>
              <a:ext uri="{FF2B5EF4-FFF2-40B4-BE49-F238E27FC236}">
                <a16:creationId xmlns:a16="http://schemas.microsoft.com/office/drawing/2014/main" id="{D6B5170F-79EB-4E66-B43A-8BD56BF18713}"/>
              </a:ext>
            </a:extLst>
          </p:cNvPr>
          <p:cNvSpPr txBox="1"/>
          <p:nvPr userDrawn="1"/>
        </p:nvSpPr>
        <p:spPr>
          <a:xfrm>
            <a:off x="0" y="-542757"/>
            <a:ext cx="1791260" cy="369332"/>
          </a:xfrm>
          <a:prstGeom prst="rect">
            <a:avLst/>
          </a:prstGeom>
          <a:solidFill>
            <a:schemeClr val="bg1"/>
          </a:solidFill>
        </p:spPr>
        <p:txBody>
          <a:bodyPr wrap="none" rtlCol="0">
            <a:spAutoFit/>
          </a:bodyPr>
          <a:lstStyle/>
          <a:p>
            <a:pPr algn="l"/>
            <a:r>
              <a:rPr lang="nl-NL" sz="1800" b="1" cap="all" spc="50" baseline="0">
                <a:solidFill>
                  <a:schemeClr val="accent2"/>
                </a:solidFill>
                <a:latin typeface="+mj-lt"/>
                <a:cs typeface="Calibri" panose="020F0502020204030204" pitchFamily="34" charset="0"/>
              </a:rPr>
              <a:t>Tekst en Tabel</a:t>
            </a:r>
          </a:p>
        </p:txBody>
      </p:sp>
      <p:sp>
        <p:nvSpPr>
          <p:cNvPr id="7" name="Titel 6">
            <a:extLst>
              <a:ext uri="{FF2B5EF4-FFF2-40B4-BE49-F238E27FC236}">
                <a16:creationId xmlns:a16="http://schemas.microsoft.com/office/drawing/2014/main" id="{C4BC8D52-F6CE-4A51-BF7D-01BFC21131EE}"/>
              </a:ext>
            </a:extLst>
          </p:cNvPr>
          <p:cNvSpPr>
            <a:spLocks noGrp="1"/>
          </p:cNvSpPr>
          <p:nvPr>
            <p:ph type="title" hasCustomPrompt="1"/>
          </p:nvPr>
        </p:nvSpPr>
        <p:spPr>
          <a:xfrm>
            <a:off x="449934" y="708252"/>
            <a:ext cx="5292605" cy="546653"/>
          </a:xfrm>
        </p:spPr>
        <p:txBody>
          <a:bodyPr/>
          <a:lstStyle/>
          <a:p>
            <a:r>
              <a:rPr lang="nl-NL"/>
              <a:t>Plaats hier je titel</a:t>
            </a:r>
          </a:p>
        </p:txBody>
      </p:sp>
      <p:sp>
        <p:nvSpPr>
          <p:cNvPr id="114" name="Tijdelijke aanduiding voor verticale tekst 2">
            <a:extLst>
              <a:ext uri="{FF2B5EF4-FFF2-40B4-BE49-F238E27FC236}">
                <a16:creationId xmlns:a16="http://schemas.microsoft.com/office/drawing/2014/main" id="{8D13CB2D-9C78-406C-A94C-4AD316556F56}"/>
              </a:ext>
            </a:extLst>
          </p:cNvPr>
          <p:cNvSpPr>
            <a:spLocks noGrp="1"/>
          </p:cNvSpPr>
          <p:nvPr>
            <p:ph type="body" orient="vert" idx="1" hasCustomPrompt="1"/>
          </p:nvPr>
        </p:nvSpPr>
        <p:spPr>
          <a:xfrm>
            <a:off x="450000" y="1433514"/>
            <a:ext cx="5292605" cy="4345364"/>
          </a:xfrm>
        </p:spPr>
        <p:txBody>
          <a:bodyPr vert="horz" lIns="0" tIns="0" rIns="0" bIns="0"/>
          <a:lstStyle>
            <a:lvl1pPr>
              <a:defRPr/>
            </a:lvl1pPr>
            <a:lvl2pPr>
              <a:defRPr/>
            </a:lvl2pPr>
            <a:lvl3pPr>
              <a:defRPr/>
            </a:lvl3pPr>
            <a:lvl4pPr>
              <a:defRPr/>
            </a:lvl4pPr>
            <a:lvl5pPr>
              <a:defRPr/>
            </a:lvl5pPr>
            <a:lvl6pPr>
              <a:defRPr/>
            </a:lvl6pPr>
            <a:lvl7pPr>
              <a:defRPr/>
            </a:lvl7pPr>
            <a:lvl8pPr>
              <a:defRPr/>
            </a:lvl8pPr>
            <a:lvl9pPr>
              <a:defRPr/>
            </a:lvl9pPr>
          </a:lstStyle>
          <a:p>
            <a:pPr lvl="0"/>
            <a:r>
              <a:rPr lang="nl-NL"/>
              <a:t>Klik hier om een bullet te plaatsen.</a:t>
            </a:r>
          </a:p>
          <a:p>
            <a:pPr lvl="1"/>
            <a:r>
              <a:rPr lang="nl-NL"/>
              <a:t>Sub-bullets</a:t>
            </a:r>
          </a:p>
          <a:p>
            <a:pPr lvl="2"/>
            <a:r>
              <a:rPr lang="nl-NL"/>
              <a:t>Leestekst</a:t>
            </a:r>
          </a:p>
          <a:p>
            <a:pPr lvl="3"/>
            <a:r>
              <a:rPr lang="nl-NL"/>
              <a:t>Subtitel</a:t>
            </a:r>
          </a:p>
          <a:p>
            <a:pPr lvl="4"/>
            <a:r>
              <a:rPr lang="nl-NL"/>
              <a:t>Numerieke bullets</a:t>
            </a:r>
          </a:p>
          <a:p>
            <a:pPr lvl="5"/>
            <a:r>
              <a:rPr lang="nl-NL"/>
              <a:t># Abc</a:t>
            </a:r>
          </a:p>
          <a:p>
            <a:pPr lvl="6"/>
            <a:r>
              <a:rPr lang="nl-NL"/>
              <a:t># Bullets</a:t>
            </a:r>
          </a:p>
          <a:p>
            <a:pPr lvl="7"/>
            <a:r>
              <a:rPr lang="nl-NL"/>
              <a:t>Cursief</a:t>
            </a:r>
          </a:p>
          <a:p>
            <a:pPr lvl="8"/>
            <a:r>
              <a:rPr lang="nl-NL"/>
              <a:t>Alt. Subtitel</a:t>
            </a:r>
          </a:p>
        </p:txBody>
      </p:sp>
      <p:sp>
        <p:nvSpPr>
          <p:cNvPr id="115" name="Tijdelijke aanduiding voor tabel 8">
            <a:extLst>
              <a:ext uri="{FF2B5EF4-FFF2-40B4-BE49-F238E27FC236}">
                <a16:creationId xmlns:a16="http://schemas.microsoft.com/office/drawing/2014/main" id="{67066783-3F78-477A-A467-2E0DCC6C1F01}"/>
              </a:ext>
            </a:extLst>
          </p:cNvPr>
          <p:cNvSpPr>
            <a:spLocks noGrp="1"/>
          </p:cNvSpPr>
          <p:nvPr>
            <p:ph type="tbl" sz="quarter" idx="15" hasCustomPrompt="1"/>
          </p:nvPr>
        </p:nvSpPr>
        <p:spPr>
          <a:xfrm>
            <a:off x="6446699" y="1433514"/>
            <a:ext cx="5299200" cy="4348800"/>
          </a:xfrm>
        </p:spPr>
        <p:txBody>
          <a:bodyPr bIns="1620000" anchor="ctr"/>
          <a:lstStyle>
            <a:lvl1pPr marL="0" indent="0" algn="ctr">
              <a:lnSpc>
                <a:spcPct val="90000"/>
              </a:lnSpc>
              <a:spcBef>
                <a:spcPts val="0"/>
              </a:spcBef>
              <a:spcAft>
                <a:spcPts val="0"/>
              </a:spcAft>
              <a:buNone/>
              <a:defRPr sz="1500">
                <a:solidFill>
                  <a:schemeClr val="tx1">
                    <a:lumMod val="50000"/>
                    <a:lumOff val="50000"/>
                  </a:schemeClr>
                </a:solidFill>
              </a:defRPr>
            </a:lvl1pPr>
          </a:lstStyle>
          <a:p>
            <a:r>
              <a:rPr lang="nl-NL"/>
              <a:t>Klik op het onderstaand icoon </a:t>
            </a:r>
            <a:br>
              <a:rPr lang="nl-NL"/>
            </a:br>
            <a:r>
              <a:rPr lang="nl-NL"/>
              <a:t>om een tabel in te voegen.</a:t>
            </a:r>
            <a:br>
              <a:rPr lang="nl-NL"/>
            </a:br>
            <a:br>
              <a:rPr lang="nl-NL"/>
            </a:br>
            <a:r>
              <a:rPr lang="nl-NL"/>
              <a:t>Meer hulp nodig? </a:t>
            </a:r>
            <a:br>
              <a:rPr lang="nl-NL"/>
            </a:br>
            <a:r>
              <a:rPr lang="nl-NL"/>
              <a:t>Aan de zijkanten van de dia's zijn instructies </a:t>
            </a:r>
            <a:br>
              <a:rPr lang="nl-NL"/>
            </a:br>
            <a:r>
              <a:rPr lang="nl-NL"/>
              <a:t>geplaatst voor verdere informatie.</a:t>
            </a:r>
          </a:p>
        </p:txBody>
      </p:sp>
      <p:grpSp>
        <p:nvGrpSpPr>
          <p:cNvPr id="117" name="Instructie">
            <a:extLst>
              <a:ext uri="{FF2B5EF4-FFF2-40B4-BE49-F238E27FC236}">
                <a16:creationId xmlns:a16="http://schemas.microsoft.com/office/drawing/2014/main" id="{D31405E2-E44D-4E1F-B76E-733115A8251D}"/>
              </a:ext>
            </a:extLst>
          </p:cNvPr>
          <p:cNvGrpSpPr/>
          <p:nvPr userDrawn="1"/>
        </p:nvGrpSpPr>
        <p:grpSpPr>
          <a:xfrm>
            <a:off x="-3666328" y="-99300"/>
            <a:ext cx="3391307" cy="7056601"/>
            <a:chOff x="-3666328" y="-99300"/>
            <a:chExt cx="3391307" cy="7056601"/>
          </a:xfrm>
        </p:grpSpPr>
        <p:sp>
          <p:nvSpPr>
            <p:cNvPr id="118" name="Rechthoek 117">
              <a:extLst>
                <a:ext uri="{FF2B5EF4-FFF2-40B4-BE49-F238E27FC236}">
                  <a16:creationId xmlns:a16="http://schemas.microsoft.com/office/drawing/2014/main" id="{A2638498-F3B7-4915-A2C0-FFE91A2B75F4}"/>
                </a:ext>
              </a:extLst>
            </p:cNvPr>
            <p:cNvSpPr/>
            <p:nvPr userDrawn="1"/>
          </p:nvSpPr>
          <p:spPr>
            <a:xfrm>
              <a:off x="-3666328" y="-99300"/>
              <a:ext cx="3391307" cy="7056601"/>
            </a:xfrm>
            <a:prstGeom prst="rect">
              <a:avLst/>
            </a:prstGeom>
            <a:solidFill>
              <a:schemeClr val="bg1">
                <a:lumMod val="95000"/>
              </a:schemeClr>
            </a:solidFill>
            <a:ln w="317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108000" rIns="108000" bIns="108000" numCol="1" spcCol="0" rtlCol="0" fromWordArt="0" anchor="ctr" anchorCtr="0" forceAA="0" compatLnSpc="1">
              <a:prstTxWarp prst="textNoShape">
                <a:avLst/>
              </a:prstTxWarp>
              <a:noAutofit/>
            </a:bodyPr>
            <a:lstStyle/>
            <a:p>
              <a:pPr algn="l">
                <a:lnSpc>
                  <a:spcPct val="90000"/>
                </a:lnSpc>
                <a:spcBef>
                  <a:spcPts val="600"/>
                </a:spcBef>
                <a:spcAft>
                  <a:spcPts val="600"/>
                </a:spcAft>
              </a:pPr>
              <a:endParaRPr lang="nl-NL" sz="1400" b="1" cap="all" baseline="0">
                <a:solidFill>
                  <a:schemeClr val="bg1"/>
                </a:solidFill>
                <a:latin typeface="Calibri" panose="020F0502020204030204" pitchFamily="34" charset="0"/>
                <a:cs typeface="Calibri" panose="020F0502020204030204" pitchFamily="34" charset="0"/>
              </a:endParaRPr>
            </a:p>
          </p:txBody>
        </p:sp>
        <p:sp>
          <p:nvSpPr>
            <p:cNvPr id="119" name="Rechthoek 118">
              <a:extLst>
                <a:ext uri="{FF2B5EF4-FFF2-40B4-BE49-F238E27FC236}">
                  <a16:creationId xmlns:a16="http://schemas.microsoft.com/office/drawing/2014/main" id="{67A4D1FD-7C3F-45C3-A801-A1660BA12EAC}"/>
                </a:ext>
              </a:extLst>
            </p:cNvPr>
            <p:cNvSpPr/>
            <p:nvPr userDrawn="1"/>
          </p:nvSpPr>
          <p:spPr>
            <a:xfrm>
              <a:off x="-3459892" y="1706891"/>
              <a:ext cx="3086600" cy="414841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108000" rIns="108000" bIns="108000" numCol="1" spcCol="0" rtlCol="0" fromWordArt="0" anchor="ctr" anchorCtr="0" forceAA="0" compatLnSpc="1">
              <a:prstTxWarp prst="textNoShape">
                <a:avLst/>
              </a:prstTxWarp>
              <a:noAutofit/>
            </a:bodyPr>
            <a:lstStyle/>
            <a:p>
              <a:pPr algn="l">
                <a:lnSpc>
                  <a:spcPct val="90000"/>
                </a:lnSpc>
                <a:spcBef>
                  <a:spcPts val="600"/>
                </a:spcBef>
                <a:spcAft>
                  <a:spcPts val="600"/>
                </a:spcAft>
              </a:pPr>
              <a:endParaRPr lang="nl-NL" sz="1400" b="1" cap="all" baseline="0">
                <a:solidFill>
                  <a:schemeClr val="bg1"/>
                </a:solidFill>
                <a:latin typeface="Calibri" panose="020F0502020204030204" pitchFamily="34" charset="0"/>
                <a:cs typeface="Calibri" panose="020F0502020204030204" pitchFamily="34" charset="0"/>
              </a:endParaRPr>
            </a:p>
          </p:txBody>
        </p:sp>
        <p:sp>
          <p:nvSpPr>
            <p:cNvPr id="120" name="Rechthoek 119">
              <a:extLst>
                <a:ext uri="{FF2B5EF4-FFF2-40B4-BE49-F238E27FC236}">
                  <a16:creationId xmlns:a16="http://schemas.microsoft.com/office/drawing/2014/main" id="{84AA96FE-13FC-4745-B209-3A5FCCB10B12}"/>
                </a:ext>
              </a:extLst>
            </p:cNvPr>
            <p:cNvSpPr/>
            <p:nvPr userDrawn="1"/>
          </p:nvSpPr>
          <p:spPr>
            <a:xfrm>
              <a:off x="-3569165" y="390844"/>
              <a:ext cx="393459" cy="184058"/>
            </a:xfrm>
            <a:prstGeom prst="rect">
              <a:avLst/>
            </a:prstGeom>
            <a:solidFill>
              <a:srgbClr val="F8F8F8"/>
            </a:solidFill>
            <a:ln w="635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ctr"/>
              <a:r>
                <a:rPr lang="nl-NL" sz="800" b="0" noProof="0">
                  <a:solidFill>
                    <a:srgbClr val="211F26"/>
                  </a:solidFill>
                  <a:latin typeface="Calibri" panose="020F0502020204030204" pitchFamily="34" charset="0"/>
                  <a:cs typeface="Calibri" panose="020F0502020204030204" pitchFamily="34" charset="0"/>
                </a:rPr>
                <a:t>Start</a:t>
              </a:r>
            </a:p>
          </p:txBody>
        </p:sp>
        <p:sp>
          <p:nvSpPr>
            <p:cNvPr id="121" name="Rechthoek 120">
              <a:extLst>
                <a:ext uri="{FF2B5EF4-FFF2-40B4-BE49-F238E27FC236}">
                  <a16:creationId xmlns:a16="http://schemas.microsoft.com/office/drawing/2014/main" id="{281B0727-9C6C-4336-A6A8-E228F6591AD6}"/>
                </a:ext>
              </a:extLst>
            </p:cNvPr>
            <p:cNvSpPr/>
            <p:nvPr userDrawn="1"/>
          </p:nvSpPr>
          <p:spPr>
            <a:xfrm>
              <a:off x="-3564166" y="553515"/>
              <a:ext cx="383782" cy="27171"/>
            </a:xfrm>
            <a:prstGeom prst="rect">
              <a:avLst/>
            </a:prstGeom>
            <a:solidFill>
              <a:srgbClr val="B74629"/>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rgbClr val="211F26"/>
                </a:solidFill>
                <a:latin typeface="Calibri" panose="020F0502020204030204" pitchFamily="34" charset="0"/>
                <a:cs typeface="Calibri" panose="020F0502020204030204" pitchFamily="34" charset="0"/>
              </a:endParaRPr>
            </a:p>
          </p:txBody>
        </p:sp>
        <p:grpSp>
          <p:nvGrpSpPr>
            <p:cNvPr id="122" name="Groep 121">
              <a:extLst>
                <a:ext uri="{FF2B5EF4-FFF2-40B4-BE49-F238E27FC236}">
                  <a16:creationId xmlns:a16="http://schemas.microsoft.com/office/drawing/2014/main" id="{7D00523E-2269-4680-B6BC-23D59AB15B6C}"/>
                </a:ext>
              </a:extLst>
            </p:cNvPr>
            <p:cNvGrpSpPr/>
            <p:nvPr userDrawn="1"/>
          </p:nvGrpSpPr>
          <p:grpSpPr>
            <a:xfrm>
              <a:off x="-3315852" y="655360"/>
              <a:ext cx="137189" cy="108008"/>
              <a:chOff x="-3310843" y="700986"/>
              <a:chExt cx="182598" cy="143759"/>
            </a:xfrm>
          </p:grpSpPr>
          <p:grpSp>
            <p:nvGrpSpPr>
              <p:cNvPr id="288" name="Groep 287">
                <a:extLst>
                  <a:ext uri="{FF2B5EF4-FFF2-40B4-BE49-F238E27FC236}">
                    <a16:creationId xmlns:a16="http://schemas.microsoft.com/office/drawing/2014/main" id="{394D0DCC-1485-4F0B-A3A7-11DD1A49544A}"/>
                  </a:ext>
                </a:extLst>
              </p:cNvPr>
              <p:cNvGrpSpPr/>
              <p:nvPr userDrawn="1"/>
            </p:nvGrpSpPr>
            <p:grpSpPr>
              <a:xfrm>
                <a:off x="-3310843" y="700986"/>
                <a:ext cx="182598" cy="143759"/>
                <a:chOff x="-3310843" y="700986"/>
                <a:chExt cx="182598" cy="143759"/>
              </a:xfrm>
            </p:grpSpPr>
            <p:cxnSp>
              <p:nvCxnSpPr>
                <p:cNvPr id="292" name="Rechte verbindingslijn 291">
                  <a:extLst>
                    <a:ext uri="{FF2B5EF4-FFF2-40B4-BE49-F238E27FC236}">
                      <a16:creationId xmlns:a16="http://schemas.microsoft.com/office/drawing/2014/main" id="{8032269A-2CC6-484A-80F1-B2D6287FA028}"/>
                    </a:ext>
                  </a:extLst>
                </p:cNvPr>
                <p:cNvCxnSpPr/>
                <p:nvPr userDrawn="1"/>
              </p:nvCxnSpPr>
              <p:spPr>
                <a:xfrm>
                  <a:off x="-3310843" y="700986"/>
                  <a:ext cx="182598" cy="0"/>
                </a:xfrm>
                <a:prstGeom prst="line">
                  <a:avLst/>
                </a:prstGeom>
                <a:noFill/>
                <a:ln w="9525" cap="flat" cmpd="sng" algn="ctr">
                  <a:solidFill>
                    <a:srgbClr val="292929"/>
                  </a:solidFill>
                  <a:prstDash val="solid"/>
                </a:ln>
                <a:effectLst/>
              </p:spPr>
            </p:cxnSp>
            <p:cxnSp>
              <p:nvCxnSpPr>
                <p:cNvPr id="293" name="Rechte verbindingslijn 292">
                  <a:extLst>
                    <a:ext uri="{FF2B5EF4-FFF2-40B4-BE49-F238E27FC236}">
                      <a16:creationId xmlns:a16="http://schemas.microsoft.com/office/drawing/2014/main" id="{C30646B2-0B9B-4F71-BCF7-EBD35E741FA9}"/>
                    </a:ext>
                  </a:extLst>
                </p:cNvPr>
                <p:cNvCxnSpPr/>
                <p:nvPr userDrawn="1"/>
              </p:nvCxnSpPr>
              <p:spPr>
                <a:xfrm>
                  <a:off x="-3310843" y="844745"/>
                  <a:ext cx="182598" cy="0"/>
                </a:xfrm>
                <a:prstGeom prst="line">
                  <a:avLst/>
                </a:prstGeom>
                <a:noFill/>
                <a:ln w="9525" cap="flat" cmpd="sng" algn="ctr">
                  <a:solidFill>
                    <a:srgbClr val="292929"/>
                  </a:solidFill>
                  <a:prstDash val="solid"/>
                </a:ln>
                <a:effectLst/>
              </p:spPr>
            </p:cxnSp>
            <p:cxnSp>
              <p:nvCxnSpPr>
                <p:cNvPr id="294" name="Rechte verbindingslijn 293">
                  <a:extLst>
                    <a:ext uri="{FF2B5EF4-FFF2-40B4-BE49-F238E27FC236}">
                      <a16:creationId xmlns:a16="http://schemas.microsoft.com/office/drawing/2014/main" id="{29A8D488-BAE3-405C-9050-12F0B3975717}"/>
                    </a:ext>
                  </a:extLst>
                </p:cNvPr>
                <p:cNvCxnSpPr/>
                <p:nvPr userDrawn="1"/>
              </p:nvCxnSpPr>
              <p:spPr>
                <a:xfrm>
                  <a:off x="-3213196" y="808806"/>
                  <a:ext cx="82203" cy="0"/>
                </a:xfrm>
                <a:prstGeom prst="line">
                  <a:avLst/>
                </a:prstGeom>
                <a:noFill/>
                <a:ln w="9525" cap="flat" cmpd="sng" algn="ctr">
                  <a:solidFill>
                    <a:srgbClr val="292929"/>
                  </a:solidFill>
                  <a:prstDash val="solid"/>
                </a:ln>
                <a:effectLst/>
              </p:spPr>
            </p:cxnSp>
            <p:cxnSp>
              <p:nvCxnSpPr>
                <p:cNvPr id="295" name="Rechte verbindingslijn 294">
                  <a:extLst>
                    <a:ext uri="{FF2B5EF4-FFF2-40B4-BE49-F238E27FC236}">
                      <a16:creationId xmlns:a16="http://schemas.microsoft.com/office/drawing/2014/main" id="{1B242C02-783B-42AE-93DA-2068FD96F9EB}"/>
                    </a:ext>
                  </a:extLst>
                </p:cNvPr>
                <p:cNvCxnSpPr/>
                <p:nvPr userDrawn="1"/>
              </p:nvCxnSpPr>
              <p:spPr>
                <a:xfrm>
                  <a:off x="-3213196" y="772866"/>
                  <a:ext cx="82203" cy="0"/>
                </a:xfrm>
                <a:prstGeom prst="line">
                  <a:avLst/>
                </a:prstGeom>
                <a:noFill/>
                <a:ln w="9525" cap="flat" cmpd="sng" algn="ctr">
                  <a:solidFill>
                    <a:srgbClr val="292929"/>
                  </a:solidFill>
                  <a:prstDash val="solid"/>
                </a:ln>
                <a:effectLst/>
              </p:spPr>
            </p:cxnSp>
            <p:cxnSp>
              <p:nvCxnSpPr>
                <p:cNvPr id="296" name="Rechte verbindingslijn 295">
                  <a:extLst>
                    <a:ext uri="{FF2B5EF4-FFF2-40B4-BE49-F238E27FC236}">
                      <a16:creationId xmlns:a16="http://schemas.microsoft.com/office/drawing/2014/main" id="{84E2D4CA-6237-4EEC-9AB6-659B4E144158}"/>
                    </a:ext>
                  </a:extLst>
                </p:cNvPr>
                <p:cNvCxnSpPr/>
                <p:nvPr userDrawn="1"/>
              </p:nvCxnSpPr>
              <p:spPr>
                <a:xfrm>
                  <a:off x="-3213196" y="736926"/>
                  <a:ext cx="82203" cy="0"/>
                </a:xfrm>
                <a:prstGeom prst="line">
                  <a:avLst/>
                </a:prstGeom>
                <a:noFill/>
                <a:ln w="9525" cap="flat" cmpd="sng" algn="ctr">
                  <a:solidFill>
                    <a:srgbClr val="292929"/>
                  </a:solidFill>
                  <a:prstDash val="solid"/>
                </a:ln>
                <a:effectLst/>
              </p:spPr>
            </p:cxnSp>
          </p:grpSp>
          <p:grpSp>
            <p:nvGrpSpPr>
              <p:cNvPr id="289" name="Groep 288">
                <a:extLst>
                  <a:ext uri="{FF2B5EF4-FFF2-40B4-BE49-F238E27FC236}">
                    <a16:creationId xmlns:a16="http://schemas.microsoft.com/office/drawing/2014/main" id="{AAAF8D52-1BF1-481E-A717-DE57E29E3009}"/>
                  </a:ext>
                </a:extLst>
              </p:cNvPr>
              <p:cNvGrpSpPr/>
              <p:nvPr userDrawn="1"/>
            </p:nvGrpSpPr>
            <p:grpSpPr>
              <a:xfrm flipH="1">
                <a:off x="-3310774" y="735854"/>
                <a:ext cx="88801" cy="72568"/>
                <a:chOff x="-2091059" y="1395403"/>
                <a:chExt cx="157316" cy="128558"/>
              </a:xfrm>
            </p:grpSpPr>
            <p:sp>
              <p:nvSpPr>
                <p:cNvPr id="290" name="Rechthoek 289">
                  <a:extLst>
                    <a:ext uri="{FF2B5EF4-FFF2-40B4-BE49-F238E27FC236}">
                      <a16:creationId xmlns:a16="http://schemas.microsoft.com/office/drawing/2014/main" id="{7A7C4C55-5AB0-455D-A29E-89FF38BD03AC}"/>
                    </a:ext>
                  </a:extLst>
                </p:cNvPr>
                <p:cNvSpPr/>
                <p:nvPr userDrawn="1"/>
              </p:nvSpPr>
              <p:spPr>
                <a:xfrm>
                  <a:off x="-2051585" y="1436824"/>
                  <a:ext cx="117842" cy="45718"/>
                </a:xfrm>
                <a:prstGeom prst="rect">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rgbClr val="211F26"/>
                    </a:solidFill>
                    <a:latin typeface="Calibri" panose="020F0502020204030204" pitchFamily="34" charset="0"/>
                    <a:cs typeface="Calibri" panose="020F0502020204030204" pitchFamily="34" charset="0"/>
                  </a:endParaRPr>
                </a:p>
              </p:txBody>
            </p:sp>
            <p:sp>
              <p:nvSpPr>
                <p:cNvPr id="291" name="Pijl: punthaak 290">
                  <a:extLst>
                    <a:ext uri="{FF2B5EF4-FFF2-40B4-BE49-F238E27FC236}">
                      <a16:creationId xmlns:a16="http://schemas.microsoft.com/office/drawing/2014/main" id="{F1518559-7DF9-4C1D-8FD9-5BFECF4DF2F5}"/>
                    </a:ext>
                  </a:extLst>
                </p:cNvPr>
                <p:cNvSpPr/>
                <p:nvPr userDrawn="1"/>
              </p:nvSpPr>
              <p:spPr>
                <a:xfrm flipH="1">
                  <a:off x="-2091059" y="1395403"/>
                  <a:ext cx="128558" cy="128558"/>
                </a:xfrm>
                <a:prstGeom prst="chevron">
                  <a:avLst>
                    <a:gd name="adj" fmla="val 47962"/>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rgbClr val="211F26"/>
                    </a:solidFill>
                    <a:latin typeface="Calibri" panose="020F0502020204030204" pitchFamily="34" charset="0"/>
                    <a:cs typeface="Calibri" panose="020F0502020204030204" pitchFamily="34" charset="0"/>
                  </a:endParaRPr>
                </a:p>
              </p:txBody>
            </p:sp>
          </p:grpSp>
        </p:grpSp>
        <p:grpSp>
          <p:nvGrpSpPr>
            <p:cNvPr id="123" name="Groep 122">
              <a:extLst>
                <a:ext uri="{FF2B5EF4-FFF2-40B4-BE49-F238E27FC236}">
                  <a16:creationId xmlns:a16="http://schemas.microsoft.com/office/drawing/2014/main" id="{2189F425-8181-4E83-8D2A-01E169AAA0DA}"/>
                </a:ext>
              </a:extLst>
            </p:cNvPr>
            <p:cNvGrpSpPr/>
            <p:nvPr userDrawn="1"/>
          </p:nvGrpSpPr>
          <p:grpSpPr>
            <a:xfrm>
              <a:off x="-3558732" y="655360"/>
              <a:ext cx="137189" cy="108008"/>
              <a:chOff x="-3634116" y="700986"/>
              <a:chExt cx="182598" cy="143759"/>
            </a:xfrm>
          </p:grpSpPr>
          <p:grpSp>
            <p:nvGrpSpPr>
              <p:cNvPr id="279" name="Groep 278">
                <a:extLst>
                  <a:ext uri="{FF2B5EF4-FFF2-40B4-BE49-F238E27FC236}">
                    <a16:creationId xmlns:a16="http://schemas.microsoft.com/office/drawing/2014/main" id="{537518D2-EDFE-481C-9AC3-55CE041FD4B1}"/>
                  </a:ext>
                </a:extLst>
              </p:cNvPr>
              <p:cNvGrpSpPr/>
              <p:nvPr userDrawn="1"/>
            </p:nvGrpSpPr>
            <p:grpSpPr>
              <a:xfrm>
                <a:off x="-3634116" y="700986"/>
                <a:ext cx="182598" cy="143759"/>
                <a:chOff x="-3634116" y="700986"/>
                <a:chExt cx="182598" cy="143759"/>
              </a:xfrm>
            </p:grpSpPr>
            <p:cxnSp>
              <p:nvCxnSpPr>
                <p:cNvPr id="283" name="Rechte verbindingslijn 282">
                  <a:extLst>
                    <a:ext uri="{FF2B5EF4-FFF2-40B4-BE49-F238E27FC236}">
                      <a16:creationId xmlns:a16="http://schemas.microsoft.com/office/drawing/2014/main" id="{40572C78-B757-459D-A1DE-1DF893DD51B1}"/>
                    </a:ext>
                  </a:extLst>
                </p:cNvPr>
                <p:cNvCxnSpPr/>
                <p:nvPr userDrawn="1"/>
              </p:nvCxnSpPr>
              <p:spPr>
                <a:xfrm>
                  <a:off x="-3634116" y="700986"/>
                  <a:ext cx="182598" cy="0"/>
                </a:xfrm>
                <a:prstGeom prst="line">
                  <a:avLst/>
                </a:prstGeom>
                <a:noFill/>
                <a:ln w="9525" cap="flat" cmpd="sng" algn="ctr">
                  <a:solidFill>
                    <a:srgbClr val="292929"/>
                  </a:solidFill>
                  <a:prstDash val="solid"/>
                </a:ln>
                <a:effectLst/>
              </p:spPr>
            </p:cxnSp>
            <p:cxnSp>
              <p:nvCxnSpPr>
                <p:cNvPr id="284" name="Rechte verbindingslijn 283">
                  <a:extLst>
                    <a:ext uri="{FF2B5EF4-FFF2-40B4-BE49-F238E27FC236}">
                      <a16:creationId xmlns:a16="http://schemas.microsoft.com/office/drawing/2014/main" id="{41B8906C-2DE8-464A-8D96-D397234A89A8}"/>
                    </a:ext>
                  </a:extLst>
                </p:cNvPr>
                <p:cNvCxnSpPr/>
                <p:nvPr userDrawn="1"/>
              </p:nvCxnSpPr>
              <p:spPr>
                <a:xfrm>
                  <a:off x="-3634116" y="844745"/>
                  <a:ext cx="182598" cy="0"/>
                </a:xfrm>
                <a:prstGeom prst="line">
                  <a:avLst/>
                </a:prstGeom>
                <a:noFill/>
                <a:ln w="9525" cap="flat" cmpd="sng" algn="ctr">
                  <a:solidFill>
                    <a:srgbClr val="292929"/>
                  </a:solidFill>
                  <a:prstDash val="solid"/>
                </a:ln>
                <a:effectLst/>
              </p:spPr>
            </p:cxnSp>
            <p:cxnSp>
              <p:nvCxnSpPr>
                <p:cNvPr id="285" name="Rechte verbindingslijn 284">
                  <a:extLst>
                    <a:ext uri="{FF2B5EF4-FFF2-40B4-BE49-F238E27FC236}">
                      <a16:creationId xmlns:a16="http://schemas.microsoft.com/office/drawing/2014/main" id="{96351319-3A82-4233-B363-E5784BFCD67E}"/>
                    </a:ext>
                  </a:extLst>
                </p:cNvPr>
                <p:cNvCxnSpPr/>
                <p:nvPr userDrawn="1"/>
              </p:nvCxnSpPr>
              <p:spPr>
                <a:xfrm>
                  <a:off x="-3536469" y="808806"/>
                  <a:ext cx="82203" cy="0"/>
                </a:xfrm>
                <a:prstGeom prst="line">
                  <a:avLst/>
                </a:prstGeom>
                <a:noFill/>
                <a:ln w="9525" cap="flat" cmpd="sng" algn="ctr">
                  <a:solidFill>
                    <a:srgbClr val="292929"/>
                  </a:solidFill>
                  <a:prstDash val="solid"/>
                </a:ln>
                <a:effectLst/>
              </p:spPr>
            </p:cxnSp>
            <p:cxnSp>
              <p:nvCxnSpPr>
                <p:cNvPr id="286" name="Rechte verbindingslijn 285">
                  <a:extLst>
                    <a:ext uri="{FF2B5EF4-FFF2-40B4-BE49-F238E27FC236}">
                      <a16:creationId xmlns:a16="http://schemas.microsoft.com/office/drawing/2014/main" id="{27365E04-D562-449E-9F6D-70AA5FA12455}"/>
                    </a:ext>
                  </a:extLst>
                </p:cNvPr>
                <p:cNvCxnSpPr/>
                <p:nvPr userDrawn="1"/>
              </p:nvCxnSpPr>
              <p:spPr>
                <a:xfrm>
                  <a:off x="-3536469" y="772866"/>
                  <a:ext cx="82203" cy="0"/>
                </a:xfrm>
                <a:prstGeom prst="line">
                  <a:avLst/>
                </a:prstGeom>
                <a:noFill/>
                <a:ln w="9525" cap="flat" cmpd="sng" algn="ctr">
                  <a:solidFill>
                    <a:srgbClr val="292929"/>
                  </a:solidFill>
                  <a:prstDash val="solid"/>
                </a:ln>
                <a:effectLst/>
              </p:spPr>
            </p:cxnSp>
            <p:cxnSp>
              <p:nvCxnSpPr>
                <p:cNvPr id="287" name="Rechte verbindingslijn 286">
                  <a:extLst>
                    <a:ext uri="{FF2B5EF4-FFF2-40B4-BE49-F238E27FC236}">
                      <a16:creationId xmlns:a16="http://schemas.microsoft.com/office/drawing/2014/main" id="{CA569BA1-A43B-4957-9128-BC9A133E57F9}"/>
                    </a:ext>
                  </a:extLst>
                </p:cNvPr>
                <p:cNvCxnSpPr/>
                <p:nvPr userDrawn="1"/>
              </p:nvCxnSpPr>
              <p:spPr>
                <a:xfrm>
                  <a:off x="-3536469" y="736926"/>
                  <a:ext cx="82203" cy="0"/>
                </a:xfrm>
                <a:prstGeom prst="line">
                  <a:avLst/>
                </a:prstGeom>
                <a:noFill/>
                <a:ln w="9525" cap="flat" cmpd="sng" algn="ctr">
                  <a:solidFill>
                    <a:srgbClr val="292929"/>
                  </a:solidFill>
                  <a:prstDash val="solid"/>
                </a:ln>
                <a:effectLst/>
              </p:spPr>
            </p:cxnSp>
          </p:grpSp>
          <p:grpSp>
            <p:nvGrpSpPr>
              <p:cNvPr id="280" name="Groep 279">
                <a:extLst>
                  <a:ext uri="{FF2B5EF4-FFF2-40B4-BE49-F238E27FC236}">
                    <a16:creationId xmlns:a16="http://schemas.microsoft.com/office/drawing/2014/main" id="{A6EC638D-29E3-473A-BB31-1605EA1A9523}"/>
                  </a:ext>
                </a:extLst>
              </p:cNvPr>
              <p:cNvGrpSpPr/>
              <p:nvPr userDrawn="1"/>
            </p:nvGrpSpPr>
            <p:grpSpPr>
              <a:xfrm>
                <a:off x="-3634047" y="735854"/>
                <a:ext cx="88801" cy="72568"/>
                <a:chOff x="-2091059" y="1395403"/>
                <a:chExt cx="157316" cy="128558"/>
              </a:xfrm>
            </p:grpSpPr>
            <p:sp>
              <p:nvSpPr>
                <p:cNvPr id="281" name="Rechthoek 280">
                  <a:extLst>
                    <a:ext uri="{FF2B5EF4-FFF2-40B4-BE49-F238E27FC236}">
                      <a16:creationId xmlns:a16="http://schemas.microsoft.com/office/drawing/2014/main" id="{4983E41B-F21F-4EC8-B3DC-0451C3966989}"/>
                    </a:ext>
                  </a:extLst>
                </p:cNvPr>
                <p:cNvSpPr/>
                <p:nvPr userDrawn="1"/>
              </p:nvSpPr>
              <p:spPr>
                <a:xfrm>
                  <a:off x="-2051585" y="1436824"/>
                  <a:ext cx="117842" cy="45718"/>
                </a:xfrm>
                <a:prstGeom prst="rect">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rgbClr val="211F26"/>
                    </a:solidFill>
                    <a:latin typeface="Calibri" panose="020F0502020204030204" pitchFamily="34" charset="0"/>
                    <a:cs typeface="Calibri" panose="020F0502020204030204" pitchFamily="34" charset="0"/>
                  </a:endParaRPr>
                </a:p>
              </p:txBody>
            </p:sp>
            <p:sp>
              <p:nvSpPr>
                <p:cNvPr id="282" name="Pijl: punthaak 281">
                  <a:extLst>
                    <a:ext uri="{FF2B5EF4-FFF2-40B4-BE49-F238E27FC236}">
                      <a16:creationId xmlns:a16="http://schemas.microsoft.com/office/drawing/2014/main" id="{E1BF4B08-7AE7-402D-B70D-E6CE6059B780}"/>
                    </a:ext>
                  </a:extLst>
                </p:cNvPr>
                <p:cNvSpPr/>
                <p:nvPr userDrawn="1"/>
              </p:nvSpPr>
              <p:spPr>
                <a:xfrm flipH="1">
                  <a:off x="-2091059" y="1395403"/>
                  <a:ext cx="128558" cy="128558"/>
                </a:xfrm>
                <a:prstGeom prst="chevron">
                  <a:avLst>
                    <a:gd name="adj" fmla="val 47962"/>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rgbClr val="211F26"/>
                    </a:solidFill>
                    <a:latin typeface="Calibri" panose="020F0502020204030204" pitchFamily="34" charset="0"/>
                    <a:cs typeface="Calibri" panose="020F0502020204030204" pitchFamily="34" charset="0"/>
                  </a:endParaRPr>
                </a:p>
              </p:txBody>
            </p:sp>
          </p:grpSp>
        </p:grpSp>
        <p:cxnSp>
          <p:nvCxnSpPr>
            <p:cNvPr id="124" name="Rechte verbindingslijn 123">
              <a:extLst>
                <a:ext uri="{FF2B5EF4-FFF2-40B4-BE49-F238E27FC236}">
                  <a16:creationId xmlns:a16="http://schemas.microsoft.com/office/drawing/2014/main" id="{04F979AD-D710-4EAA-A860-FABF4D67EC69}"/>
                </a:ext>
              </a:extLst>
            </p:cNvPr>
            <p:cNvCxnSpPr>
              <a:cxnSpLocks/>
            </p:cNvCxnSpPr>
            <p:nvPr userDrawn="1"/>
          </p:nvCxnSpPr>
          <p:spPr>
            <a:xfrm flipV="1">
              <a:off x="-3416243" y="507591"/>
              <a:ext cx="541275" cy="141564"/>
            </a:xfrm>
            <a:prstGeom prst="line">
              <a:avLst/>
            </a:prstGeom>
            <a:noFill/>
            <a:ln w="19050" cap="rnd" cmpd="sng" algn="ctr">
              <a:solidFill>
                <a:srgbClr val="0070C0"/>
              </a:solidFill>
              <a:prstDash val="solid"/>
              <a:headEnd type="oval"/>
            </a:ln>
            <a:effectLst/>
          </p:spPr>
        </p:cxnSp>
        <p:cxnSp>
          <p:nvCxnSpPr>
            <p:cNvPr id="125" name="Rechte verbindingslijn 124">
              <a:extLst>
                <a:ext uri="{FF2B5EF4-FFF2-40B4-BE49-F238E27FC236}">
                  <a16:creationId xmlns:a16="http://schemas.microsoft.com/office/drawing/2014/main" id="{DB0BE534-E55E-47D6-BA3C-5986D611A07B}"/>
                </a:ext>
              </a:extLst>
            </p:cNvPr>
            <p:cNvCxnSpPr>
              <a:cxnSpLocks/>
            </p:cNvCxnSpPr>
            <p:nvPr userDrawn="1"/>
          </p:nvCxnSpPr>
          <p:spPr>
            <a:xfrm>
              <a:off x="-3178915" y="649155"/>
              <a:ext cx="299783" cy="179037"/>
            </a:xfrm>
            <a:prstGeom prst="line">
              <a:avLst/>
            </a:prstGeom>
            <a:noFill/>
            <a:ln w="19050" cap="rnd" cmpd="sng" algn="ctr">
              <a:solidFill>
                <a:srgbClr val="0070C0"/>
              </a:solidFill>
              <a:prstDash val="solid"/>
              <a:headEnd type="oval"/>
            </a:ln>
            <a:effectLst/>
          </p:spPr>
        </p:cxnSp>
        <p:grpSp>
          <p:nvGrpSpPr>
            <p:cNvPr id="126" name="Groep 125">
              <a:extLst>
                <a:ext uri="{FF2B5EF4-FFF2-40B4-BE49-F238E27FC236}">
                  <a16:creationId xmlns:a16="http://schemas.microsoft.com/office/drawing/2014/main" id="{C7B320D5-9021-4299-A144-3D5D1D974146}"/>
                </a:ext>
              </a:extLst>
            </p:cNvPr>
            <p:cNvGrpSpPr/>
            <p:nvPr userDrawn="1"/>
          </p:nvGrpSpPr>
          <p:grpSpPr>
            <a:xfrm>
              <a:off x="-2881745" y="392342"/>
              <a:ext cx="268738" cy="248381"/>
              <a:chOff x="-2721817" y="347336"/>
              <a:chExt cx="432805" cy="400021"/>
            </a:xfrm>
          </p:grpSpPr>
          <p:sp>
            <p:nvSpPr>
              <p:cNvPr id="268" name="Rechthoek 267">
                <a:extLst>
                  <a:ext uri="{FF2B5EF4-FFF2-40B4-BE49-F238E27FC236}">
                    <a16:creationId xmlns:a16="http://schemas.microsoft.com/office/drawing/2014/main" id="{6B0408AC-251D-4500-9DB2-36D5A16B42A4}"/>
                  </a:ext>
                </a:extLst>
              </p:cNvPr>
              <p:cNvSpPr/>
              <p:nvPr userDrawn="1"/>
            </p:nvSpPr>
            <p:spPr>
              <a:xfrm>
                <a:off x="-2721817" y="347336"/>
                <a:ext cx="432805" cy="400021"/>
              </a:xfrm>
              <a:prstGeom prst="rect">
                <a:avLst/>
              </a:prstGeom>
              <a:solidFill>
                <a:schemeClr val="bg1"/>
              </a:solidFill>
              <a:ln w="317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ctr"/>
                <a:endParaRPr lang="nl-NL" sz="1050" b="0" noProof="0">
                  <a:solidFill>
                    <a:srgbClr val="211F26"/>
                  </a:solidFill>
                  <a:latin typeface="Calibri" panose="020F0502020204030204" pitchFamily="34" charset="0"/>
                  <a:cs typeface="Calibri" panose="020F0502020204030204" pitchFamily="34" charset="0"/>
                </a:endParaRPr>
              </a:p>
            </p:txBody>
          </p:sp>
          <p:grpSp>
            <p:nvGrpSpPr>
              <p:cNvPr id="269" name="Groep 268">
                <a:extLst>
                  <a:ext uri="{FF2B5EF4-FFF2-40B4-BE49-F238E27FC236}">
                    <a16:creationId xmlns:a16="http://schemas.microsoft.com/office/drawing/2014/main" id="{5CDA7EE6-A1AC-40CC-8F04-4BF2A8A847F1}"/>
                  </a:ext>
                </a:extLst>
              </p:cNvPr>
              <p:cNvGrpSpPr/>
              <p:nvPr userDrawn="1"/>
            </p:nvGrpSpPr>
            <p:grpSpPr>
              <a:xfrm>
                <a:off x="-2652453" y="431583"/>
                <a:ext cx="294076" cy="231526"/>
                <a:chOff x="-3634116" y="700986"/>
                <a:chExt cx="182598" cy="143759"/>
              </a:xfrm>
            </p:grpSpPr>
            <p:grpSp>
              <p:nvGrpSpPr>
                <p:cNvPr id="270" name="Groep 269">
                  <a:extLst>
                    <a:ext uri="{FF2B5EF4-FFF2-40B4-BE49-F238E27FC236}">
                      <a16:creationId xmlns:a16="http://schemas.microsoft.com/office/drawing/2014/main" id="{BDF606C3-566E-4778-94F5-E715D8994DC8}"/>
                    </a:ext>
                  </a:extLst>
                </p:cNvPr>
                <p:cNvGrpSpPr/>
                <p:nvPr userDrawn="1"/>
              </p:nvGrpSpPr>
              <p:grpSpPr>
                <a:xfrm>
                  <a:off x="-3634116" y="700986"/>
                  <a:ext cx="182598" cy="143759"/>
                  <a:chOff x="-3634116" y="700986"/>
                  <a:chExt cx="182598" cy="143759"/>
                </a:xfrm>
              </p:grpSpPr>
              <p:cxnSp>
                <p:nvCxnSpPr>
                  <p:cNvPr id="274" name="Rechte verbindingslijn 273">
                    <a:extLst>
                      <a:ext uri="{FF2B5EF4-FFF2-40B4-BE49-F238E27FC236}">
                        <a16:creationId xmlns:a16="http://schemas.microsoft.com/office/drawing/2014/main" id="{9D817E88-4E2C-4B0F-9455-22B7CB3AD461}"/>
                      </a:ext>
                    </a:extLst>
                  </p:cNvPr>
                  <p:cNvCxnSpPr/>
                  <p:nvPr userDrawn="1"/>
                </p:nvCxnSpPr>
                <p:spPr>
                  <a:xfrm>
                    <a:off x="-3634116" y="700986"/>
                    <a:ext cx="182598" cy="0"/>
                  </a:xfrm>
                  <a:prstGeom prst="line">
                    <a:avLst/>
                  </a:prstGeom>
                  <a:noFill/>
                  <a:ln w="19050" cap="flat" cmpd="sng" algn="ctr">
                    <a:solidFill>
                      <a:srgbClr val="292929"/>
                    </a:solidFill>
                    <a:prstDash val="solid"/>
                  </a:ln>
                  <a:effectLst/>
                </p:spPr>
              </p:cxnSp>
              <p:cxnSp>
                <p:nvCxnSpPr>
                  <p:cNvPr id="275" name="Rechte verbindingslijn 274">
                    <a:extLst>
                      <a:ext uri="{FF2B5EF4-FFF2-40B4-BE49-F238E27FC236}">
                        <a16:creationId xmlns:a16="http://schemas.microsoft.com/office/drawing/2014/main" id="{57875DDA-744B-4C5B-8363-9130CD56FEE6}"/>
                      </a:ext>
                    </a:extLst>
                  </p:cNvPr>
                  <p:cNvCxnSpPr/>
                  <p:nvPr userDrawn="1"/>
                </p:nvCxnSpPr>
                <p:spPr>
                  <a:xfrm>
                    <a:off x="-3634116" y="844745"/>
                    <a:ext cx="182598" cy="0"/>
                  </a:xfrm>
                  <a:prstGeom prst="line">
                    <a:avLst/>
                  </a:prstGeom>
                  <a:noFill/>
                  <a:ln w="19050" cap="flat" cmpd="sng" algn="ctr">
                    <a:solidFill>
                      <a:srgbClr val="292929"/>
                    </a:solidFill>
                    <a:prstDash val="solid"/>
                  </a:ln>
                  <a:effectLst/>
                </p:spPr>
              </p:cxnSp>
              <p:cxnSp>
                <p:nvCxnSpPr>
                  <p:cNvPr id="276" name="Rechte verbindingslijn 275">
                    <a:extLst>
                      <a:ext uri="{FF2B5EF4-FFF2-40B4-BE49-F238E27FC236}">
                        <a16:creationId xmlns:a16="http://schemas.microsoft.com/office/drawing/2014/main" id="{936CF221-554C-4AC0-8525-E7879737342B}"/>
                      </a:ext>
                    </a:extLst>
                  </p:cNvPr>
                  <p:cNvCxnSpPr/>
                  <p:nvPr userDrawn="1"/>
                </p:nvCxnSpPr>
                <p:spPr>
                  <a:xfrm>
                    <a:off x="-3536469" y="808806"/>
                    <a:ext cx="82203" cy="0"/>
                  </a:xfrm>
                  <a:prstGeom prst="line">
                    <a:avLst/>
                  </a:prstGeom>
                  <a:noFill/>
                  <a:ln w="19050" cap="flat" cmpd="sng" algn="ctr">
                    <a:solidFill>
                      <a:srgbClr val="292929"/>
                    </a:solidFill>
                    <a:prstDash val="solid"/>
                  </a:ln>
                  <a:effectLst/>
                </p:spPr>
              </p:cxnSp>
              <p:cxnSp>
                <p:nvCxnSpPr>
                  <p:cNvPr id="277" name="Rechte verbindingslijn 276">
                    <a:extLst>
                      <a:ext uri="{FF2B5EF4-FFF2-40B4-BE49-F238E27FC236}">
                        <a16:creationId xmlns:a16="http://schemas.microsoft.com/office/drawing/2014/main" id="{5BDE0B45-21A2-4E6A-9B18-8916E41570E6}"/>
                      </a:ext>
                    </a:extLst>
                  </p:cNvPr>
                  <p:cNvCxnSpPr/>
                  <p:nvPr userDrawn="1"/>
                </p:nvCxnSpPr>
                <p:spPr>
                  <a:xfrm>
                    <a:off x="-3536469" y="772866"/>
                    <a:ext cx="82203" cy="0"/>
                  </a:xfrm>
                  <a:prstGeom prst="line">
                    <a:avLst/>
                  </a:prstGeom>
                  <a:noFill/>
                  <a:ln w="19050" cap="flat" cmpd="sng" algn="ctr">
                    <a:solidFill>
                      <a:srgbClr val="292929"/>
                    </a:solidFill>
                    <a:prstDash val="solid"/>
                  </a:ln>
                  <a:effectLst/>
                </p:spPr>
              </p:cxnSp>
              <p:cxnSp>
                <p:nvCxnSpPr>
                  <p:cNvPr id="278" name="Rechte verbindingslijn 277">
                    <a:extLst>
                      <a:ext uri="{FF2B5EF4-FFF2-40B4-BE49-F238E27FC236}">
                        <a16:creationId xmlns:a16="http://schemas.microsoft.com/office/drawing/2014/main" id="{96438A7C-F446-4811-9F02-4625079348CB}"/>
                      </a:ext>
                    </a:extLst>
                  </p:cNvPr>
                  <p:cNvCxnSpPr/>
                  <p:nvPr userDrawn="1"/>
                </p:nvCxnSpPr>
                <p:spPr>
                  <a:xfrm>
                    <a:off x="-3536469" y="736926"/>
                    <a:ext cx="82203" cy="0"/>
                  </a:xfrm>
                  <a:prstGeom prst="line">
                    <a:avLst/>
                  </a:prstGeom>
                  <a:noFill/>
                  <a:ln w="19050" cap="flat" cmpd="sng" algn="ctr">
                    <a:solidFill>
                      <a:srgbClr val="292929"/>
                    </a:solidFill>
                    <a:prstDash val="solid"/>
                  </a:ln>
                  <a:effectLst/>
                </p:spPr>
              </p:cxnSp>
            </p:grpSp>
            <p:grpSp>
              <p:nvGrpSpPr>
                <p:cNvPr id="271" name="Groep 270">
                  <a:extLst>
                    <a:ext uri="{FF2B5EF4-FFF2-40B4-BE49-F238E27FC236}">
                      <a16:creationId xmlns:a16="http://schemas.microsoft.com/office/drawing/2014/main" id="{429CC8F5-AF7D-47A6-93B7-EBA4375A2CCA}"/>
                    </a:ext>
                  </a:extLst>
                </p:cNvPr>
                <p:cNvGrpSpPr/>
                <p:nvPr userDrawn="1"/>
              </p:nvGrpSpPr>
              <p:grpSpPr>
                <a:xfrm>
                  <a:off x="-3634047" y="735854"/>
                  <a:ext cx="88801" cy="72568"/>
                  <a:chOff x="-2091059" y="1395403"/>
                  <a:chExt cx="157316" cy="128558"/>
                </a:xfrm>
              </p:grpSpPr>
              <p:sp>
                <p:nvSpPr>
                  <p:cNvPr id="272" name="Rechthoek 271">
                    <a:extLst>
                      <a:ext uri="{FF2B5EF4-FFF2-40B4-BE49-F238E27FC236}">
                        <a16:creationId xmlns:a16="http://schemas.microsoft.com/office/drawing/2014/main" id="{DEE78597-B086-4C3D-91B2-50E041CC4029}"/>
                      </a:ext>
                    </a:extLst>
                  </p:cNvPr>
                  <p:cNvSpPr/>
                  <p:nvPr userDrawn="1"/>
                </p:nvSpPr>
                <p:spPr>
                  <a:xfrm>
                    <a:off x="-2051585" y="1436824"/>
                    <a:ext cx="117842" cy="45718"/>
                  </a:xfrm>
                  <a:prstGeom prst="rect">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rgbClr val="211F26"/>
                      </a:solidFill>
                      <a:latin typeface="Calibri" panose="020F0502020204030204" pitchFamily="34" charset="0"/>
                      <a:cs typeface="Calibri" panose="020F0502020204030204" pitchFamily="34" charset="0"/>
                    </a:endParaRPr>
                  </a:p>
                </p:txBody>
              </p:sp>
              <p:sp>
                <p:nvSpPr>
                  <p:cNvPr id="273" name="Pijl: punthaak 272">
                    <a:extLst>
                      <a:ext uri="{FF2B5EF4-FFF2-40B4-BE49-F238E27FC236}">
                        <a16:creationId xmlns:a16="http://schemas.microsoft.com/office/drawing/2014/main" id="{35096527-ED7A-4751-80D0-768C40383D57}"/>
                      </a:ext>
                    </a:extLst>
                  </p:cNvPr>
                  <p:cNvSpPr/>
                  <p:nvPr userDrawn="1"/>
                </p:nvSpPr>
                <p:spPr>
                  <a:xfrm flipH="1">
                    <a:off x="-2091059" y="1395403"/>
                    <a:ext cx="128558" cy="128558"/>
                  </a:xfrm>
                  <a:prstGeom prst="chevron">
                    <a:avLst>
                      <a:gd name="adj" fmla="val 47962"/>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rgbClr val="211F26"/>
                      </a:solidFill>
                      <a:latin typeface="Calibri" panose="020F0502020204030204" pitchFamily="34" charset="0"/>
                      <a:cs typeface="Calibri" panose="020F0502020204030204" pitchFamily="34" charset="0"/>
                    </a:endParaRPr>
                  </a:p>
                </p:txBody>
              </p:sp>
            </p:grpSp>
          </p:grpSp>
        </p:grpSp>
        <p:grpSp>
          <p:nvGrpSpPr>
            <p:cNvPr id="127" name="Groep 126">
              <a:extLst>
                <a:ext uri="{FF2B5EF4-FFF2-40B4-BE49-F238E27FC236}">
                  <a16:creationId xmlns:a16="http://schemas.microsoft.com/office/drawing/2014/main" id="{91D733DD-BFE8-47E4-AF31-859FF13B76F5}"/>
                </a:ext>
              </a:extLst>
            </p:cNvPr>
            <p:cNvGrpSpPr/>
            <p:nvPr userDrawn="1"/>
          </p:nvGrpSpPr>
          <p:grpSpPr>
            <a:xfrm>
              <a:off x="-2881745" y="701339"/>
              <a:ext cx="268738" cy="248381"/>
              <a:chOff x="-2721817" y="782525"/>
              <a:chExt cx="432805" cy="400021"/>
            </a:xfrm>
          </p:grpSpPr>
          <p:sp>
            <p:nvSpPr>
              <p:cNvPr id="257" name="Rechthoek 256">
                <a:extLst>
                  <a:ext uri="{FF2B5EF4-FFF2-40B4-BE49-F238E27FC236}">
                    <a16:creationId xmlns:a16="http://schemas.microsoft.com/office/drawing/2014/main" id="{B18F3CB6-0B8C-43FB-BF09-DA68037A2581}"/>
                  </a:ext>
                </a:extLst>
              </p:cNvPr>
              <p:cNvSpPr/>
              <p:nvPr userDrawn="1"/>
            </p:nvSpPr>
            <p:spPr>
              <a:xfrm>
                <a:off x="-2721817" y="782525"/>
                <a:ext cx="432805" cy="400021"/>
              </a:xfrm>
              <a:prstGeom prst="rect">
                <a:avLst/>
              </a:prstGeom>
              <a:solidFill>
                <a:schemeClr val="bg1"/>
              </a:solidFill>
              <a:ln w="317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ctr"/>
                <a:endParaRPr lang="nl-NL" sz="1050" b="0" noProof="0">
                  <a:solidFill>
                    <a:srgbClr val="211F26"/>
                  </a:solidFill>
                  <a:latin typeface="Calibri" panose="020F0502020204030204" pitchFamily="34" charset="0"/>
                  <a:cs typeface="Calibri" panose="020F0502020204030204" pitchFamily="34" charset="0"/>
                </a:endParaRPr>
              </a:p>
            </p:txBody>
          </p:sp>
          <p:grpSp>
            <p:nvGrpSpPr>
              <p:cNvPr id="258" name="Groep 257">
                <a:extLst>
                  <a:ext uri="{FF2B5EF4-FFF2-40B4-BE49-F238E27FC236}">
                    <a16:creationId xmlns:a16="http://schemas.microsoft.com/office/drawing/2014/main" id="{532703FB-5783-45C0-8956-FAB5813730DC}"/>
                  </a:ext>
                </a:extLst>
              </p:cNvPr>
              <p:cNvGrpSpPr/>
              <p:nvPr userDrawn="1"/>
            </p:nvGrpSpPr>
            <p:grpSpPr>
              <a:xfrm>
                <a:off x="-2652453" y="866772"/>
                <a:ext cx="294076" cy="231526"/>
                <a:chOff x="-3310843" y="700986"/>
                <a:chExt cx="182598" cy="143759"/>
              </a:xfrm>
            </p:grpSpPr>
            <p:grpSp>
              <p:nvGrpSpPr>
                <p:cNvPr id="259" name="Groep 258">
                  <a:extLst>
                    <a:ext uri="{FF2B5EF4-FFF2-40B4-BE49-F238E27FC236}">
                      <a16:creationId xmlns:a16="http://schemas.microsoft.com/office/drawing/2014/main" id="{C15FB4D6-4F52-4EC7-BC85-6BF08241F5E5}"/>
                    </a:ext>
                  </a:extLst>
                </p:cNvPr>
                <p:cNvGrpSpPr/>
                <p:nvPr userDrawn="1"/>
              </p:nvGrpSpPr>
              <p:grpSpPr>
                <a:xfrm>
                  <a:off x="-3310843" y="700986"/>
                  <a:ext cx="182598" cy="143759"/>
                  <a:chOff x="-3310843" y="700986"/>
                  <a:chExt cx="182598" cy="143759"/>
                </a:xfrm>
              </p:grpSpPr>
              <p:cxnSp>
                <p:nvCxnSpPr>
                  <p:cNvPr id="263" name="Rechte verbindingslijn 262">
                    <a:extLst>
                      <a:ext uri="{FF2B5EF4-FFF2-40B4-BE49-F238E27FC236}">
                        <a16:creationId xmlns:a16="http://schemas.microsoft.com/office/drawing/2014/main" id="{1D9E3E1E-9DDC-43B4-8E10-D77590DA214F}"/>
                      </a:ext>
                    </a:extLst>
                  </p:cNvPr>
                  <p:cNvCxnSpPr/>
                  <p:nvPr userDrawn="1"/>
                </p:nvCxnSpPr>
                <p:spPr>
                  <a:xfrm>
                    <a:off x="-3310843" y="700986"/>
                    <a:ext cx="182598" cy="0"/>
                  </a:xfrm>
                  <a:prstGeom prst="line">
                    <a:avLst/>
                  </a:prstGeom>
                  <a:noFill/>
                  <a:ln w="19050" cap="flat" cmpd="sng" algn="ctr">
                    <a:solidFill>
                      <a:srgbClr val="292929"/>
                    </a:solidFill>
                    <a:prstDash val="solid"/>
                  </a:ln>
                  <a:effectLst/>
                </p:spPr>
              </p:cxnSp>
              <p:cxnSp>
                <p:nvCxnSpPr>
                  <p:cNvPr id="264" name="Rechte verbindingslijn 263">
                    <a:extLst>
                      <a:ext uri="{FF2B5EF4-FFF2-40B4-BE49-F238E27FC236}">
                        <a16:creationId xmlns:a16="http://schemas.microsoft.com/office/drawing/2014/main" id="{F410B977-3B81-4D3B-8A16-B8DE9B4EE0C5}"/>
                      </a:ext>
                    </a:extLst>
                  </p:cNvPr>
                  <p:cNvCxnSpPr/>
                  <p:nvPr userDrawn="1"/>
                </p:nvCxnSpPr>
                <p:spPr>
                  <a:xfrm>
                    <a:off x="-3310843" y="844745"/>
                    <a:ext cx="182598" cy="0"/>
                  </a:xfrm>
                  <a:prstGeom prst="line">
                    <a:avLst/>
                  </a:prstGeom>
                  <a:noFill/>
                  <a:ln w="19050" cap="flat" cmpd="sng" algn="ctr">
                    <a:solidFill>
                      <a:srgbClr val="292929"/>
                    </a:solidFill>
                    <a:prstDash val="solid"/>
                  </a:ln>
                  <a:effectLst/>
                </p:spPr>
              </p:cxnSp>
              <p:cxnSp>
                <p:nvCxnSpPr>
                  <p:cNvPr id="265" name="Rechte verbindingslijn 264">
                    <a:extLst>
                      <a:ext uri="{FF2B5EF4-FFF2-40B4-BE49-F238E27FC236}">
                        <a16:creationId xmlns:a16="http://schemas.microsoft.com/office/drawing/2014/main" id="{4CDE4DAF-D08B-4BF9-AC5A-8F4DA2B55487}"/>
                      </a:ext>
                    </a:extLst>
                  </p:cNvPr>
                  <p:cNvCxnSpPr/>
                  <p:nvPr userDrawn="1"/>
                </p:nvCxnSpPr>
                <p:spPr>
                  <a:xfrm>
                    <a:off x="-3213196" y="808806"/>
                    <a:ext cx="82203" cy="0"/>
                  </a:xfrm>
                  <a:prstGeom prst="line">
                    <a:avLst/>
                  </a:prstGeom>
                  <a:noFill/>
                  <a:ln w="19050" cap="flat" cmpd="sng" algn="ctr">
                    <a:solidFill>
                      <a:srgbClr val="292929"/>
                    </a:solidFill>
                    <a:prstDash val="solid"/>
                  </a:ln>
                  <a:effectLst/>
                </p:spPr>
              </p:cxnSp>
              <p:cxnSp>
                <p:nvCxnSpPr>
                  <p:cNvPr id="266" name="Rechte verbindingslijn 265">
                    <a:extLst>
                      <a:ext uri="{FF2B5EF4-FFF2-40B4-BE49-F238E27FC236}">
                        <a16:creationId xmlns:a16="http://schemas.microsoft.com/office/drawing/2014/main" id="{E130EB3B-5B2E-4C84-9FD3-C1B2A4A2A8C1}"/>
                      </a:ext>
                    </a:extLst>
                  </p:cNvPr>
                  <p:cNvCxnSpPr/>
                  <p:nvPr userDrawn="1"/>
                </p:nvCxnSpPr>
                <p:spPr>
                  <a:xfrm>
                    <a:off x="-3213196" y="772866"/>
                    <a:ext cx="82203" cy="0"/>
                  </a:xfrm>
                  <a:prstGeom prst="line">
                    <a:avLst/>
                  </a:prstGeom>
                  <a:noFill/>
                  <a:ln w="19050" cap="flat" cmpd="sng" algn="ctr">
                    <a:solidFill>
                      <a:srgbClr val="292929"/>
                    </a:solidFill>
                    <a:prstDash val="solid"/>
                  </a:ln>
                  <a:effectLst/>
                </p:spPr>
              </p:cxnSp>
              <p:cxnSp>
                <p:nvCxnSpPr>
                  <p:cNvPr id="267" name="Rechte verbindingslijn 266">
                    <a:extLst>
                      <a:ext uri="{FF2B5EF4-FFF2-40B4-BE49-F238E27FC236}">
                        <a16:creationId xmlns:a16="http://schemas.microsoft.com/office/drawing/2014/main" id="{BDE1ED43-571E-492B-9F68-9B596A466853}"/>
                      </a:ext>
                    </a:extLst>
                  </p:cNvPr>
                  <p:cNvCxnSpPr/>
                  <p:nvPr userDrawn="1"/>
                </p:nvCxnSpPr>
                <p:spPr>
                  <a:xfrm>
                    <a:off x="-3213196" y="736926"/>
                    <a:ext cx="82203" cy="0"/>
                  </a:xfrm>
                  <a:prstGeom prst="line">
                    <a:avLst/>
                  </a:prstGeom>
                  <a:noFill/>
                  <a:ln w="19050" cap="flat" cmpd="sng" algn="ctr">
                    <a:solidFill>
                      <a:srgbClr val="292929"/>
                    </a:solidFill>
                    <a:prstDash val="solid"/>
                  </a:ln>
                  <a:effectLst/>
                </p:spPr>
              </p:cxnSp>
            </p:grpSp>
            <p:grpSp>
              <p:nvGrpSpPr>
                <p:cNvPr id="260" name="Groep 259">
                  <a:extLst>
                    <a:ext uri="{FF2B5EF4-FFF2-40B4-BE49-F238E27FC236}">
                      <a16:creationId xmlns:a16="http://schemas.microsoft.com/office/drawing/2014/main" id="{9C7E9899-78E5-458E-8D23-E23B8380A7F6}"/>
                    </a:ext>
                  </a:extLst>
                </p:cNvPr>
                <p:cNvGrpSpPr/>
                <p:nvPr userDrawn="1"/>
              </p:nvGrpSpPr>
              <p:grpSpPr>
                <a:xfrm flipH="1">
                  <a:off x="-3310774" y="735854"/>
                  <a:ext cx="88801" cy="72568"/>
                  <a:chOff x="-2091059" y="1395403"/>
                  <a:chExt cx="157316" cy="128558"/>
                </a:xfrm>
              </p:grpSpPr>
              <p:sp>
                <p:nvSpPr>
                  <p:cNvPr id="261" name="Rechthoek 260">
                    <a:extLst>
                      <a:ext uri="{FF2B5EF4-FFF2-40B4-BE49-F238E27FC236}">
                        <a16:creationId xmlns:a16="http://schemas.microsoft.com/office/drawing/2014/main" id="{C8E776B5-E783-4517-8E06-60D32A233273}"/>
                      </a:ext>
                    </a:extLst>
                  </p:cNvPr>
                  <p:cNvSpPr/>
                  <p:nvPr userDrawn="1"/>
                </p:nvSpPr>
                <p:spPr>
                  <a:xfrm>
                    <a:off x="-2051585" y="1436824"/>
                    <a:ext cx="117842" cy="45718"/>
                  </a:xfrm>
                  <a:prstGeom prst="rect">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rgbClr val="211F26"/>
                      </a:solidFill>
                      <a:latin typeface="Calibri" panose="020F0502020204030204" pitchFamily="34" charset="0"/>
                      <a:cs typeface="Calibri" panose="020F0502020204030204" pitchFamily="34" charset="0"/>
                    </a:endParaRPr>
                  </a:p>
                </p:txBody>
              </p:sp>
              <p:sp>
                <p:nvSpPr>
                  <p:cNvPr id="262" name="Pijl: punthaak 261">
                    <a:extLst>
                      <a:ext uri="{FF2B5EF4-FFF2-40B4-BE49-F238E27FC236}">
                        <a16:creationId xmlns:a16="http://schemas.microsoft.com/office/drawing/2014/main" id="{8A28D343-B264-4A2E-9B9A-A367DD73D23C}"/>
                      </a:ext>
                    </a:extLst>
                  </p:cNvPr>
                  <p:cNvSpPr/>
                  <p:nvPr userDrawn="1"/>
                </p:nvSpPr>
                <p:spPr>
                  <a:xfrm flipH="1">
                    <a:off x="-2091059" y="1395403"/>
                    <a:ext cx="128558" cy="128558"/>
                  </a:xfrm>
                  <a:prstGeom prst="chevron">
                    <a:avLst>
                      <a:gd name="adj" fmla="val 47962"/>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rgbClr val="211F26"/>
                      </a:solidFill>
                      <a:latin typeface="Calibri" panose="020F0502020204030204" pitchFamily="34" charset="0"/>
                      <a:cs typeface="Calibri" panose="020F0502020204030204" pitchFamily="34" charset="0"/>
                    </a:endParaRPr>
                  </a:p>
                </p:txBody>
              </p:sp>
            </p:grpSp>
          </p:grpSp>
        </p:grpSp>
        <p:sp>
          <p:nvSpPr>
            <p:cNvPr id="128" name="Rechthoek 127">
              <a:extLst>
                <a:ext uri="{FF2B5EF4-FFF2-40B4-BE49-F238E27FC236}">
                  <a16:creationId xmlns:a16="http://schemas.microsoft.com/office/drawing/2014/main" id="{6A7C59B1-C4F9-48E5-BE0D-CB4F8F451B66}"/>
                </a:ext>
              </a:extLst>
            </p:cNvPr>
            <p:cNvSpPr/>
            <p:nvPr userDrawn="1"/>
          </p:nvSpPr>
          <p:spPr>
            <a:xfrm>
              <a:off x="-2524885" y="444350"/>
              <a:ext cx="2052000" cy="148810"/>
            </a:xfrm>
            <a:prstGeom prst="rect">
              <a:avLst/>
            </a:prstGeom>
            <a:noFill/>
            <a:ln w="25400" cap="flat" cmpd="sng" algn="ctr">
              <a:noFill/>
              <a:prstDash val="solid"/>
            </a:ln>
            <a:effectLst/>
          </p:spPr>
          <p:txBody>
            <a:bodyPr lIns="0" tIns="0" rIns="0" bIns="0" rtlCol="0" anchor="ctr"/>
            <a:lstStyle/>
            <a:p>
              <a:pPr marL="0" marR="0" lvl="0" indent="0" defTabSz="914400" eaLnBrk="1" fontAlgn="auto" latinLnBrk="0" hangingPunct="1">
                <a:lnSpc>
                  <a:spcPct val="90000"/>
                </a:lnSpc>
                <a:spcBef>
                  <a:spcPts val="600"/>
                </a:spcBef>
                <a:spcAft>
                  <a:spcPts val="600"/>
                </a:spcAft>
                <a:buClrTx/>
                <a:buSzTx/>
                <a:buFontTx/>
                <a:buNone/>
                <a:tabLst/>
                <a:defRPr/>
              </a:pPr>
              <a:r>
                <a:rPr kumimoji="0" lang="nl-NL" sz="1200" b="0" i="0" u="none" strike="noStrike" kern="0" cap="none" spc="0" normalizeH="0" baseline="0" noProof="0">
                  <a:ln>
                    <a:noFill/>
                  </a:ln>
                  <a:solidFill>
                    <a:srgbClr val="211F26"/>
                  </a:solidFill>
                  <a:effectLst/>
                  <a:uLnTx/>
                  <a:uFillTx/>
                  <a:latin typeface="Calibri" panose="020F0502020204030204" pitchFamily="34" charset="0"/>
                  <a:cs typeface="Calibri" panose="020F0502020204030204" pitchFamily="34" charset="0"/>
                </a:rPr>
                <a:t>Inspringniveau verkleinen</a:t>
              </a:r>
            </a:p>
          </p:txBody>
        </p:sp>
        <p:sp>
          <p:nvSpPr>
            <p:cNvPr id="129" name="Rechthoek 128">
              <a:extLst>
                <a:ext uri="{FF2B5EF4-FFF2-40B4-BE49-F238E27FC236}">
                  <a16:creationId xmlns:a16="http://schemas.microsoft.com/office/drawing/2014/main" id="{1C222BA2-5134-4E0B-A461-476FF755AF5B}"/>
                </a:ext>
              </a:extLst>
            </p:cNvPr>
            <p:cNvSpPr/>
            <p:nvPr userDrawn="1"/>
          </p:nvSpPr>
          <p:spPr>
            <a:xfrm>
              <a:off x="-2524885" y="751733"/>
              <a:ext cx="2052000" cy="140063"/>
            </a:xfrm>
            <a:prstGeom prst="rect">
              <a:avLst/>
            </a:prstGeom>
            <a:noFill/>
            <a:ln w="25400" cap="flat" cmpd="sng" algn="ctr">
              <a:noFill/>
              <a:prstDash val="solid"/>
            </a:ln>
            <a:effectLst/>
          </p:spPr>
          <p:txBody>
            <a:bodyPr lIns="0" tIns="0" rIns="0" bIns="0" rtlCol="0" anchor="ctr"/>
            <a:lstStyle/>
            <a:p>
              <a:pPr marL="0" marR="0" lvl="0" indent="0" defTabSz="914400" eaLnBrk="1" fontAlgn="auto" latinLnBrk="0" hangingPunct="1">
                <a:lnSpc>
                  <a:spcPct val="90000"/>
                </a:lnSpc>
                <a:spcBef>
                  <a:spcPts val="600"/>
                </a:spcBef>
                <a:spcAft>
                  <a:spcPts val="600"/>
                </a:spcAft>
                <a:buClrTx/>
                <a:buSzTx/>
                <a:buFontTx/>
                <a:buNone/>
                <a:tabLst/>
                <a:defRPr/>
              </a:pPr>
              <a:r>
                <a:rPr kumimoji="0" lang="nl-NL" sz="1200" b="0" i="0" u="none" strike="noStrike" kern="0" cap="none" spc="0" normalizeH="0" baseline="0" noProof="0">
                  <a:ln>
                    <a:noFill/>
                  </a:ln>
                  <a:solidFill>
                    <a:srgbClr val="211F26"/>
                  </a:solidFill>
                  <a:effectLst/>
                  <a:uLnTx/>
                  <a:uFillTx/>
                  <a:latin typeface="Calibri" panose="020F0502020204030204" pitchFamily="34" charset="0"/>
                  <a:cs typeface="Calibri" panose="020F0502020204030204" pitchFamily="34" charset="0"/>
                </a:rPr>
                <a:t>Inspringniveau vergroten</a:t>
              </a:r>
            </a:p>
          </p:txBody>
        </p:sp>
        <p:sp>
          <p:nvSpPr>
            <p:cNvPr id="130" name="Rechthoek 129">
              <a:extLst>
                <a:ext uri="{FF2B5EF4-FFF2-40B4-BE49-F238E27FC236}">
                  <a16:creationId xmlns:a16="http://schemas.microsoft.com/office/drawing/2014/main" id="{512F9E5F-19A4-4B65-9E5D-7D299DBF640A}"/>
                </a:ext>
              </a:extLst>
            </p:cNvPr>
            <p:cNvSpPr/>
            <p:nvPr userDrawn="1"/>
          </p:nvSpPr>
          <p:spPr>
            <a:xfrm>
              <a:off x="-3568057" y="1100088"/>
              <a:ext cx="3194764" cy="467013"/>
            </a:xfrm>
            <a:prstGeom prst="rect">
              <a:avLst/>
            </a:prstGeom>
            <a:noFill/>
            <a:ln w="25400" cap="flat" cmpd="sng" algn="ctr">
              <a:noFill/>
              <a:prstDash val="solid"/>
            </a:ln>
            <a:effectLst/>
          </p:spPr>
          <p:txBody>
            <a:bodyPr lIns="0" tIns="0" rIns="0" bIns="0" rtlCol="0" anchor="t"/>
            <a:lstStyle/>
            <a:p>
              <a:pPr marL="0" marR="0" lvl="0" indent="0" defTabSz="914400" eaLnBrk="1" fontAlgn="auto" latinLnBrk="0" hangingPunct="1">
                <a:lnSpc>
                  <a:spcPct val="90000"/>
                </a:lnSpc>
                <a:spcBef>
                  <a:spcPts val="600"/>
                </a:spcBef>
                <a:spcAft>
                  <a:spcPts val="600"/>
                </a:spcAft>
                <a:buClrTx/>
                <a:buSzTx/>
                <a:buFontTx/>
                <a:buNone/>
                <a:tabLst/>
                <a:defRPr/>
              </a:pPr>
              <a:r>
                <a:rPr kumimoji="0" lang="nl-NL" sz="1200" b="0" i="0" u="none" strike="noStrike" kern="0" cap="none" spc="0" normalizeH="0" baseline="0" noProof="0">
                  <a:ln>
                    <a:noFill/>
                  </a:ln>
                  <a:solidFill>
                    <a:srgbClr val="211F26"/>
                  </a:solidFill>
                  <a:effectLst/>
                  <a:uLnTx/>
                  <a:uFillTx/>
                  <a:latin typeface="Calibri" panose="020F0502020204030204" pitchFamily="34" charset="0"/>
                  <a:cs typeface="Calibri" panose="020F0502020204030204" pitchFamily="34" charset="0"/>
                </a:rPr>
                <a:t>Gebruik, in de tab </a:t>
              </a:r>
              <a:r>
                <a:rPr kumimoji="0" lang="nl-NL" sz="1200" b="1" i="0" u="none" strike="noStrike" kern="0" cap="none" spc="0" normalizeH="0" baseline="0" noProof="0">
                  <a:ln>
                    <a:noFill/>
                  </a:ln>
                  <a:solidFill>
                    <a:srgbClr val="211F26"/>
                  </a:solidFill>
                  <a:effectLst/>
                  <a:uLnTx/>
                  <a:uFillTx/>
                  <a:latin typeface="Calibri" panose="020F0502020204030204" pitchFamily="34" charset="0"/>
                  <a:cs typeface="Calibri" panose="020F0502020204030204" pitchFamily="34" charset="0"/>
                </a:rPr>
                <a:t>‘Start’</a:t>
              </a:r>
              <a:r>
                <a:rPr kumimoji="0" lang="nl-NL" sz="1200" b="0" i="0" u="none" strike="noStrike" kern="0" cap="none" spc="0" normalizeH="0" baseline="0" noProof="0">
                  <a:ln>
                    <a:noFill/>
                  </a:ln>
                  <a:solidFill>
                    <a:srgbClr val="211F26"/>
                  </a:solidFill>
                  <a:effectLst/>
                  <a:uLnTx/>
                  <a:uFillTx/>
                  <a:latin typeface="Calibri" panose="020F0502020204030204" pitchFamily="34" charset="0"/>
                  <a:cs typeface="Calibri" panose="020F0502020204030204" pitchFamily="34" charset="0"/>
                </a:rPr>
                <a:t>, de </a:t>
              </a:r>
              <a:r>
                <a:rPr kumimoji="0" lang="nl-NL" sz="1200" b="1" i="0" u="none" strike="noStrike" kern="0" cap="none" spc="0" normalizeH="0" baseline="0" noProof="0">
                  <a:ln>
                    <a:noFill/>
                  </a:ln>
                  <a:solidFill>
                    <a:srgbClr val="211F26"/>
                  </a:solidFill>
                  <a:effectLst/>
                  <a:uLnTx/>
                  <a:uFillTx/>
                  <a:latin typeface="Calibri" panose="020F0502020204030204" pitchFamily="34" charset="0"/>
                  <a:cs typeface="Calibri" panose="020F0502020204030204" pitchFamily="34" charset="0"/>
                </a:rPr>
                <a:t>lijstniveau knoppen</a:t>
              </a:r>
              <a:r>
                <a:rPr kumimoji="0" lang="nl-NL" sz="1200" b="0" i="0" u="none" strike="noStrike" kern="0" cap="none" spc="0" normalizeH="0" baseline="0" noProof="0">
                  <a:ln>
                    <a:noFill/>
                  </a:ln>
                  <a:solidFill>
                    <a:srgbClr val="211F26"/>
                  </a:solidFill>
                  <a:effectLst/>
                  <a:uLnTx/>
                  <a:uFillTx/>
                  <a:latin typeface="Calibri" panose="020F0502020204030204" pitchFamily="34" charset="0"/>
                  <a:cs typeface="Calibri" panose="020F0502020204030204" pitchFamily="34" charset="0"/>
                </a:rPr>
                <a:t>, zoals hierboven aangegeven, om een inspring-niveau te vergroten of verkleinen.</a:t>
              </a:r>
            </a:p>
          </p:txBody>
        </p:sp>
        <p:sp>
          <p:nvSpPr>
            <p:cNvPr id="131" name="Rechthoek 130">
              <a:extLst>
                <a:ext uri="{FF2B5EF4-FFF2-40B4-BE49-F238E27FC236}">
                  <a16:creationId xmlns:a16="http://schemas.microsoft.com/office/drawing/2014/main" id="{08A52550-0DBD-425D-AD57-FD01A0CBD6C7}"/>
                </a:ext>
              </a:extLst>
            </p:cNvPr>
            <p:cNvSpPr/>
            <p:nvPr userDrawn="1"/>
          </p:nvSpPr>
          <p:spPr>
            <a:xfrm>
              <a:off x="-3568057" y="0"/>
              <a:ext cx="3194764" cy="252000"/>
            </a:xfrm>
            <a:prstGeom prst="rect">
              <a:avLst/>
            </a:prstGeom>
            <a:solidFill>
              <a:srgbClr val="211F2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108000" rIns="108000" bIns="108000" numCol="1" spcCol="0" rtlCol="0" fromWordArt="0" anchor="ctr" anchorCtr="0" forceAA="0" compatLnSpc="1">
              <a:prstTxWarp prst="textNoShape">
                <a:avLst/>
              </a:prstTxWarp>
              <a:noAutofit/>
            </a:bodyPr>
            <a:lstStyle/>
            <a:p>
              <a:pPr algn="l">
                <a:lnSpc>
                  <a:spcPct val="90000"/>
                </a:lnSpc>
                <a:spcBef>
                  <a:spcPts val="600"/>
                </a:spcBef>
                <a:spcAft>
                  <a:spcPts val="600"/>
                </a:spcAft>
              </a:pPr>
              <a:r>
                <a:rPr lang="nl-NL" sz="1400" b="1" cap="all" baseline="0">
                  <a:solidFill>
                    <a:schemeClr val="bg1"/>
                  </a:solidFill>
                  <a:latin typeface="Calibri" panose="020F0502020204030204" pitchFamily="34" charset="0"/>
                  <a:cs typeface="Calibri" panose="020F0502020204030204" pitchFamily="34" charset="0"/>
                </a:rPr>
                <a:t>Lijstniveaus gebruiken</a:t>
              </a:r>
            </a:p>
          </p:txBody>
        </p:sp>
        <p:grpSp>
          <p:nvGrpSpPr>
            <p:cNvPr id="132" name="Groep 131">
              <a:extLst>
                <a:ext uri="{FF2B5EF4-FFF2-40B4-BE49-F238E27FC236}">
                  <a16:creationId xmlns:a16="http://schemas.microsoft.com/office/drawing/2014/main" id="{21166A4A-0874-4209-B9B7-3C04403ADFC9}"/>
                </a:ext>
              </a:extLst>
            </p:cNvPr>
            <p:cNvGrpSpPr/>
            <p:nvPr userDrawn="1"/>
          </p:nvGrpSpPr>
          <p:grpSpPr>
            <a:xfrm>
              <a:off x="-640848" y="5954564"/>
              <a:ext cx="267555" cy="267555"/>
              <a:chOff x="7881599" y="90188"/>
              <a:chExt cx="388279" cy="388279"/>
            </a:xfrm>
          </p:grpSpPr>
          <p:sp>
            <p:nvSpPr>
              <p:cNvPr id="255" name="Ovaal 254">
                <a:extLst>
                  <a:ext uri="{FF2B5EF4-FFF2-40B4-BE49-F238E27FC236}">
                    <a16:creationId xmlns:a16="http://schemas.microsoft.com/office/drawing/2014/main" id="{1B249899-335D-4A79-B2D8-F642F555FD98}"/>
                  </a:ext>
                </a:extLst>
              </p:cNvPr>
              <p:cNvSpPr/>
              <p:nvPr userDrawn="1"/>
            </p:nvSpPr>
            <p:spPr>
              <a:xfrm>
                <a:off x="7908243" y="116832"/>
                <a:ext cx="334990" cy="33499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180000" rIns="180000" bIns="180000" numCol="1" spcCol="0" rtlCol="0" fromWordArt="0" anchor="ctr" anchorCtr="0" forceAA="0" compatLnSpc="1">
                <a:prstTxWarp prst="textNoShape">
                  <a:avLst/>
                </a:prstTxWarp>
                <a:noAutofit/>
              </a:bodyPr>
              <a:lstStyle/>
              <a:p>
                <a:pPr algn="ctr">
                  <a:lnSpc>
                    <a:spcPct val="90000"/>
                  </a:lnSpc>
                  <a:spcBef>
                    <a:spcPts val="600"/>
                  </a:spcBef>
                  <a:spcAft>
                    <a:spcPts val="600"/>
                  </a:spcAft>
                </a:pPr>
                <a:endParaRPr lang="nl-NL" sz="1800" cap="all" baseline="0" err="1">
                  <a:solidFill>
                    <a:srgbClr val="211F26"/>
                  </a:solidFill>
                  <a:latin typeface="Calibri" panose="020F0502020204030204" pitchFamily="34" charset="0"/>
                  <a:cs typeface="Calibri" panose="020F0502020204030204" pitchFamily="34" charset="0"/>
                </a:endParaRPr>
              </a:p>
            </p:txBody>
          </p:sp>
          <p:sp>
            <p:nvSpPr>
              <p:cNvPr id="256" name="Graphic 163" descr="Informatie">
                <a:extLst>
                  <a:ext uri="{FF2B5EF4-FFF2-40B4-BE49-F238E27FC236}">
                    <a16:creationId xmlns:a16="http://schemas.microsoft.com/office/drawing/2014/main" id="{9DDBF9CD-F949-4487-92A6-2FE237348966}"/>
                  </a:ext>
                </a:extLst>
              </p:cNvPr>
              <p:cNvSpPr/>
              <p:nvPr/>
            </p:nvSpPr>
            <p:spPr>
              <a:xfrm>
                <a:off x="7881599" y="90188"/>
                <a:ext cx="388279" cy="388279"/>
              </a:xfrm>
              <a:custGeom>
                <a:avLst/>
                <a:gdLst>
                  <a:gd name="connsiteX0" fmla="*/ 145860 w 291719"/>
                  <a:gd name="connsiteY0" fmla="*/ 0 h 291719"/>
                  <a:gd name="connsiteX1" fmla="*/ 0 w 291719"/>
                  <a:gd name="connsiteY1" fmla="*/ 145860 h 291719"/>
                  <a:gd name="connsiteX2" fmla="*/ 145860 w 291719"/>
                  <a:gd name="connsiteY2" fmla="*/ 291720 h 291719"/>
                  <a:gd name="connsiteX3" fmla="*/ 291720 w 291719"/>
                  <a:gd name="connsiteY3" fmla="*/ 145860 h 291719"/>
                  <a:gd name="connsiteX4" fmla="*/ 145860 w 291719"/>
                  <a:gd name="connsiteY4" fmla="*/ 0 h 291719"/>
                  <a:gd name="connsiteX5" fmla="*/ 138183 w 291719"/>
                  <a:gd name="connsiteY5" fmla="*/ 38384 h 291719"/>
                  <a:gd name="connsiteX6" fmla="*/ 157375 w 291719"/>
                  <a:gd name="connsiteY6" fmla="*/ 57576 h 291719"/>
                  <a:gd name="connsiteX7" fmla="*/ 138183 w 291719"/>
                  <a:gd name="connsiteY7" fmla="*/ 76768 h 291719"/>
                  <a:gd name="connsiteX8" fmla="*/ 118991 w 291719"/>
                  <a:gd name="connsiteY8" fmla="*/ 57576 h 291719"/>
                  <a:gd name="connsiteX9" fmla="*/ 138183 w 291719"/>
                  <a:gd name="connsiteY9" fmla="*/ 38384 h 291719"/>
                  <a:gd name="connsiteX10" fmla="*/ 184244 w 291719"/>
                  <a:gd name="connsiteY10" fmla="*/ 253336 h 291719"/>
                  <a:gd name="connsiteX11" fmla="*/ 107476 w 291719"/>
                  <a:gd name="connsiteY11" fmla="*/ 253336 h 291719"/>
                  <a:gd name="connsiteX12" fmla="*/ 107476 w 291719"/>
                  <a:gd name="connsiteY12" fmla="*/ 230305 h 291719"/>
                  <a:gd name="connsiteX13" fmla="*/ 134345 w 291719"/>
                  <a:gd name="connsiteY13" fmla="*/ 230305 h 291719"/>
                  <a:gd name="connsiteX14" fmla="*/ 134345 w 291719"/>
                  <a:gd name="connsiteY14" fmla="*/ 115153 h 291719"/>
                  <a:gd name="connsiteX15" fmla="*/ 111314 w 291719"/>
                  <a:gd name="connsiteY15" fmla="*/ 115153 h 291719"/>
                  <a:gd name="connsiteX16" fmla="*/ 111314 w 291719"/>
                  <a:gd name="connsiteY16" fmla="*/ 92122 h 291719"/>
                  <a:gd name="connsiteX17" fmla="*/ 157375 w 291719"/>
                  <a:gd name="connsiteY17" fmla="*/ 92122 h 291719"/>
                  <a:gd name="connsiteX18" fmla="*/ 157375 w 291719"/>
                  <a:gd name="connsiteY18" fmla="*/ 115153 h 291719"/>
                  <a:gd name="connsiteX19" fmla="*/ 157375 w 291719"/>
                  <a:gd name="connsiteY19" fmla="*/ 230305 h 291719"/>
                  <a:gd name="connsiteX20" fmla="*/ 184244 w 291719"/>
                  <a:gd name="connsiteY20" fmla="*/ 230305 h 291719"/>
                  <a:gd name="connsiteX21" fmla="*/ 184244 w 291719"/>
                  <a:gd name="connsiteY21" fmla="*/ 253336 h 2917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91719" h="291719">
                    <a:moveTo>
                      <a:pt x="145860" y="0"/>
                    </a:moveTo>
                    <a:cubicBezTo>
                      <a:pt x="65253" y="0"/>
                      <a:pt x="0" y="65253"/>
                      <a:pt x="0" y="145860"/>
                    </a:cubicBezTo>
                    <a:cubicBezTo>
                      <a:pt x="0" y="226467"/>
                      <a:pt x="65253" y="291720"/>
                      <a:pt x="145860" y="291720"/>
                    </a:cubicBezTo>
                    <a:cubicBezTo>
                      <a:pt x="226467" y="291720"/>
                      <a:pt x="291720" y="226467"/>
                      <a:pt x="291720" y="145860"/>
                    </a:cubicBezTo>
                    <a:cubicBezTo>
                      <a:pt x="291720" y="65253"/>
                      <a:pt x="226467" y="0"/>
                      <a:pt x="145860" y="0"/>
                    </a:cubicBezTo>
                    <a:close/>
                    <a:moveTo>
                      <a:pt x="138183" y="38384"/>
                    </a:moveTo>
                    <a:cubicBezTo>
                      <a:pt x="148931" y="38384"/>
                      <a:pt x="157375" y="46829"/>
                      <a:pt x="157375" y="57576"/>
                    </a:cubicBezTo>
                    <a:cubicBezTo>
                      <a:pt x="157375" y="68324"/>
                      <a:pt x="148931" y="76768"/>
                      <a:pt x="138183" y="76768"/>
                    </a:cubicBezTo>
                    <a:cubicBezTo>
                      <a:pt x="127435" y="76768"/>
                      <a:pt x="118991" y="68324"/>
                      <a:pt x="118991" y="57576"/>
                    </a:cubicBezTo>
                    <a:cubicBezTo>
                      <a:pt x="118991" y="46829"/>
                      <a:pt x="127435" y="38384"/>
                      <a:pt x="138183" y="38384"/>
                    </a:cubicBezTo>
                    <a:close/>
                    <a:moveTo>
                      <a:pt x="184244" y="253336"/>
                    </a:moveTo>
                    <a:lnTo>
                      <a:pt x="107476" y="253336"/>
                    </a:lnTo>
                    <a:lnTo>
                      <a:pt x="107476" y="230305"/>
                    </a:lnTo>
                    <a:lnTo>
                      <a:pt x="134345" y="230305"/>
                    </a:lnTo>
                    <a:lnTo>
                      <a:pt x="134345" y="115153"/>
                    </a:lnTo>
                    <a:lnTo>
                      <a:pt x="111314" y="115153"/>
                    </a:lnTo>
                    <a:lnTo>
                      <a:pt x="111314" y="92122"/>
                    </a:lnTo>
                    <a:lnTo>
                      <a:pt x="157375" y="92122"/>
                    </a:lnTo>
                    <a:lnTo>
                      <a:pt x="157375" y="115153"/>
                    </a:lnTo>
                    <a:lnTo>
                      <a:pt x="157375" y="230305"/>
                    </a:lnTo>
                    <a:lnTo>
                      <a:pt x="184244" y="230305"/>
                    </a:lnTo>
                    <a:lnTo>
                      <a:pt x="184244" y="253336"/>
                    </a:lnTo>
                    <a:close/>
                  </a:path>
                </a:pathLst>
              </a:custGeom>
              <a:solidFill>
                <a:schemeClr val="tx1"/>
              </a:solidFill>
              <a:ln w="3770" cap="flat">
                <a:noFill/>
                <a:prstDash val="solid"/>
                <a:miter/>
              </a:ln>
            </p:spPr>
            <p:txBody>
              <a:bodyPr rtlCol="0" anchor="ctr"/>
              <a:lstStyle/>
              <a:p>
                <a:endParaRPr lang="nl-NL" sz="2000">
                  <a:solidFill>
                    <a:srgbClr val="211F26"/>
                  </a:solidFill>
                  <a:latin typeface="Calibri" panose="020F0502020204030204" pitchFamily="34" charset="0"/>
                  <a:cs typeface="Calibri" panose="020F0502020204030204" pitchFamily="34" charset="0"/>
                </a:endParaRPr>
              </a:p>
            </p:txBody>
          </p:sp>
        </p:grpSp>
        <p:grpSp>
          <p:nvGrpSpPr>
            <p:cNvPr id="133" name="Groep 132">
              <a:extLst>
                <a:ext uri="{FF2B5EF4-FFF2-40B4-BE49-F238E27FC236}">
                  <a16:creationId xmlns:a16="http://schemas.microsoft.com/office/drawing/2014/main" id="{8D842174-C6B1-4196-9C00-97DC7A984E1D}"/>
                </a:ext>
              </a:extLst>
            </p:cNvPr>
            <p:cNvGrpSpPr/>
            <p:nvPr userDrawn="1"/>
          </p:nvGrpSpPr>
          <p:grpSpPr>
            <a:xfrm>
              <a:off x="-3569165" y="1909857"/>
              <a:ext cx="3195872" cy="3742479"/>
              <a:chOff x="-3569165" y="1742767"/>
              <a:chExt cx="3195872" cy="3742479"/>
            </a:xfrm>
          </p:grpSpPr>
          <p:sp>
            <p:nvSpPr>
              <p:cNvPr id="135" name="Ovaal 134">
                <a:extLst>
                  <a:ext uri="{FF2B5EF4-FFF2-40B4-BE49-F238E27FC236}">
                    <a16:creationId xmlns:a16="http://schemas.microsoft.com/office/drawing/2014/main" id="{A98C4E2D-666F-498F-8271-89D677E3CF59}"/>
                  </a:ext>
                </a:extLst>
              </p:cNvPr>
              <p:cNvSpPr/>
              <p:nvPr userDrawn="1"/>
            </p:nvSpPr>
            <p:spPr>
              <a:xfrm>
                <a:off x="-3569165" y="1742767"/>
                <a:ext cx="260914" cy="259683"/>
              </a:xfrm>
              <a:prstGeom prst="ellipse">
                <a:avLst/>
              </a:prstGeom>
              <a:solidFill>
                <a:srgbClr val="211F26"/>
              </a:solidFill>
              <a:ln w="25400" cap="flat" cmpd="sng" algn="ctr">
                <a:noFill/>
                <a:prstDash val="solid"/>
              </a:ln>
              <a:effectLst/>
            </p:spPr>
            <p:txBody>
              <a:bodyPr rtlCol="0" anchor="ctr"/>
              <a:lstStyle/>
              <a:p>
                <a:pPr marR="0" lvl="0" indent="0" algn="ctr" fontAlgn="auto">
                  <a:lnSpc>
                    <a:spcPct val="100000"/>
                  </a:lnSpc>
                  <a:spcBef>
                    <a:spcPts val="0"/>
                  </a:spcBef>
                  <a:spcAft>
                    <a:spcPts val="0"/>
                  </a:spcAft>
                  <a:buClrTx/>
                  <a:buSzTx/>
                  <a:buFontTx/>
                  <a:buNone/>
                  <a:tabLst/>
                </a:pPr>
                <a:r>
                  <a:rPr kumimoji="0" lang="nl-NL" sz="1200" b="1" i="0" u="none" strike="noStrike" kern="0" cap="none" spc="0" normalizeH="0" baseline="0" noProof="0">
                    <a:ln>
                      <a:noFill/>
                    </a:ln>
                    <a:solidFill>
                      <a:schemeClr val="bg1"/>
                    </a:solidFill>
                    <a:effectLst/>
                    <a:uLnTx/>
                    <a:uFillTx/>
                    <a:latin typeface="Calibri" panose="020F0502020204030204" pitchFamily="34" charset="0"/>
                    <a:cs typeface="Calibri" panose="020F0502020204030204" pitchFamily="34" charset="0"/>
                  </a:rPr>
                  <a:t>1</a:t>
                </a:r>
              </a:p>
            </p:txBody>
          </p:sp>
          <p:sp>
            <p:nvSpPr>
              <p:cNvPr id="136" name="Rechthoek 135">
                <a:extLst>
                  <a:ext uri="{FF2B5EF4-FFF2-40B4-BE49-F238E27FC236}">
                    <a16:creationId xmlns:a16="http://schemas.microsoft.com/office/drawing/2014/main" id="{AD9E71AB-6173-4DFA-83E0-54A4E74E81FE}"/>
                  </a:ext>
                </a:extLst>
              </p:cNvPr>
              <p:cNvSpPr/>
              <p:nvPr userDrawn="1"/>
            </p:nvSpPr>
            <p:spPr>
              <a:xfrm>
                <a:off x="-3203483" y="1744627"/>
                <a:ext cx="2830190" cy="255963"/>
              </a:xfrm>
              <a:prstGeom prst="rect">
                <a:avLst/>
              </a:prstGeom>
              <a:noFill/>
              <a:ln w="25400" cap="flat" cmpd="sng" algn="ctr">
                <a:noFill/>
                <a:prstDash val="solid"/>
              </a:ln>
              <a:effectLst/>
            </p:spPr>
            <p:txBody>
              <a:bodyPr lIns="0" tIns="0" rIns="0" bIns="0" rtlCol="0" anchor="ctr"/>
              <a:lstStyle/>
              <a:p>
                <a:pPr marL="263525" marR="0" lvl="0" indent="-263525" algn="l" defTabSz="719138" rtl="0" eaLnBrk="1" fontAlgn="auto" latinLnBrk="0" hangingPunct="1">
                  <a:lnSpc>
                    <a:spcPct val="100000"/>
                  </a:lnSpc>
                  <a:spcBef>
                    <a:spcPts val="300"/>
                  </a:spcBef>
                  <a:spcAft>
                    <a:spcPts val="600"/>
                  </a:spcAft>
                  <a:buClr>
                    <a:schemeClr val="accent1"/>
                  </a:buClr>
                  <a:buSzPct val="100000"/>
                  <a:buFont typeface="Segoe UI Light" panose="020B0502040204020203" pitchFamily="34" charset="0"/>
                  <a:buChar char="•"/>
                  <a:tabLst/>
                  <a:defRPr/>
                </a:pPr>
                <a:r>
                  <a:rPr lang="nl-NL" sz="1600" kern="1200" noProof="0">
                    <a:solidFill>
                      <a:schemeClr val="tx1"/>
                    </a:solidFill>
                    <a:latin typeface="+mn-lt"/>
                    <a:ea typeface="+mn-ea"/>
                    <a:cs typeface="+mn-cs"/>
                  </a:rPr>
                  <a:t>Bullets</a:t>
                </a:r>
              </a:p>
            </p:txBody>
          </p:sp>
          <p:sp>
            <p:nvSpPr>
              <p:cNvPr id="137" name="Ovaal 136">
                <a:extLst>
                  <a:ext uri="{FF2B5EF4-FFF2-40B4-BE49-F238E27FC236}">
                    <a16:creationId xmlns:a16="http://schemas.microsoft.com/office/drawing/2014/main" id="{A1A9D631-7F0B-49B0-94BD-CE6B57042276}"/>
                  </a:ext>
                </a:extLst>
              </p:cNvPr>
              <p:cNvSpPr/>
              <p:nvPr userDrawn="1"/>
            </p:nvSpPr>
            <p:spPr>
              <a:xfrm>
                <a:off x="-3569165" y="2178116"/>
                <a:ext cx="260914" cy="259683"/>
              </a:xfrm>
              <a:prstGeom prst="ellipse">
                <a:avLst/>
              </a:prstGeom>
              <a:solidFill>
                <a:srgbClr val="211F26"/>
              </a:solidFill>
              <a:ln w="25400" cap="flat" cmpd="sng" algn="ctr">
                <a:noFill/>
                <a:prstDash val="solid"/>
              </a:ln>
              <a:effectLst/>
            </p:spPr>
            <p:txBody>
              <a:bodyPr rtlCol="0" anchor="ctr"/>
              <a:lstStyle/>
              <a:p>
                <a:pPr marR="0" lvl="0" indent="0" algn="ctr" fontAlgn="auto">
                  <a:lnSpc>
                    <a:spcPct val="100000"/>
                  </a:lnSpc>
                  <a:spcBef>
                    <a:spcPts val="0"/>
                  </a:spcBef>
                  <a:spcAft>
                    <a:spcPts val="0"/>
                  </a:spcAft>
                  <a:buClrTx/>
                  <a:buSzTx/>
                  <a:buFontTx/>
                  <a:buNone/>
                  <a:tabLst/>
                </a:pPr>
                <a:r>
                  <a:rPr kumimoji="0" lang="nl-NL" sz="1200" b="1" i="0" u="none" strike="noStrike" kern="0" cap="none" spc="0" normalizeH="0" baseline="0" noProof="0">
                    <a:ln>
                      <a:noFill/>
                    </a:ln>
                    <a:solidFill>
                      <a:schemeClr val="bg1"/>
                    </a:solidFill>
                    <a:effectLst/>
                    <a:uLnTx/>
                    <a:uFillTx/>
                    <a:latin typeface="Calibri" panose="020F0502020204030204" pitchFamily="34" charset="0"/>
                    <a:cs typeface="Calibri" panose="020F0502020204030204" pitchFamily="34" charset="0"/>
                  </a:rPr>
                  <a:t>2</a:t>
                </a:r>
              </a:p>
            </p:txBody>
          </p:sp>
          <p:sp>
            <p:nvSpPr>
              <p:cNvPr id="138" name="Rechthoek 137">
                <a:extLst>
                  <a:ext uri="{FF2B5EF4-FFF2-40B4-BE49-F238E27FC236}">
                    <a16:creationId xmlns:a16="http://schemas.microsoft.com/office/drawing/2014/main" id="{BAFD771F-CBBC-4081-99C8-9ED313C41220}"/>
                  </a:ext>
                </a:extLst>
              </p:cNvPr>
              <p:cNvSpPr/>
              <p:nvPr userDrawn="1"/>
            </p:nvSpPr>
            <p:spPr>
              <a:xfrm>
                <a:off x="-3203483" y="2179744"/>
                <a:ext cx="2830190" cy="255963"/>
              </a:xfrm>
              <a:prstGeom prst="rect">
                <a:avLst/>
              </a:prstGeom>
              <a:noFill/>
              <a:ln w="25400" cap="flat" cmpd="sng" algn="ctr">
                <a:noFill/>
                <a:prstDash val="solid"/>
              </a:ln>
              <a:effectLst/>
            </p:spPr>
            <p:txBody>
              <a:bodyPr lIns="0" tIns="0" rIns="0" bIns="0" rtlCol="0" anchor="ctr"/>
              <a:lstStyle/>
              <a:p>
                <a:pPr marL="538163" marR="0" lvl="1" indent="-274638" algn="l" defTabSz="719138" rtl="0" eaLnBrk="1" fontAlgn="auto" latinLnBrk="0" hangingPunct="1">
                  <a:lnSpc>
                    <a:spcPct val="100000"/>
                  </a:lnSpc>
                  <a:spcBef>
                    <a:spcPts val="300"/>
                  </a:spcBef>
                  <a:spcAft>
                    <a:spcPts val="600"/>
                  </a:spcAft>
                  <a:buClr>
                    <a:schemeClr val="accent1"/>
                  </a:buClr>
                  <a:buSzPct val="90000"/>
                  <a:buFont typeface="Calibri Light" panose="020F0302020204030204" pitchFamily="34" charset="0"/>
                  <a:buChar char="→"/>
                  <a:tabLst/>
                  <a:defRPr/>
                </a:pPr>
                <a:r>
                  <a:rPr lang="nl-NL" sz="1600" i="0" kern="1200" noProof="0">
                    <a:solidFill>
                      <a:schemeClr val="tx1"/>
                    </a:solidFill>
                    <a:latin typeface="+mn-lt"/>
                    <a:ea typeface="+mn-ea"/>
                    <a:cs typeface="+mn-cs"/>
                  </a:rPr>
                  <a:t>Sub-bullets</a:t>
                </a:r>
              </a:p>
            </p:txBody>
          </p:sp>
          <p:sp>
            <p:nvSpPr>
              <p:cNvPr id="139" name="Ovaal 138">
                <a:extLst>
                  <a:ext uri="{FF2B5EF4-FFF2-40B4-BE49-F238E27FC236}">
                    <a16:creationId xmlns:a16="http://schemas.microsoft.com/office/drawing/2014/main" id="{38887ED8-D211-432A-A63D-BF24BAD06006}"/>
                  </a:ext>
                </a:extLst>
              </p:cNvPr>
              <p:cNvSpPr/>
              <p:nvPr userDrawn="1"/>
            </p:nvSpPr>
            <p:spPr>
              <a:xfrm>
                <a:off x="-3569165" y="2613465"/>
                <a:ext cx="260914" cy="259683"/>
              </a:xfrm>
              <a:prstGeom prst="ellipse">
                <a:avLst/>
              </a:prstGeom>
              <a:solidFill>
                <a:srgbClr val="211F26"/>
              </a:solidFill>
              <a:ln w="25400" cap="flat" cmpd="sng" algn="ctr">
                <a:noFill/>
                <a:prstDash val="solid"/>
              </a:ln>
              <a:effectLst/>
            </p:spPr>
            <p:txBody>
              <a:bodyPr rtlCol="0" anchor="ctr"/>
              <a:lstStyle/>
              <a:p>
                <a:pPr marR="0" lvl="0" indent="0" algn="ctr" fontAlgn="auto">
                  <a:lnSpc>
                    <a:spcPct val="100000"/>
                  </a:lnSpc>
                  <a:spcBef>
                    <a:spcPts val="0"/>
                  </a:spcBef>
                  <a:spcAft>
                    <a:spcPts val="0"/>
                  </a:spcAft>
                  <a:buClrTx/>
                  <a:buSzTx/>
                  <a:buFontTx/>
                  <a:buNone/>
                  <a:tabLst/>
                </a:pPr>
                <a:r>
                  <a:rPr kumimoji="0" lang="nl-NL" sz="1200" b="1" i="0" u="none" strike="noStrike" kern="0" cap="none" spc="0" normalizeH="0" baseline="0" noProof="0">
                    <a:ln>
                      <a:noFill/>
                    </a:ln>
                    <a:solidFill>
                      <a:schemeClr val="bg1"/>
                    </a:solidFill>
                    <a:effectLst/>
                    <a:uLnTx/>
                    <a:uFillTx/>
                    <a:latin typeface="Calibri" panose="020F0502020204030204" pitchFamily="34" charset="0"/>
                    <a:cs typeface="Calibri" panose="020F0502020204030204" pitchFamily="34" charset="0"/>
                  </a:rPr>
                  <a:t>3</a:t>
                </a:r>
              </a:p>
            </p:txBody>
          </p:sp>
          <p:sp>
            <p:nvSpPr>
              <p:cNvPr id="140" name="Rechthoek 139">
                <a:extLst>
                  <a:ext uri="{FF2B5EF4-FFF2-40B4-BE49-F238E27FC236}">
                    <a16:creationId xmlns:a16="http://schemas.microsoft.com/office/drawing/2014/main" id="{C9B02A54-EBE0-4894-9091-9473F4D0E765}"/>
                  </a:ext>
                </a:extLst>
              </p:cNvPr>
              <p:cNvSpPr/>
              <p:nvPr userDrawn="1"/>
            </p:nvSpPr>
            <p:spPr>
              <a:xfrm>
                <a:off x="-3203483" y="2614861"/>
                <a:ext cx="2830190" cy="255963"/>
              </a:xfrm>
              <a:prstGeom prst="rect">
                <a:avLst/>
              </a:prstGeom>
              <a:noFill/>
              <a:ln w="25400" cap="flat" cmpd="sng" algn="ctr">
                <a:noFill/>
                <a:prstDash val="solid"/>
              </a:ln>
              <a:effectLst/>
            </p:spPr>
            <p:txBody>
              <a:bodyPr lIns="0" tIns="0" rIns="0" bIns="0" rtlCol="0" anchor="ctr"/>
              <a:lstStyle/>
              <a:p>
                <a:pPr marL="0" lvl="2" indent="0" algn="l" defTabSz="719138" rtl="0" eaLnBrk="1" latinLnBrk="0" hangingPunct="1">
                  <a:lnSpc>
                    <a:spcPct val="100000"/>
                  </a:lnSpc>
                  <a:spcBef>
                    <a:spcPts val="300"/>
                  </a:spcBef>
                  <a:spcAft>
                    <a:spcPts val="600"/>
                  </a:spcAft>
                  <a:buClr>
                    <a:srgbClr val="0070C0"/>
                  </a:buClr>
                  <a:buSzPct val="85000"/>
                  <a:buFont typeface="Arial" panose="020B0604020202020204" pitchFamily="34" charset="0"/>
                  <a:buNone/>
                </a:pPr>
                <a:r>
                  <a:rPr lang="nl-NL" sz="1600" i="0" kern="1200">
                    <a:solidFill>
                      <a:schemeClr val="tx1"/>
                    </a:solidFill>
                    <a:latin typeface="+mn-lt"/>
                    <a:ea typeface="+mn-ea"/>
                    <a:cs typeface="+mn-cs"/>
                  </a:rPr>
                  <a:t>Leestekst</a:t>
                </a:r>
              </a:p>
            </p:txBody>
          </p:sp>
          <p:sp>
            <p:nvSpPr>
              <p:cNvPr id="141" name="Ovaal 140">
                <a:extLst>
                  <a:ext uri="{FF2B5EF4-FFF2-40B4-BE49-F238E27FC236}">
                    <a16:creationId xmlns:a16="http://schemas.microsoft.com/office/drawing/2014/main" id="{E231B0FC-7BF1-4E5C-B634-AD3718B79DDB}"/>
                  </a:ext>
                </a:extLst>
              </p:cNvPr>
              <p:cNvSpPr/>
              <p:nvPr userDrawn="1"/>
            </p:nvSpPr>
            <p:spPr>
              <a:xfrm>
                <a:off x="-3569165" y="3048814"/>
                <a:ext cx="260914" cy="259683"/>
              </a:xfrm>
              <a:prstGeom prst="ellipse">
                <a:avLst/>
              </a:prstGeom>
              <a:solidFill>
                <a:srgbClr val="211F26"/>
              </a:solidFill>
              <a:ln w="25400" cap="flat" cmpd="sng" algn="ctr">
                <a:noFill/>
                <a:prstDash val="solid"/>
              </a:ln>
              <a:effectLst/>
            </p:spPr>
            <p:txBody>
              <a:bodyPr rtlCol="0" anchor="ctr"/>
              <a:lstStyle/>
              <a:p>
                <a:pPr marR="0" lvl="0" indent="0" algn="ctr" fontAlgn="auto">
                  <a:lnSpc>
                    <a:spcPct val="100000"/>
                  </a:lnSpc>
                  <a:spcBef>
                    <a:spcPts val="0"/>
                  </a:spcBef>
                  <a:spcAft>
                    <a:spcPts val="0"/>
                  </a:spcAft>
                  <a:buClrTx/>
                  <a:buSzTx/>
                  <a:buFontTx/>
                  <a:buNone/>
                  <a:tabLst/>
                </a:pPr>
                <a:r>
                  <a:rPr kumimoji="0" lang="nl-NL" sz="1200" b="1" i="0" u="none" strike="noStrike" kern="0" cap="none" spc="0" normalizeH="0" baseline="0" noProof="0">
                    <a:ln>
                      <a:noFill/>
                    </a:ln>
                    <a:solidFill>
                      <a:schemeClr val="bg1"/>
                    </a:solidFill>
                    <a:effectLst/>
                    <a:uLnTx/>
                    <a:uFillTx/>
                    <a:latin typeface="Calibri" panose="020F0502020204030204" pitchFamily="34" charset="0"/>
                    <a:cs typeface="Calibri" panose="020F0502020204030204" pitchFamily="34" charset="0"/>
                  </a:rPr>
                  <a:t>4</a:t>
                </a:r>
              </a:p>
            </p:txBody>
          </p:sp>
          <p:sp>
            <p:nvSpPr>
              <p:cNvPr id="142" name="Rechthoek 141">
                <a:extLst>
                  <a:ext uri="{FF2B5EF4-FFF2-40B4-BE49-F238E27FC236}">
                    <a16:creationId xmlns:a16="http://schemas.microsoft.com/office/drawing/2014/main" id="{5B877DB1-CFA7-4CF0-80BF-31118DF90DD1}"/>
                  </a:ext>
                </a:extLst>
              </p:cNvPr>
              <p:cNvSpPr/>
              <p:nvPr userDrawn="1"/>
            </p:nvSpPr>
            <p:spPr>
              <a:xfrm>
                <a:off x="-3203483" y="3049978"/>
                <a:ext cx="2830190" cy="255963"/>
              </a:xfrm>
              <a:prstGeom prst="rect">
                <a:avLst/>
              </a:prstGeom>
              <a:noFill/>
              <a:ln w="25400" cap="flat" cmpd="sng" algn="ctr">
                <a:noFill/>
                <a:prstDash val="solid"/>
              </a:ln>
              <a:effectLst/>
            </p:spPr>
            <p:txBody>
              <a:bodyPr lIns="0" tIns="0" rIns="0" bIns="0" rtlCol="0" anchor="ctr"/>
              <a:lstStyle/>
              <a:p>
                <a:pPr marL="0" lvl="3" indent="0" algn="l" defTabSz="719138" rtl="0" eaLnBrk="1" latinLnBrk="0" hangingPunct="1">
                  <a:lnSpc>
                    <a:spcPct val="100000"/>
                  </a:lnSpc>
                  <a:spcBef>
                    <a:spcPts val="300"/>
                  </a:spcBef>
                  <a:spcAft>
                    <a:spcPts val="1200"/>
                  </a:spcAft>
                  <a:buFont typeface="Arial" panose="020B0604020202020204" pitchFamily="34" charset="0"/>
                  <a:buNone/>
                </a:pPr>
                <a:r>
                  <a:rPr lang="nl-NL" sz="2000" b="1" kern="1200" cap="none" spc="30" baseline="0">
                    <a:solidFill>
                      <a:schemeClr val="accent1"/>
                    </a:solidFill>
                    <a:latin typeface="+mj-lt"/>
                    <a:ea typeface="+mn-ea"/>
                    <a:cs typeface="Calibri" panose="020F0502020204030204" pitchFamily="34" charset="0"/>
                  </a:rPr>
                  <a:t>Subtitel</a:t>
                </a:r>
              </a:p>
            </p:txBody>
          </p:sp>
          <p:sp>
            <p:nvSpPr>
              <p:cNvPr id="143" name="Ovaal 142">
                <a:extLst>
                  <a:ext uri="{FF2B5EF4-FFF2-40B4-BE49-F238E27FC236}">
                    <a16:creationId xmlns:a16="http://schemas.microsoft.com/office/drawing/2014/main" id="{F8956380-D3D1-4142-97EF-67729FE26C38}"/>
                  </a:ext>
                </a:extLst>
              </p:cNvPr>
              <p:cNvSpPr/>
              <p:nvPr userDrawn="1"/>
            </p:nvSpPr>
            <p:spPr>
              <a:xfrm>
                <a:off x="-3569165" y="3484163"/>
                <a:ext cx="260914" cy="259683"/>
              </a:xfrm>
              <a:prstGeom prst="ellipse">
                <a:avLst/>
              </a:prstGeom>
              <a:solidFill>
                <a:srgbClr val="211F26"/>
              </a:solidFill>
              <a:ln w="25400" cap="flat" cmpd="sng" algn="ctr">
                <a:noFill/>
                <a:prstDash val="solid"/>
              </a:ln>
              <a:effectLst/>
            </p:spPr>
            <p:txBody>
              <a:bodyPr rtlCol="0" anchor="ctr"/>
              <a:lstStyle/>
              <a:p>
                <a:pPr marR="0" lvl="0" indent="0" algn="ctr" fontAlgn="auto">
                  <a:lnSpc>
                    <a:spcPct val="100000"/>
                  </a:lnSpc>
                  <a:spcBef>
                    <a:spcPts val="0"/>
                  </a:spcBef>
                  <a:spcAft>
                    <a:spcPts val="0"/>
                  </a:spcAft>
                  <a:buClrTx/>
                  <a:buSzTx/>
                  <a:buFontTx/>
                  <a:buNone/>
                  <a:tabLst/>
                </a:pPr>
                <a:r>
                  <a:rPr kumimoji="0" lang="nl-NL" sz="1200" b="1" i="0" u="none" strike="noStrike" kern="0" cap="none" spc="0" normalizeH="0" baseline="0" noProof="0">
                    <a:ln>
                      <a:noFill/>
                    </a:ln>
                    <a:solidFill>
                      <a:schemeClr val="bg1"/>
                    </a:solidFill>
                    <a:effectLst/>
                    <a:uLnTx/>
                    <a:uFillTx/>
                    <a:latin typeface="Calibri" panose="020F0502020204030204" pitchFamily="34" charset="0"/>
                    <a:cs typeface="Calibri" panose="020F0502020204030204" pitchFamily="34" charset="0"/>
                  </a:rPr>
                  <a:t>5</a:t>
                </a:r>
              </a:p>
            </p:txBody>
          </p:sp>
          <p:sp>
            <p:nvSpPr>
              <p:cNvPr id="144" name="Rechthoek 143">
                <a:extLst>
                  <a:ext uri="{FF2B5EF4-FFF2-40B4-BE49-F238E27FC236}">
                    <a16:creationId xmlns:a16="http://schemas.microsoft.com/office/drawing/2014/main" id="{0870A93A-1CE9-4521-855F-3F55F897F5D0}"/>
                  </a:ext>
                </a:extLst>
              </p:cNvPr>
              <p:cNvSpPr/>
              <p:nvPr userDrawn="1"/>
            </p:nvSpPr>
            <p:spPr>
              <a:xfrm>
                <a:off x="-3203483" y="3485095"/>
                <a:ext cx="2830190" cy="255963"/>
              </a:xfrm>
              <a:prstGeom prst="rect">
                <a:avLst/>
              </a:prstGeom>
              <a:noFill/>
              <a:ln w="25400" cap="flat" cmpd="sng" algn="ctr">
                <a:noFill/>
                <a:prstDash val="solid"/>
              </a:ln>
              <a:effectLst/>
            </p:spPr>
            <p:txBody>
              <a:bodyPr lIns="0" tIns="0" rIns="0" bIns="0" rtlCol="0" anchor="ctr"/>
              <a:lstStyle/>
              <a:p>
                <a:pPr marL="263525" lvl="4" indent="-263525" algn="l" defTabSz="719138" rtl="0" eaLnBrk="1" latinLnBrk="0" hangingPunct="1">
                  <a:lnSpc>
                    <a:spcPct val="100000"/>
                  </a:lnSpc>
                  <a:spcBef>
                    <a:spcPts val="300"/>
                  </a:spcBef>
                  <a:spcAft>
                    <a:spcPts val="600"/>
                  </a:spcAft>
                  <a:buClr>
                    <a:schemeClr val="tx2"/>
                  </a:buClr>
                  <a:buFont typeface="+mj-lt"/>
                  <a:buAutoNum type="arabicPeriod"/>
                </a:pPr>
                <a:r>
                  <a:rPr lang="nl-NL" sz="1600" i="0" kern="1200">
                    <a:solidFill>
                      <a:schemeClr val="tx1"/>
                    </a:solidFill>
                    <a:latin typeface="+mn-lt"/>
                    <a:ea typeface="+mn-ea"/>
                    <a:cs typeface="+mn-cs"/>
                  </a:rPr>
                  <a:t>Numerieke bullets</a:t>
                </a:r>
              </a:p>
            </p:txBody>
          </p:sp>
          <p:sp>
            <p:nvSpPr>
              <p:cNvPr id="145" name="Ovaal 144">
                <a:extLst>
                  <a:ext uri="{FF2B5EF4-FFF2-40B4-BE49-F238E27FC236}">
                    <a16:creationId xmlns:a16="http://schemas.microsoft.com/office/drawing/2014/main" id="{37DED3DC-A3CF-4FFE-9AE6-12D75F1D8849}"/>
                  </a:ext>
                </a:extLst>
              </p:cNvPr>
              <p:cNvSpPr/>
              <p:nvPr userDrawn="1"/>
            </p:nvSpPr>
            <p:spPr>
              <a:xfrm>
                <a:off x="-3569165" y="3919512"/>
                <a:ext cx="260914" cy="259683"/>
              </a:xfrm>
              <a:prstGeom prst="ellipse">
                <a:avLst/>
              </a:prstGeom>
              <a:solidFill>
                <a:srgbClr val="211F26"/>
              </a:solidFill>
              <a:ln w="25400" cap="flat" cmpd="sng" algn="ctr">
                <a:noFill/>
                <a:prstDash val="solid"/>
              </a:ln>
              <a:effectLst/>
            </p:spPr>
            <p:txBody>
              <a:bodyPr rtlCol="0" anchor="ctr"/>
              <a:lstStyle/>
              <a:p>
                <a:pPr marR="0" lvl="0" indent="0" algn="ctr" fontAlgn="auto">
                  <a:lnSpc>
                    <a:spcPct val="100000"/>
                  </a:lnSpc>
                  <a:spcBef>
                    <a:spcPts val="0"/>
                  </a:spcBef>
                  <a:spcAft>
                    <a:spcPts val="0"/>
                  </a:spcAft>
                  <a:buClrTx/>
                  <a:buSzTx/>
                  <a:buFontTx/>
                  <a:buNone/>
                  <a:tabLst/>
                </a:pPr>
                <a:r>
                  <a:rPr kumimoji="0" lang="nl-NL" sz="1200" b="1" i="0" u="none" strike="noStrike" kern="0" cap="none" spc="0" normalizeH="0" baseline="0" noProof="0">
                    <a:ln>
                      <a:noFill/>
                    </a:ln>
                    <a:solidFill>
                      <a:schemeClr val="bg1"/>
                    </a:solidFill>
                    <a:effectLst/>
                    <a:uLnTx/>
                    <a:uFillTx/>
                    <a:latin typeface="Calibri" panose="020F0502020204030204" pitchFamily="34" charset="0"/>
                    <a:cs typeface="Calibri" panose="020F0502020204030204" pitchFamily="34" charset="0"/>
                  </a:rPr>
                  <a:t>6</a:t>
                </a:r>
              </a:p>
            </p:txBody>
          </p:sp>
          <p:sp>
            <p:nvSpPr>
              <p:cNvPr id="146" name="Rechthoek 145">
                <a:extLst>
                  <a:ext uri="{FF2B5EF4-FFF2-40B4-BE49-F238E27FC236}">
                    <a16:creationId xmlns:a16="http://schemas.microsoft.com/office/drawing/2014/main" id="{34EDD30E-4DB4-4897-8728-2BC2A6C42194}"/>
                  </a:ext>
                </a:extLst>
              </p:cNvPr>
              <p:cNvSpPr/>
              <p:nvPr userDrawn="1"/>
            </p:nvSpPr>
            <p:spPr>
              <a:xfrm>
                <a:off x="-3203483" y="3920212"/>
                <a:ext cx="2830190" cy="255963"/>
              </a:xfrm>
              <a:prstGeom prst="rect">
                <a:avLst/>
              </a:prstGeom>
              <a:noFill/>
              <a:ln w="25400" cap="flat" cmpd="sng" algn="ctr">
                <a:noFill/>
                <a:prstDash val="solid"/>
              </a:ln>
              <a:effectLst/>
            </p:spPr>
            <p:txBody>
              <a:bodyPr lIns="0" tIns="0" rIns="0" bIns="0" rtlCol="0" anchor="ctr"/>
              <a:lstStyle/>
              <a:p>
                <a:pPr marL="538163" lvl="5" indent="-274638" algn="l" defTabSz="914400" rtl="0" eaLnBrk="1" latinLnBrk="0" hangingPunct="1">
                  <a:lnSpc>
                    <a:spcPct val="100000"/>
                  </a:lnSpc>
                  <a:spcBef>
                    <a:spcPts val="300"/>
                  </a:spcBef>
                  <a:spcAft>
                    <a:spcPts val="600"/>
                  </a:spcAft>
                  <a:buClrTx/>
                  <a:buFont typeface="+mj-lt"/>
                  <a:buAutoNum type="alphaLcPeriod"/>
                </a:pPr>
                <a:r>
                  <a:rPr lang="nl-NL" sz="1600" b="0" i="0" kern="1200">
                    <a:solidFill>
                      <a:schemeClr val="tx1"/>
                    </a:solidFill>
                    <a:latin typeface="+mn-lt"/>
                    <a:ea typeface="+mn-ea"/>
                    <a:cs typeface="+mn-cs"/>
                  </a:rPr>
                  <a:t># Abc</a:t>
                </a:r>
              </a:p>
            </p:txBody>
          </p:sp>
          <p:sp>
            <p:nvSpPr>
              <p:cNvPr id="147" name="Ovaal 146">
                <a:extLst>
                  <a:ext uri="{FF2B5EF4-FFF2-40B4-BE49-F238E27FC236}">
                    <a16:creationId xmlns:a16="http://schemas.microsoft.com/office/drawing/2014/main" id="{654CAF4A-562D-4F50-8573-D898CEC11D52}"/>
                  </a:ext>
                </a:extLst>
              </p:cNvPr>
              <p:cNvSpPr/>
              <p:nvPr userDrawn="1"/>
            </p:nvSpPr>
            <p:spPr>
              <a:xfrm>
                <a:off x="-3569165" y="4354861"/>
                <a:ext cx="260914" cy="259683"/>
              </a:xfrm>
              <a:prstGeom prst="ellipse">
                <a:avLst/>
              </a:prstGeom>
              <a:solidFill>
                <a:srgbClr val="211F26"/>
              </a:solidFill>
              <a:ln w="25400" cap="flat" cmpd="sng" algn="ctr">
                <a:noFill/>
                <a:prstDash val="solid"/>
              </a:ln>
              <a:effectLst/>
            </p:spPr>
            <p:txBody>
              <a:bodyPr rtlCol="0" anchor="ctr"/>
              <a:lstStyle/>
              <a:p>
                <a:pPr marR="0" lvl="0" indent="0" algn="ctr" fontAlgn="auto">
                  <a:lnSpc>
                    <a:spcPct val="100000"/>
                  </a:lnSpc>
                  <a:spcBef>
                    <a:spcPts val="0"/>
                  </a:spcBef>
                  <a:spcAft>
                    <a:spcPts val="0"/>
                  </a:spcAft>
                  <a:buClrTx/>
                  <a:buSzTx/>
                  <a:buFontTx/>
                  <a:buNone/>
                  <a:tabLst/>
                </a:pPr>
                <a:r>
                  <a:rPr kumimoji="0" lang="nl-NL" sz="1200" b="1" i="0" u="none" strike="noStrike" kern="0" cap="none" spc="0" normalizeH="0" baseline="0" noProof="0">
                    <a:ln>
                      <a:noFill/>
                    </a:ln>
                    <a:solidFill>
                      <a:schemeClr val="bg1"/>
                    </a:solidFill>
                    <a:effectLst/>
                    <a:uLnTx/>
                    <a:uFillTx/>
                    <a:latin typeface="Calibri" panose="020F0502020204030204" pitchFamily="34" charset="0"/>
                    <a:cs typeface="Calibri" panose="020F0502020204030204" pitchFamily="34" charset="0"/>
                  </a:rPr>
                  <a:t>7</a:t>
                </a:r>
              </a:p>
            </p:txBody>
          </p:sp>
          <p:sp>
            <p:nvSpPr>
              <p:cNvPr id="148" name="Rechthoek 147">
                <a:extLst>
                  <a:ext uri="{FF2B5EF4-FFF2-40B4-BE49-F238E27FC236}">
                    <a16:creationId xmlns:a16="http://schemas.microsoft.com/office/drawing/2014/main" id="{D1AF6EEC-93D4-444B-B4BF-0E7287FBC331}"/>
                  </a:ext>
                </a:extLst>
              </p:cNvPr>
              <p:cNvSpPr/>
              <p:nvPr userDrawn="1"/>
            </p:nvSpPr>
            <p:spPr>
              <a:xfrm>
                <a:off x="-3203483" y="4355329"/>
                <a:ext cx="2830190" cy="255963"/>
              </a:xfrm>
              <a:prstGeom prst="rect">
                <a:avLst/>
              </a:prstGeom>
              <a:noFill/>
              <a:ln w="25400" cap="flat" cmpd="sng" algn="ctr">
                <a:noFill/>
                <a:prstDash val="solid"/>
              </a:ln>
              <a:effectLst/>
            </p:spPr>
            <p:txBody>
              <a:bodyPr lIns="0" tIns="0" rIns="0" bIns="0" rtlCol="0" anchor="ctr"/>
              <a:lstStyle/>
              <a:p>
                <a:pPr marL="538163" lvl="6" indent="-274638" algn="l" defTabSz="914400" rtl="0" eaLnBrk="1" latinLnBrk="0" hangingPunct="1">
                  <a:lnSpc>
                    <a:spcPct val="100000"/>
                  </a:lnSpc>
                  <a:spcBef>
                    <a:spcPts val="300"/>
                  </a:spcBef>
                  <a:spcAft>
                    <a:spcPts val="600"/>
                  </a:spcAft>
                  <a:buClrTx/>
                  <a:buFont typeface="Arial" panose="020B0604020202020204" pitchFamily="34" charset="0"/>
                  <a:buChar char="•"/>
                </a:pPr>
                <a:r>
                  <a:rPr lang="nl-NL" sz="1600" b="0" i="0" kern="1200">
                    <a:solidFill>
                      <a:schemeClr val="tx1"/>
                    </a:solidFill>
                    <a:latin typeface="+mn-lt"/>
                    <a:ea typeface="+mn-ea"/>
                    <a:cs typeface="+mn-cs"/>
                  </a:rPr>
                  <a:t># Bullets</a:t>
                </a:r>
              </a:p>
            </p:txBody>
          </p:sp>
          <p:sp>
            <p:nvSpPr>
              <p:cNvPr id="149" name="Ovaal 148">
                <a:extLst>
                  <a:ext uri="{FF2B5EF4-FFF2-40B4-BE49-F238E27FC236}">
                    <a16:creationId xmlns:a16="http://schemas.microsoft.com/office/drawing/2014/main" id="{99F4701A-3B59-40E2-9B70-9498913D76E6}"/>
                  </a:ext>
                </a:extLst>
              </p:cNvPr>
              <p:cNvSpPr/>
              <p:nvPr userDrawn="1"/>
            </p:nvSpPr>
            <p:spPr>
              <a:xfrm>
                <a:off x="-3569165" y="4790210"/>
                <a:ext cx="260914" cy="259683"/>
              </a:xfrm>
              <a:prstGeom prst="ellipse">
                <a:avLst/>
              </a:prstGeom>
              <a:solidFill>
                <a:srgbClr val="211F26"/>
              </a:solidFill>
              <a:ln w="25400" cap="flat" cmpd="sng" algn="ctr">
                <a:noFill/>
                <a:prstDash val="solid"/>
              </a:ln>
              <a:effectLst/>
            </p:spPr>
            <p:txBody>
              <a:bodyPr rtlCol="0" anchor="ctr"/>
              <a:lstStyle/>
              <a:p>
                <a:pPr marR="0" lvl="0" indent="0" algn="ctr" fontAlgn="auto">
                  <a:lnSpc>
                    <a:spcPct val="100000"/>
                  </a:lnSpc>
                  <a:spcBef>
                    <a:spcPts val="0"/>
                  </a:spcBef>
                  <a:spcAft>
                    <a:spcPts val="0"/>
                  </a:spcAft>
                  <a:buClrTx/>
                  <a:buSzTx/>
                  <a:buFontTx/>
                  <a:buNone/>
                  <a:tabLst/>
                </a:pPr>
                <a:r>
                  <a:rPr kumimoji="0" lang="nl-NL" sz="1200" b="1" i="0" u="none" strike="noStrike" kern="0" cap="none" spc="0" normalizeH="0" baseline="0" noProof="0">
                    <a:ln>
                      <a:noFill/>
                    </a:ln>
                    <a:solidFill>
                      <a:schemeClr val="bg1"/>
                    </a:solidFill>
                    <a:effectLst/>
                    <a:uLnTx/>
                    <a:uFillTx/>
                    <a:latin typeface="Calibri" panose="020F0502020204030204" pitchFamily="34" charset="0"/>
                    <a:cs typeface="Calibri" panose="020F0502020204030204" pitchFamily="34" charset="0"/>
                  </a:rPr>
                  <a:t>8</a:t>
                </a:r>
              </a:p>
            </p:txBody>
          </p:sp>
          <p:sp>
            <p:nvSpPr>
              <p:cNvPr id="252" name="Rechthoek 251">
                <a:extLst>
                  <a:ext uri="{FF2B5EF4-FFF2-40B4-BE49-F238E27FC236}">
                    <a16:creationId xmlns:a16="http://schemas.microsoft.com/office/drawing/2014/main" id="{B3FF6F37-0720-4F13-B61F-63882CDB186C}"/>
                  </a:ext>
                </a:extLst>
              </p:cNvPr>
              <p:cNvSpPr/>
              <p:nvPr userDrawn="1"/>
            </p:nvSpPr>
            <p:spPr>
              <a:xfrm>
                <a:off x="-3203483" y="4790446"/>
                <a:ext cx="2830190" cy="255963"/>
              </a:xfrm>
              <a:prstGeom prst="rect">
                <a:avLst/>
              </a:prstGeom>
              <a:noFill/>
              <a:ln w="25400" cap="flat" cmpd="sng" algn="ctr">
                <a:noFill/>
                <a:prstDash val="solid"/>
              </a:ln>
              <a:effectLst/>
            </p:spPr>
            <p:txBody>
              <a:bodyPr lIns="0" tIns="0" rIns="0" bIns="0" rtlCol="0" anchor="ctr"/>
              <a:lstStyle/>
              <a:p>
                <a:pPr marL="0" lvl="7" indent="0" algn="l" defTabSz="914400" rtl="0" eaLnBrk="1" latinLnBrk="0" hangingPunct="1">
                  <a:lnSpc>
                    <a:spcPct val="90000"/>
                  </a:lnSpc>
                  <a:spcBef>
                    <a:spcPts val="300"/>
                  </a:spcBef>
                  <a:spcAft>
                    <a:spcPts val="600"/>
                  </a:spcAft>
                  <a:buFont typeface="Arial" panose="020B0604020202020204" pitchFamily="34" charset="0"/>
                  <a:buNone/>
                </a:pPr>
                <a:r>
                  <a:rPr lang="nl-NL" sz="1600" i="1" kern="1200">
                    <a:solidFill>
                      <a:schemeClr val="tx1"/>
                    </a:solidFill>
                    <a:latin typeface="+mn-lt"/>
                    <a:ea typeface="+mn-ea"/>
                    <a:cs typeface="+mn-cs"/>
                  </a:rPr>
                  <a:t>Cursief</a:t>
                </a:r>
              </a:p>
            </p:txBody>
          </p:sp>
          <p:sp>
            <p:nvSpPr>
              <p:cNvPr id="253" name="Ovaal 252">
                <a:extLst>
                  <a:ext uri="{FF2B5EF4-FFF2-40B4-BE49-F238E27FC236}">
                    <a16:creationId xmlns:a16="http://schemas.microsoft.com/office/drawing/2014/main" id="{503701E2-3E84-47CC-8572-4191C72FE994}"/>
                  </a:ext>
                </a:extLst>
              </p:cNvPr>
              <p:cNvSpPr/>
              <p:nvPr userDrawn="1"/>
            </p:nvSpPr>
            <p:spPr>
              <a:xfrm>
                <a:off x="-3569165" y="5225563"/>
                <a:ext cx="260914" cy="259683"/>
              </a:xfrm>
              <a:prstGeom prst="ellipse">
                <a:avLst/>
              </a:prstGeom>
              <a:solidFill>
                <a:srgbClr val="211F26"/>
              </a:solidFill>
              <a:ln w="25400" cap="flat" cmpd="sng" algn="ctr">
                <a:noFill/>
                <a:prstDash val="solid"/>
              </a:ln>
              <a:effectLst/>
            </p:spPr>
            <p:txBody>
              <a:bodyPr rtlCol="0" anchor="ctr"/>
              <a:lstStyle/>
              <a:p>
                <a:pPr marR="0" lvl="0" indent="0" algn="ctr" fontAlgn="auto">
                  <a:lnSpc>
                    <a:spcPct val="100000"/>
                  </a:lnSpc>
                  <a:spcBef>
                    <a:spcPts val="0"/>
                  </a:spcBef>
                  <a:spcAft>
                    <a:spcPts val="0"/>
                  </a:spcAft>
                  <a:buClrTx/>
                  <a:buSzTx/>
                  <a:buFontTx/>
                  <a:buNone/>
                  <a:tabLst/>
                </a:pPr>
                <a:r>
                  <a:rPr kumimoji="0" lang="nl-NL" sz="1200" b="1" i="0" u="none" strike="noStrike" kern="0" cap="none" spc="0" normalizeH="0" baseline="0" noProof="0">
                    <a:ln>
                      <a:noFill/>
                    </a:ln>
                    <a:solidFill>
                      <a:schemeClr val="bg1"/>
                    </a:solidFill>
                    <a:effectLst/>
                    <a:uLnTx/>
                    <a:uFillTx/>
                    <a:latin typeface="Calibri" panose="020F0502020204030204" pitchFamily="34" charset="0"/>
                    <a:cs typeface="Calibri" panose="020F0502020204030204" pitchFamily="34" charset="0"/>
                  </a:rPr>
                  <a:t>9</a:t>
                </a:r>
              </a:p>
            </p:txBody>
          </p:sp>
          <p:sp>
            <p:nvSpPr>
              <p:cNvPr id="254" name="Rechthoek 253">
                <a:extLst>
                  <a:ext uri="{FF2B5EF4-FFF2-40B4-BE49-F238E27FC236}">
                    <a16:creationId xmlns:a16="http://schemas.microsoft.com/office/drawing/2014/main" id="{EE3F5396-4546-43E8-86BC-77273295DD30}"/>
                  </a:ext>
                </a:extLst>
              </p:cNvPr>
              <p:cNvSpPr/>
              <p:nvPr userDrawn="1"/>
            </p:nvSpPr>
            <p:spPr>
              <a:xfrm>
                <a:off x="-3203483" y="5225562"/>
                <a:ext cx="2830190" cy="255963"/>
              </a:xfrm>
              <a:prstGeom prst="rect">
                <a:avLst/>
              </a:prstGeom>
              <a:noFill/>
              <a:ln w="25400" cap="flat" cmpd="sng" algn="ctr">
                <a:noFill/>
                <a:prstDash val="solid"/>
              </a:ln>
              <a:effectLst/>
            </p:spPr>
            <p:txBody>
              <a:bodyPr lIns="0" tIns="0" rIns="0" bIns="0" rtlCol="0" anchor="ctr"/>
              <a:lstStyle/>
              <a:p>
                <a:pPr marL="0" lvl="8" indent="0" algn="l" defTabSz="914400" rtl="0" eaLnBrk="1" latinLnBrk="0" hangingPunct="1">
                  <a:lnSpc>
                    <a:spcPct val="100000"/>
                  </a:lnSpc>
                  <a:spcBef>
                    <a:spcPts val="300"/>
                  </a:spcBef>
                  <a:spcAft>
                    <a:spcPts val="1200"/>
                  </a:spcAft>
                  <a:buFont typeface="Arial" panose="020B0604020202020204" pitchFamily="34" charset="0"/>
                  <a:buNone/>
                </a:pPr>
                <a:r>
                  <a:rPr lang="nl-NL" sz="2000" b="1" kern="1200">
                    <a:solidFill>
                      <a:schemeClr val="accent2"/>
                    </a:solidFill>
                    <a:latin typeface="+mj-lt"/>
                    <a:ea typeface="+mn-ea"/>
                    <a:cs typeface="+mn-cs"/>
                  </a:rPr>
                  <a:t>Alt. Subtitel</a:t>
                </a:r>
              </a:p>
            </p:txBody>
          </p:sp>
        </p:grpSp>
        <p:sp>
          <p:nvSpPr>
            <p:cNvPr id="134" name="Rechthoek 133">
              <a:extLst>
                <a:ext uri="{FF2B5EF4-FFF2-40B4-BE49-F238E27FC236}">
                  <a16:creationId xmlns:a16="http://schemas.microsoft.com/office/drawing/2014/main" id="{0682228E-DC6A-47EB-B810-09D51BB7EA59}"/>
                </a:ext>
              </a:extLst>
            </p:cNvPr>
            <p:cNvSpPr/>
            <p:nvPr userDrawn="1"/>
          </p:nvSpPr>
          <p:spPr>
            <a:xfrm>
              <a:off x="-3568057" y="6175639"/>
              <a:ext cx="3194764" cy="682362"/>
            </a:xfrm>
            <a:prstGeom prst="rect">
              <a:avLst/>
            </a:prstGeom>
            <a:noFill/>
            <a:ln w="25400" cap="flat" cmpd="sng" algn="ctr">
              <a:noFill/>
              <a:prstDash val="solid"/>
            </a:ln>
            <a:effectLst/>
          </p:spPr>
          <p:txBody>
            <a:bodyPr lIns="0" tIns="0" rIns="0" bIns="0" rtlCol="0" anchor="t"/>
            <a:lstStyle/>
            <a:p>
              <a:pPr marL="0" marR="0" lvl="0" indent="0" defTabSz="914400" eaLnBrk="1" fontAlgn="auto" latinLnBrk="0" hangingPunct="1">
                <a:lnSpc>
                  <a:spcPct val="90000"/>
                </a:lnSpc>
                <a:spcBef>
                  <a:spcPts val="600"/>
                </a:spcBef>
                <a:spcAft>
                  <a:spcPts val="600"/>
                </a:spcAft>
                <a:buClrTx/>
                <a:buSzTx/>
                <a:buFontTx/>
                <a:buNone/>
                <a:tabLst/>
                <a:defRPr/>
              </a:pPr>
              <a:r>
                <a:rPr kumimoji="0" lang="nl-NL" sz="1200" b="1" i="0" u="none" strike="noStrike" kern="0" cap="none" spc="0" normalizeH="0" baseline="0" noProof="0">
                  <a:ln>
                    <a:noFill/>
                  </a:ln>
                  <a:solidFill>
                    <a:srgbClr val="211F26"/>
                  </a:solidFill>
                  <a:effectLst/>
                  <a:uLnTx/>
                  <a:uFillTx/>
                  <a:latin typeface="Calibri" panose="020F0502020204030204" pitchFamily="34" charset="0"/>
                  <a:cs typeface="Calibri" panose="020F0502020204030204" pitchFamily="34" charset="0"/>
                </a:rPr>
                <a:t>MEER WETEN?</a:t>
              </a:r>
              <a:br>
                <a:rPr kumimoji="0" lang="nl-NL" sz="1200" b="0" i="0" u="none" strike="noStrike" kern="0" cap="none" spc="0" normalizeH="0" baseline="0" noProof="0">
                  <a:ln>
                    <a:noFill/>
                  </a:ln>
                  <a:solidFill>
                    <a:srgbClr val="211F26"/>
                  </a:solidFill>
                  <a:effectLst/>
                  <a:uLnTx/>
                  <a:uFillTx/>
                  <a:latin typeface="Calibri" panose="020F0502020204030204" pitchFamily="34" charset="0"/>
                  <a:cs typeface="Calibri" panose="020F0502020204030204" pitchFamily="34" charset="0"/>
                </a:rPr>
              </a:br>
              <a:r>
                <a:rPr kumimoji="0" lang="nl-NL" sz="1200" b="0" i="0" u="none" strike="noStrike" kern="0" cap="none" spc="0" normalizeH="0" baseline="0" noProof="0">
                  <a:ln>
                    <a:noFill/>
                  </a:ln>
                  <a:solidFill>
                    <a:srgbClr val="211F26"/>
                  </a:solidFill>
                  <a:effectLst/>
                  <a:uLnTx/>
                  <a:uFillTx/>
                  <a:latin typeface="Calibri" panose="020F0502020204030204" pitchFamily="34" charset="0"/>
                  <a:cs typeface="Calibri" panose="020F0502020204030204" pitchFamily="34" charset="0"/>
                </a:rPr>
                <a:t>Ga naar de instructie dia ‘</a:t>
              </a:r>
              <a:r>
                <a:rPr kumimoji="0" lang="nl-NL" sz="1200" b="1" i="0" u="none" strike="noStrike" kern="0" cap="none" spc="0" normalizeH="0" baseline="0" noProof="0">
                  <a:ln>
                    <a:noFill/>
                  </a:ln>
                  <a:solidFill>
                    <a:srgbClr val="211F26"/>
                  </a:solidFill>
                  <a:effectLst/>
                  <a:uLnTx/>
                  <a:uFillTx/>
                  <a:latin typeface="Calibri" panose="020F0502020204030204" pitchFamily="34" charset="0"/>
                  <a:cs typeface="Calibri" panose="020F0502020204030204" pitchFamily="34" charset="0"/>
                </a:rPr>
                <a:t>YouTube links</a:t>
              </a:r>
              <a:r>
                <a:rPr kumimoji="0" lang="nl-NL" sz="1200" b="0" i="0" u="none" strike="noStrike" kern="0" cap="none" spc="0" normalizeH="0" baseline="0" noProof="0">
                  <a:ln>
                    <a:noFill/>
                  </a:ln>
                  <a:solidFill>
                    <a:srgbClr val="211F26"/>
                  </a:solidFill>
                  <a:effectLst/>
                  <a:uLnTx/>
                  <a:uFillTx/>
                  <a:latin typeface="Calibri" panose="020F0502020204030204" pitchFamily="34" charset="0"/>
                  <a:cs typeface="Calibri" panose="020F0502020204030204" pitchFamily="34" charset="0"/>
                </a:rPr>
                <a:t>’, open deze in de ‘</a:t>
              </a:r>
              <a:r>
                <a:rPr kumimoji="0" lang="nl-NL" sz="1200" b="1" i="0" u="none" strike="noStrike" kern="0" cap="none" spc="0" normalizeH="0" baseline="0" noProof="0">
                  <a:ln>
                    <a:noFill/>
                  </a:ln>
                  <a:solidFill>
                    <a:srgbClr val="211F26"/>
                  </a:solidFill>
                  <a:effectLst/>
                  <a:uLnTx/>
                  <a:uFillTx/>
                  <a:latin typeface="Calibri" panose="020F0502020204030204" pitchFamily="34" charset="0"/>
                  <a:cs typeface="Calibri" panose="020F0502020204030204" pitchFamily="34" charset="0"/>
                </a:rPr>
                <a:t>Diavoorstelling</a:t>
              </a:r>
              <a:r>
                <a:rPr kumimoji="0" lang="nl-NL" sz="1200" b="0" i="0" u="none" strike="noStrike" kern="0" cap="none" spc="0" normalizeH="0" baseline="0" noProof="0">
                  <a:ln>
                    <a:noFill/>
                  </a:ln>
                  <a:solidFill>
                    <a:srgbClr val="211F26"/>
                  </a:solidFill>
                  <a:effectLst/>
                  <a:uLnTx/>
                  <a:uFillTx/>
                  <a:latin typeface="Calibri" panose="020F0502020204030204" pitchFamily="34" charset="0"/>
                  <a:cs typeface="Calibri" panose="020F0502020204030204" pitchFamily="34" charset="0"/>
                </a:rPr>
                <a:t>’ (shift F5) en klik op de gewenste video link.</a:t>
              </a:r>
            </a:p>
          </p:txBody>
        </p:sp>
      </p:grpSp>
    </p:spTree>
    <p:extLst>
      <p:ext uri="{BB962C8B-B14F-4D97-AF65-F5344CB8AC3E}">
        <p14:creationId xmlns:p14="http://schemas.microsoft.com/office/powerpoint/2010/main" val="3898975755"/>
      </p:ext>
    </p:extLst>
  </p:cSld>
  <p:clrMapOvr>
    <a:masterClrMapping/>
  </p:clrMapOvr>
  <p:transition spd="med">
    <p:fade/>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abel">
    <p:spTree>
      <p:nvGrpSpPr>
        <p:cNvPr id="1" name=""/>
        <p:cNvGrpSpPr/>
        <p:nvPr/>
      </p:nvGrpSpPr>
      <p:grpSpPr>
        <a:xfrm>
          <a:off x="0" y="0"/>
          <a:ext cx="0" cy="0"/>
          <a:chOff x="0" y="0"/>
          <a:chExt cx="0" cy="0"/>
        </a:xfrm>
      </p:grpSpPr>
      <p:sp>
        <p:nvSpPr>
          <p:cNvPr id="36" name="Rechthoek 35">
            <a:extLst>
              <a:ext uri="{FF2B5EF4-FFF2-40B4-BE49-F238E27FC236}">
                <a16:creationId xmlns:a16="http://schemas.microsoft.com/office/drawing/2014/main" id="{1D94AF36-B8AA-429F-9B69-52D5285AB202}"/>
              </a:ext>
            </a:extLst>
          </p:cNvPr>
          <p:cNvSpPr/>
          <p:nvPr userDrawn="1"/>
        </p:nvSpPr>
        <p:spPr>
          <a:xfrm>
            <a:off x="0" y="0"/>
            <a:ext cx="12192000" cy="6138000"/>
          </a:xfrm>
          <a:prstGeom prst="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9" name="Titel 38"/>
          <p:cNvSpPr>
            <a:spLocks noGrp="1"/>
          </p:cNvSpPr>
          <p:nvPr>
            <p:ph type="title" hasCustomPrompt="1"/>
          </p:nvPr>
        </p:nvSpPr>
        <p:spPr/>
        <p:txBody>
          <a:bodyPr/>
          <a:lstStyle>
            <a:lvl1pPr>
              <a:defRPr/>
            </a:lvl1pPr>
          </a:lstStyle>
          <a:p>
            <a:r>
              <a:rPr lang="nl-NL"/>
              <a:t>Plaats hier je titel</a:t>
            </a:r>
          </a:p>
        </p:txBody>
      </p:sp>
      <p:sp>
        <p:nvSpPr>
          <p:cNvPr id="4" name="Tijdelijke aanduiding voor datum 3"/>
          <p:cNvSpPr>
            <a:spLocks noGrp="1"/>
          </p:cNvSpPr>
          <p:nvPr>
            <p:ph type="dt" sz="half" idx="10"/>
          </p:nvPr>
        </p:nvSpPr>
        <p:spPr/>
        <p:txBody>
          <a:bodyPr/>
          <a:lstStyle/>
          <a:p>
            <a:fld id="{FC347A85-8BA9-4012-8A71-6E415B42E1AB}" type="datetime1">
              <a:rPr lang="nl-NL" smtClean="0"/>
              <a:t>24-10-2024</a:t>
            </a:fld>
            <a:endParaRPr lang="nl-NL"/>
          </a:p>
        </p:txBody>
      </p:sp>
      <p:sp>
        <p:nvSpPr>
          <p:cNvPr id="6" name="Tijdelijke aanduiding voor dianummer 5"/>
          <p:cNvSpPr>
            <a:spLocks noGrp="1"/>
          </p:cNvSpPr>
          <p:nvPr>
            <p:ph type="sldNum" sz="quarter" idx="12"/>
          </p:nvPr>
        </p:nvSpPr>
        <p:spPr/>
        <p:txBody>
          <a:bodyPr/>
          <a:lstStyle/>
          <a:p>
            <a:fld id="{B502C9A5-716F-45E6-800B-D4D02CE26F90}" type="slidenum">
              <a:rPr lang="nl-NL" smtClean="0"/>
              <a:t>‹nr.›</a:t>
            </a:fld>
            <a:endParaRPr lang="nl-NL"/>
          </a:p>
        </p:txBody>
      </p:sp>
      <p:sp>
        <p:nvSpPr>
          <p:cNvPr id="11" name="Tijdelijke aanduiding voor tabel 8"/>
          <p:cNvSpPr>
            <a:spLocks noGrp="1"/>
          </p:cNvSpPr>
          <p:nvPr>
            <p:ph type="tbl" sz="quarter" idx="15" hasCustomPrompt="1"/>
          </p:nvPr>
        </p:nvSpPr>
        <p:spPr>
          <a:xfrm>
            <a:off x="450000" y="1433514"/>
            <a:ext cx="11296800" cy="4345200"/>
          </a:xfrm>
        </p:spPr>
        <p:txBody>
          <a:bodyPr bIns="1620000" anchor="ctr"/>
          <a:lstStyle>
            <a:lvl1pPr marL="0" indent="0" algn="ctr">
              <a:lnSpc>
                <a:spcPct val="90000"/>
              </a:lnSpc>
              <a:spcBef>
                <a:spcPts val="0"/>
              </a:spcBef>
              <a:spcAft>
                <a:spcPts val="0"/>
              </a:spcAft>
              <a:buNone/>
              <a:defRPr sz="1500">
                <a:solidFill>
                  <a:schemeClr val="tx1">
                    <a:lumMod val="50000"/>
                    <a:lumOff val="50000"/>
                  </a:schemeClr>
                </a:solidFill>
              </a:defRPr>
            </a:lvl1pPr>
          </a:lstStyle>
          <a:p>
            <a:r>
              <a:rPr lang="nl-NL"/>
              <a:t>Klik op het onderstaand icoon </a:t>
            </a:r>
            <a:br>
              <a:rPr lang="nl-NL"/>
            </a:br>
            <a:r>
              <a:rPr lang="nl-NL"/>
              <a:t>om een tabel in te voegen.</a:t>
            </a:r>
            <a:br>
              <a:rPr lang="nl-NL"/>
            </a:br>
            <a:br>
              <a:rPr lang="nl-NL"/>
            </a:br>
            <a:r>
              <a:rPr lang="nl-NL"/>
              <a:t>Meer hulp nodig? </a:t>
            </a:r>
            <a:br>
              <a:rPr lang="nl-NL"/>
            </a:br>
            <a:r>
              <a:rPr lang="nl-NL"/>
              <a:t>Aan de zijkanten van de dia’s zijn instructies </a:t>
            </a:r>
            <a:br>
              <a:rPr lang="nl-NL"/>
            </a:br>
            <a:r>
              <a:rPr lang="nl-NL"/>
              <a:t>geplaatst voor verdere informatie.</a:t>
            </a:r>
          </a:p>
        </p:txBody>
      </p:sp>
      <p:grpSp>
        <p:nvGrpSpPr>
          <p:cNvPr id="2" name="Instructie">
            <a:extLst>
              <a:ext uri="{FF2B5EF4-FFF2-40B4-BE49-F238E27FC236}">
                <a16:creationId xmlns:a16="http://schemas.microsoft.com/office/drawing/2014/main" id="{A909EE18-53FD-45AA-87D5-974FF9937B75}"/>
              </a:ext>
            </a:extLst>
          </p:cNvPr>
          <p:cNvGrpSpPr/>
          <p:nvPr userDrawn="1"/>
        </p:nvGrpSpPr>
        <p:grpSpPr>
          <a:xfrm>
            <a:off x="12441539" y="-99300"/>
            <a:ext cx="3391307" cy="7056601"/>
            <a:chOff x="12441539" y="-99300"/>
            <a:chExt cx="3391307" cy="7056601"/>
          </a:xfrm>
        </p:grpSpPr>
        <p:sp>
          <p:nvSpPr>
            <p:cNvPr id="84" name="Rechthoek 83">
              <a:extLst>
                <a:ext uri="{FF2B5EF4-FFF2-40B4-BE49-F238E27FC236}">
                  <a16:creationId xmlns:a16="http://schemas.microsoft.com/office/drawing/2014/main" id="{60D052B6-AA9B-4121-BBBB-38C4BF5BA61F}"/>
                </a:ext>
              </a:extLst>
            </p:cNvPr>
            <p:cNvSpPr/>
            <p:nvPr userDrawn="1"/>
          </p:nvSpPr>
          <p:spPr>
            <a:xfrm>
              <a:off x="12441539" y="-99300"/>
              <a:ext cx="3391307" cy="7056601"/>
            </a:xfrm>
            <a:prstGeom prst="rect">
              <a:avLst/>
            </a:prstGeom>
            <a:solidFill>
              <a:schemeClr val="bg1">
                <a:lumMod val="95000"/>
              </a:schemeClr>
            </a:solidFill>
            <a:ln w="317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108000" rIns="108000" bIns="108000" numCol="1" spcCol="0" rtlCol="0" fromWordArt="0" anchor="ctr" anchorCtr="0" forceAA="0" compatLnSpc="1">
              <a:prstTxWarp prst="textNoShape">
                <a:avLst/>
              </a:prstTxWarp>
              <a:noAutofit/>
            </a:bodyPr>
            <a:lstStyle/>
            <a:p>
              <a:pPr algn="l">
                <a:lnSpc>
                  <a:spcPct val="90000"/>
                </a:lnSpc>
                <a:spcBef>
                  <a:spcPts val="600"/>
                </a:spcBef>
                <a:spcAft>
                  <a:spcPts val="600"/>
                </a:spcAft>
              </a:pPr>
              <a:endParaRPr lang="nl-NL" sz="1400" b="1" cap="all" baseline="0">
                <a:solidFill>
                  <a:schemeClr val="bg1"/>
                </a:solidFill>
                <a:latin typeface="Calibri" panose="020F0502020204030204" pitchFamily="34" charset="0"/>
                <a:cs typeface="Calibri" panose="020F0502020204030204" pitchFamily="34" charset="0"/>
              </a:endParaRPr>
            </a:p>
          </p:txBody>
        </p:sp>
        <p:sp>
          <p:nvSpPr>
            <p:cNvPr id="85" name="Ovaal 84">
              <a:extLst>
                <a:ext uri="{FF2B5EF4-FFF2-40B4-BE49-F238E27FC236}">
                  <a16:creationId xmlns:a16="http://schemas.microsoft.com/office/drawing/2014/main" id="{7418DB5C-D0F0-426C-AC5F-9D2D874DA06F}"/>
                </a:ext>
              </a:extLst>
            </p:cNvPr>
            <p:cNvSpPr/>
            <p:nvPr userDrawn="1"/>
          </p:nvSpPr>
          <p:spPr>
            <a:xfrm>
              <a:off x="15501708" y="5972924"/>
              <a:ext cx="230835" cy="230835"/>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180000" rIns="180000" bIns="180000" numCol="1" spcCol="0" rtlCol="0" fromWordArt="0" anchor="ctr" anchorCtr="0" forceAA="0" compatLnSpc="1">
              <a:prstTxWarp prst="textNoShape">
                <a:avLst/>
              </a:prstTxWarp>
              <a:noAutofit/>
            </a:bodyPr>
            <a:lstStyle/>
            <a:p>
              <a:pPr algn="ctr">
                <a:lnSpc>
                  <a:spcPct val="90000"/>
                </a:lnSpc>
                <a:spcBef>
                  <a:spcPts val="600"/>
                </a:spcBef>
                <a:spcAft>
                  <a:spcPts val="600"/>
                </a:spcAft>
              </a:pPr>
              <a:endParaRPr lang="nl-NL" sz="1800" cap="all" baseline="0" err="1">
                <a:solidFill>
                  <a:srgbClr val="211F26"/>
                </a:solidFill>
                <a:latin typeface="Calibri" panose="020F0502020204030204" pitchFamily="34" charset="0"/>
                <a:cs typeface="Calibri" panose="020F0502020204030204" pitchFamily="34" charset="0"/>
              </a:endParaRPr>
            </a:p>
          </p:txBody>
        </p:sp>
        <p:sp>
          <p:nvSpPr>
            <p:cNvPr id="86" name="Graphic 163" descr="Informatie">
              <a:extLst>
                <a:ext uri="{FF2B5EF4-FFF2-40B4-BE49-F238E27FC236}">
                  <a16:creationId xmlns:a16="http://schemas.microsoft.com/office/drawing/2014/main" id="{2F7CC722-D1BC-4A93-9A29-8FEDFAB75ADB}"/>
                </a:ext>
              </a:extLst>
            </p:cNvPr>
            <p:cNvSpPr/>
            <p:nvPr userDrawn="1"/>
          </p:nvSpPr>
          <p:spPr>
            <a:xfrm>
              <a:off x="15483348" y="5954564"/>
              <a:ext cx="267555" cy="267555"/>
            </a:xfrm>
            <a:custGeom>
              <a:avLst/>
              <a:gdLst>
                <a:gd name="connsiteX0" fmla="*/ 145860 w 291719"/>
                <a:gd name="connsiteY0" fmla="*/ 0 h 291719"/>
                <a:gd name="connsiteX1" fmla="*/ 0 w 291719"/>
                <a:gd name="connsiteY1" fmla="*/ 145860 h 291719"/>
                <a:gd name="connsiteX2" fmla="*/ 145860 w 291719"/>
                <a:gd name="connsiteY2" fmla="*/ 291720 h 291719"/>
                <a:gd name="connsiteX3" fmla="*/ 291720 w 291719"/>
                <a:gd name="connsiteY3" fmla="*/ 145860 h 291719"/>
                <a:gd name="connsiteX4" fmla="*/ 145860 w 291719"/>
                <a:gd name="connsiteY4" fmla="*/ 0 h 291719"/>
                <a:gd name="connsiteX5" fmla="*/ 138183 w 291719"/>
                <a:gd name="connsiteY5" fmla="*/ 38384 h 291719"/>
                <a:gd name="connsiteX6" fmla="*/ 157375 w 291719"/>
                <a:gd name="connsiteY6" fmla="*/ 57576 h 291719"/>
                <a:gd name="connsiteX7" fmla="*/ 138183 w 291719"/>
                <a:gd name="connsiteY7" fmla="*/ 76768 h 291719"/>
                <a:gd name="connsiteX8" fmla="*/ 118991 w 291719"/>
                <a:gd name="connsiteY8" fmla="*/ 57576 h 291719"/>
                <a:gd name="connsiteX9" fmla="*/ 138183 w 291719"/>
                <a:gd name="connsiteY9" fmla="*/ 38384 h 291719"/>
                <a:gd name="connsiteX10" fmla="*/ 184244 w 291719"/>
                <a:gd name="connsiteY10" fmla="*/ 253336 h 291719"/>
                <a:gd name="connsiteX11" fmla="*/ 107476 w 291719"/>
                <a:gd name="connsiteY11" fmla="*/ 253336 h 291719"/>
                <a:gd name="connsiteX12" fmla="*/ 107476 w 291719"/>
                <a:gd name="connsiteY12" fmla="*/ 230305 h 291719"/>
                <a:gd name="connsiteX13" fmla="*/ 134345 w 291719"/>
                <a:gd name="connsiteY13" fmla="*/ 230305 h 291719"/>
                <a:gd name="connsiteX14" fmla="*/ 134345 w 291719"/>
                <a:gd name="connsiteY14" fmla="*/ 115153 h 291719"/>
                <a:gd name="connsiteX15" fmla="*/ 111314 w 291719"/>
                <a:gd name="connsiteY15" fmla="*/ 115153 h 291719"/>
                <a:gd name="connsiteX16" fmla="*/ 111314 w 291719"/>
                <a:gd name="connsiteY16" fmla="*/ 92122 h 291719"/>
                <a:gd name="connsiteX17" fmla="*/ 157375 w 291719"/>
                <a:gd name="connsiteY17" fmla="*/ 92122 h 291719"/>
                <a:gd name="connsiteX18" fmla="*/ 157375 w 291719"/>
                <a:gd name="connsiteY18" fmla="*/ 115153 h 291719"/>
                <a:gd name="connsiteX19" fmla="*/ 157375 w 291719"/>
                <a:gd name="connsiteY19" fmla="*/ 230305 h 291719"/>
                <a:gd name="connsiteX20" fmla="*/ 184244 w 291719"/>
                <a:gd name="connsiteY20" fmla="*/ 230305 h 291719"/>
                <a:gd name="connsiteX21" fmla="*/ 184244 w 291719"/>
                <a:gd name="connsiteY21" fmla="*/ 253336 h 2917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91719" h="291719">
                  <a:moveTo>
                    <a:pt x="145860" y="0"/>
                  </a:moveTo>
                  <a:cubicBezTo>
                    <a:pt x="65253" y="0"/>
                    <a:pt x="0" y="65253"/>
                    <a:pt x="0" y="145860"/>
                  </a:cubicBezTo>
                  <a:cubicBezTo>
                    <a:pt x="0" y="226467"/>
                    <a:pt x="65253" y="291720"/>
                    <a:pt x="145860" y="291720"/>
                  </a:cubicBezTo>
                  <a:cubicBezTo>
                    <a:pt x="226467" y="291720"/>
                    <a:pt x="291720" y="226467"/>
                    <a:pt x="291720" y="145860"/>
                  </a:cubicBezTo>
                  <a:cubicBezTo>
                    <a:pt x="291720" y="65253"/>
                    <a:pt x="226467" y="0"/>
                    <a:pt x="145860" y="0"/>
                  </a:cubicBezTo>
                  <a:close/>
                  <a:moveTo>
                    <a:pt x="138183" y="38384"/>
                  </a:moveTo>
                  <a:cubicBezTo>
                    <a:pt x="148931" y="38384"/>
                    <a:pt x="157375" y="46829"/>
                    <a:pt x="157375" y="57576"/>
                  </a:cubicBezTo>
                  <a:cubicBezTo>
                    <a:pt x="157375" y="68324"/>
                    <a:pt x="148931" y="76768"/>
                    <a:pt x="138183" y="76768"/>
                  </a:cubicBezTo>
                  <a:cubicBezTo>
                    <a:pt x="127435" y="76768"/>
                    <a:pt x="118991" y="68324"/>
                    <a:pt x="118991" y="57576"/>
                  </a:cubicBezTo>
                  <a:cubicBezTo>
                    <a:pt x="118991" y="46829"/>
                    <a:pt x="127435" y="38384"/>
                    <a:pt x="138183" y="38384"/>
                  </a:cubicBezTo>
                  <a:close/>
                  <a:moveTo>
                    <a:pt x="184244" y="253336"/>
                  </a:moveTo>
                  <a:lnTo>
                    <a:pt x="107476" y="253336"/>
                  </a:lnTo>
                  <a:lnTo>
                    <a:pt x="107476" y="230305"/>
                  </a:lnTo>
                  <a:lnTo>
                    <a:pt x="134345" y="230305"/>
                  </a:lnTo>
                  <a:lnTo>
                    <a:pt x="134345" y="115153"/>
                  </a:lnTo>
                  <a:lnTo>
                    <a:pt x="111314" y="115153"/>
                  </a:lnTo>
                  <a:lnTo>
                    <a:pt x="111314" y="92122"/>
                  </a:lnTo>
                  <a:lnTo>
                    <a:pt x="157375" y="92122"/>
                  </a:lnTo>
                  <a:lnTo>
                    <a:pt x="157375" y="115153"/>
                  </a:lnTo>
                  <a:lnTo>
                    <a:pt x="157375" y="230305"/>
                  </a:lnTo>
                  <a:lnTo>
                    <a:pt x="184244" y="230305"/>
                  </a:lnTo>
                  <a:lnTo>
                    <a:pt x="184244" y="253336"/>
                  </a:lnTo>
                  <a:close/>
                </a:path>
              </a:pathLst>
            </a:custGeom>
            <a:solidFill>
              <a:schemeClr val="tx1"/>
            </a:solidFill>
            <a:ln w="3770" cap="flat">
              <a:noFill/>
              <a:prstDash val="solid"/>
              <a:miter/>
            </a:ln>
          </p:spPr>
          <p:txBody>
            <a:bodyPr rtlCol="0" anchor="ctr"/>
            <a:lstStyle/>
            <a:p>
              <a:endParaRPr lang="nl-NL" sz="2000">
                <a:solidFill>
                  <a:srgbClr val="211F26"/>
                </a:solidFill>
                <a:latin typeface="Calibri" panose="020F0502020204030204" pitchFamily="34" charset="0"/>
                <a:cs typeface="Calibri" panose="020F0502020204030204" pitchFamily="34" charset="0"/>
              </a:endParaRPr>
            </a:p>
          </p:txBody>
        </p:sp>
        <p:sp>
          <p:nvSpPr>
            <p:cNvPr id="87" name="Rechthoek 86">
              <a:extLst>
                <a:ext uri="{FF2B5EF4-FFF2-40B4-BE49-F238E27FC236}">
                  <a16:creationId xmlns:a16="http://schemas.microsoft.com/office/drawing/2014/main" id="{206FC9C3-5107-4BE9-9111-EDCDB32D4458}"/>
                </a:ext>
              </a:extLst>
            </p:cNvPr>
            <p:cNvSpPr/>
            <p:nvPr userDrawn="1"/>
          </p:nvSpPr>
          <p:spPr>
            <a:xfrm>
              <a:off x="12556139" y="6175639"/>
              <a:ext cx="3194764" cy="682362"/>
            </a:xfrm>
            <a:prstGeom prst="rect">
              <a:avLst/>
            </a:prstGeom>
            <a:noFill/>
            <a:ln w="25400" cap="flat" cmpd="sng" algn="ctr">
              <a:noFill/>
              <a:prstDash val="solid"/>
            </a:ln>
            <a:effectLst/>
          </p:spPr>
          <p:txBody>
            <a:bodyPr lIns="0" tIns="0" rIns="0" bIns="0" rtlCol="0" anchor="t"/>
            <a:lstStyle/>
            <a:p>
              <a:pPr marL="0" marR="0" lvl="0" indent="0" defTabSz="914400" eaLnBrk="1" fontAlgn="auto" latinLnBrk="0" hangingPunct="1">
                <a:lnSpc>
                  <a:spcPct val="90000"/>
                </a:lnSpc>
                <a:spcBef>
                  <a:spcPts val="600"/>
                </a:spcBef>
                <a:spcAft>
                  <a:spcPts val="600"/>
                </a:spcAft>
                <a:buClrTx/>
                <a:buSzTx/>
                <a:buFontTx/>
                <a:buNone/>
                <a:tabLst/>
                <a:defRPr/>
              </a:pPr>
              <a:r>
                <a:rPr kumimoji="0" lang="nl-NL" sz="1200" b="1" i="0" u="none" strike="noStrike" kern="0" cap="none" spc="0" normalizeH="0" baseline="0" noProof="0">
                  <a:ln>
                    <a:noFill/>
                  </a:ln>
                  <a:solidFill>
                    <a:srgbClr val="211F26"/>
                  </a:solidFill>
                  <a:effectLst/>
                  <a:uLnTx/>
                  <a:uFillTx/>
                  <a:latin typeface="Calibri" panose="020F0502020204030204" pitchFamily="34" charset="0"/>
                  <a:cs typeface="Calibri" panose="020F0502020204030204" pitchFamily="34" charset="0"/>
                </a:rPr>
                <a:t>MEER WETEN?</a:t>
              </a:r>
              <a:br>
                <a:rPr kumimoji="0" lang="nl-NL" sz="1200" b="0" i="0" u="none" strike="noStrike" kern="0" cap="none" spc="0" normalizeH="0" baseline="0" noProof="0">
                  <a:ln>
                    <a:noFill/>
                  </a:ln>
                  <a:solidFill>
                    <a:srgbClr val="211F26"/>
                  </a:solidFill>
                  <a:effectLst/>
                  <a:uLnTx/>
                  <a:uFillTx/>
                  <a:latin typeface="Calibri" panose="020F0502020204030204" pitchFamily="34" charset="0"/>
                  <a:cs typeface="Calibri" panose="020F0502020204030204" pitchFamily="34" charset="0"/>
                </a:rPr>
              </a:br>
              <a:r>
                <a:rPr kumimoji="0" lang="nl-NL" sz="1200" b="0" i="0" u="none" strike="noStrike" kern="0" cap="none" spc="0" normalizeH="0" baseline="0" noProof="0">
                  <a:ln>
                    <a:noFill/>
                  </a:ln>
                  <a:solidFill>
                    <a:srgbClr val="211F26"/>
                  </a:solidFill>
                  <a:effectLst/>
                  <a:uLnTx/>
                  <a:uFillTx/>
                  <a:latin typeface="Calibri" panose="020F0502020204030204" pitchFamily="34" charset="0"/>
                  <a:cs typeface="Calibri" panose="020F0502020204030204" pitchFamily="34" charset="0"/>
                </a:rPr>
                <a:t>Ga naar de instructie dia ‘</a:t>
              </a:r>
              <a:r>
                <a:rPr kumimoji="0" lang="nl-NL" sz="1200" b="1" i="0" u="none" strike="noStrike" kern="0" cap="none" spc="0" normalizeH="0" baseline="0" noProof="0">
                  <a:ln>
                    <a:noFill/>
                  </a:ln>
                  <a:solidFill>
                    <a:srgbClr val="211F26"/>
                  </a:solidFill>
                  <a:effectLst/>
                  <a:uLnTx/>
                  <a:uFillTx/>
                  <a:latin typeface="Calibri" panose="020F0502020204030204" pitchFamily="34" charset="0"/>
                  <a:cs typeface="Calibri" panose="020F0502020204030204" pitchFamily="34" charset="0"/>
                </a:rPr>
                <a:t>YouTube links</a:t>
              </a:r>
              <a:r>
                <a:rPr kumimoji="0" lang="nl-NL" sz="1200" b="0" i="0" u="none" strike="noStrike" kern="0" cap="none" spc="0" normalizeH="0" baseline="0" noProof="0">
                  <a:ln>
                    <a:noFill/>
                  </a:ln>
                  <a:solidFill>
                    <a:srgbClr val="211F26"/>
                  </a:solidFill>
                  <a:effectLst/>
                  <a:uLnTx/>
                  <a:uFillTx/>
                  <a:latin typeface="Calibri" panose="020F0502020204030204" pitchFamily="34" charset="0"/>
                  <a:cs typeface="Calibri" panose="020F0502020204030204" pitchFamily="34" charset="0"/>
                </a:rPr>
                <a:t>’, open deze in de ‘</a:t>
              </a:r>
              <a:r>
                <a:rPr kumimoji="0" lang="nl-NL" sz="1200" b="1" i="0" u="none" strike="noStrike" kern="0" cap="none" spc="0" normalizeH="0" baseline="0" noProof="0">
                  <a:ln>
                    <a:noFill/>
                  </a:ln>
                  <a:solidFill>
                    <a:srgbClr val="211F26"/>
                  </a:solidFill>
                  <a:effectLst/>
                  <a:uLnTx/>
                  <a:uFillTx/>
                  <a:latin typeface="Calibri" panose="020F0502020204030204" pitchFamily="34" charset="0"/>
                  <a:cs typeface="Calibri" panose="020F0502020204030204" pitchFamily="34" charset="0"/>
                </a:rPr>
                <a:t>Diavoorstelling</a:t>
              </a:r>
              <a:r>
                <a:rPr kumimoji="0" lang="nl-NL" sz="1200" b="0" i="0" u="none" strike="noStrike" kern="0" cap="none" spc="0" normalizeH="0" baseline="0" noProof="0">
                  <a:ln>
                    <a:noFill/>
                  </a:ln>
                  <a:solidFill>
                    <a:srgbClr val="211F26"/>
                  </a:solidFill>
                  <a:effectLst/>
                  <a:uLnTx/>
                  <a:uFillTx/>
                  <a:latin typeface="Calibri" panose="020F0502020204030204" pitchFamily="34" charset="0"/>
                  <a:cs typeface="Calibri" panose="020F0502020204030204" pitchFamily="34" charset="0"/>
                </a:rPr>
                <a:t>’ (shift F5) en klik op de gewenste video link.</a:t>
              </a:r>
            </a:p>
          </p:txBody>
        </p:sp>
        <p:grpSp>
          <p:nvGrpSpPr>
            <p:cNvPr id="34" name="INSTRUCTIE">
              <a:extLst>
                <a:ext uri="{FF2B5EF4-FFF2-40B4-BE49-F238E27FC236}">
                  <a16:creationId xmlns:a16="http://schemas.microsoft.com/office/drawing/2014/main" id="{488CE825-664D-44FB-B6A0-41BAEEE26139}"/>
                </a:ext>
              </a:extLst>
            </p:cNvPr>
            <p:cNvGrpSpPr/>
            <p:nvPr userDrawn="1"/>
          </p:nvGrpSpPr>
          <p:grpSpPr>
            <a:xfrm>
              <a:off x="12556437" y="0"/>
              <a:ext cx="3194765" cy="2257140"/>
              <a:chOff x="12556437" y="0"/>
              <a:chExt cx="3194765" cy="2257140"/>
            </a:xfrm>
          </p:grpSpPr>
          <p:sp>
            <p:nvSpPr>
              <p:cNvPr id="35" name="Rechthoek 34">
                <a:extLst>
                  <a:ext uri="{FF2B5EF4-FFF2-40B4-BE49-F238E27FC236}">
                    <a16:creationId xmlns:a16="http://schemas.microsoft.com/office/drawing/2014/main" id="{53B423D2-B21D-42EA-9D31-69281980491C}"/>
                  </a:ext>
                </a:extLst>
              </p:cNvPr>
              <p:cNvSpPr/>
              <p:nvPr userDrawn="1"/>
            </p:nvSpPr>
            <p:spPr>
              <a:xfrm>
                <a:off x="12556438" y="0"/>
                <a:ext cx="3194764" cy="252000"/>
              </a:xfrm>
              <a:prstGeom prst="rect">
                <a:avLst/>
              </a:prstGeom>
              <a:solidFill>
                <a:srgbClr val="211F2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108000" rIns="108000" bIns="108000" numCol="1" spcCol="0" rtlCol="0" fromWordArt="0" anchor="ctr" anchorCtr="0" forceAA="0" compatLnSpc="1">
                <a:prstTxWarp prst="textNoShape">
                  <a:avLst/>
                </a:prstTxWarp>
                <a:noAutofit/>
              </a:bodyPr>
              <a:lstStyle/>
              <a:p>
                <a:pPr algn="l">
                  <a:lnSpc>
                    <a:spcPct val="90000"/>
                  </a:lnSpc>
                  <a:spcBef>
                    <a:spcPts val="600"/>
                  </a:spcBef>
                  <a:spcAft>
                    <a:spcPts val="600"/>
                  </a:spcAft>
                </a:pPr>
                <a:r>
                  <a:rPr lang="nl-NL" sz="1400" b="1" cap="all" baseline="0">
                    <a:solidFill>
                      <a:schemeClr val="bg1"/>
                    </a:solidFill>
                    <a:latin typeface="Calibri" panose="020F0502020204030204" pitchFamily="34" charset="0"/>
                    <a:cs typeface="Calibri" panose="020F0502020204030204" pitchFamily="34" charset="0"/>
                  </a:rPr>
                  <a:t>TABEL invoegen/veranderen</a:t>
                </a:r>
              </a:p>
            </p:txBody>
          </p:sp>
          <p:sp>
            <p:nvSpPr>
              <p:cNvPr id="37" name="Ovaal 36">
                <a:extLst>
                  <a:ext uri="{FF2B5EF4-FFF2-40B4-BE49-F238E27FC236}">
                    <a16:creationId xmlns:a16="http://schemas.microsoft.com/office/drawing/2014/main" id="{A79FBAFE-DA95-4ACE-90B4-C09E07C6BD4E}"/>
                  </a:ext>
                </a:extLst>
              </p:cNvPr>
              <p:cNvSpPr/>
              <p:nvPr userDrawn="1"/>
            </p:nvSpPr>
            <p:spPr>
              <a:xfrm>
                <a:off x="12556437" y="398178"/>
                <a:ext cx="260914" cy="259683"/>
              </a:xfrm>
              <a:prstGeom prst="ellipse">
                <a:avLst/>
              </a:prstGeom>
              <a:solidFill>
                <a:srgbClr val="211F26"/>
              </a:solidFill>
              <a:ln w="25400" cap="flat" cmpd="sng" algn="ctr">
                <a:noFill/>
                <a:prstDash val="solid"/>
              </a:ln>
              <a:effectLst/>
            </p:spPr>
            <p:txBody>
              <a:bodyPr rtlCol="0" anchor="ctr"/>
              <a:lstStyle/>
              <a:p>
                <a:pPr marR="0" lvl="0" indent="0" algn="ctr" fontAlgn="auto">
                  <a:lnSpc>
                    <a:spcPct val="100000"/>
                  </a:lnSpc>
                  <a:spcBef>
                    <a:spcPts val="0"/>
                  </a:spcBef>
                  <a:spcAft>
                    <a:spcPts val="0"/>
                  </a:spcAft>
                  <a:buClrTx/>
                  <a:buSzTx/>
                  <a:buFontTx/>
                  <a:buNone/>
                  <a:tabLst/>
                </a:pPr>
                <a:r>
                  <a:rPr kumimoji="0" lang="nl-NL" sz="1200" b="1" i="0" u="none" strike="noStrike" kern="0" cap="none" spc="0" normalizeH="0" baseline="0" noProof="0">
                    <a:ln>
                      <a:noFill/>
                    </a:ln>
                    <a:solidFill>
                      <a:schemeClr val="bg1"/>
                    </a:solidFill>
                    <a:effectLst/>
                    <a:uLnTx/>
                    <a:uFillTx/>
                    <a:latin typeface="Calibri" panose="020F0502020204030204" pitchFamily="34" charset="0"/>
                    <a:cs typeface="Calibri" panose="020F0502020204030204" pitchFamily="34" charset="0"/>
                  </a:rPr>
                  <a:t>1</a:t>
                </a:r>
              </a:p>
            </p:txBody>
          </p:sp>
          <p:sp>
            <p:nvSpPr>
              <p:cNvPr id="38" name="Rechthoek 37">
                <a:extLst>
                  <a:ext uri="{FF2B5EF4-FFF2-40B4-BE49-F238E27FC236}">
                    <a16:creationId xmlns:a16="http://schemas.microsoft.com/office/drawing/2014/main" id="{F22FBB90-E5D6-42FD-A07F-AA4B984265CA}"/>
                  </a:ext>
                </a:extLst>
              </p:cNvPr>
              <p:cNvSpPr/>
              <p:nvPr userDrawn="1"/>
            </p:nvSpPr>
            <p:spPr>
              <a:xfrm>
                <a:off x="12922118" y="398178"/>
                <a:ext cx="2829084" cy="595423"/>
              </a:xfrm>
              <a:prstGeom prst="rect">
                <a:avLst/>
              </a:prstGeom>
              <a:noFill/>
              <a:ln w="25400" cap="flat" cmpd="sng" algn="ctr">
                <a:noFill/>
                <a:prstDash val="solid"/>
              </a:ln>
              <a:effectLst/>
            </p:spPr>
            <p:txBody>
              <a:bodyPr lIns="0" tIns="0" rIns="0" bIns="0" rtlCol="0" anchor="t"/>
              <a:lstStyle/>
              <a:p>
                <a:pPr marL="0" marR="0" lvl="0" indent="0" defTabSz="914400" eaLnBrk="1" fontAlgn="auto" latinLnBrk="0" hangingPunct="1">
                  <a:lnSpc>
                    <a:spcPct val="90000"/>
                  </a:lnSpc>
                  <a:spcBef>
                    <a:spcPts val="600"/>
                  </a:spcBef>
                  <a:spcAft>
                    <a:spcPts val="600"/>
                  </a:spcAft>
                  <a:buClr>
                    <a:schemeClr val="accent1"/>
                  </a:buClr>
                  <a:buSzTx/>
                  <a:buFont typeface="Arial" panose="020B0604020202020204" pitchFamily="34" charset="0"/>
                  <a:buNone/>
                  <a:tabLst/>
                  <a:defRPr/>
                </a:pPr>
                <a:r>
                  <a:rPr kumimoji="0" lang="nl-NL" sz="1100" b="0" i="0" u="none" strike="noStrike" kern="0" cap="none" spc="0" normalizeH="0" baseline="0" noProof="0">
                    <a:ln>
                      <a:noFill/>
                    </a:ln>
                    <a:solidFill>
                      <a:schemeClr val="tx1"/>
                    </a:solidFill>
                    <a:effectLst/>
                    <a:uLnTx/>
                    <a:uFillTx/>
                    <a:latin typeface="Calibri" panose="020F0502020204030204" pitchFamily="34" charset="0"/>
                    <a:cs typeface="Calibri" panose="020F0502020204030204" pitchFamily="34" charset="0"/>
                  </a:rPr>
                  <a:t>Wanneer nodig, verwijder de bestaande tabel d.m.v. de </a:t>
                </a:r>
                <a:r>
                  <a:rPr kumimoji="0" lang="nl-NL" sz="1100" b="1" i="0" u="none" strike="noStrike" kern="0" cap="none" spc="0" normalizeH="0" baseline="0" noProof="0">
                    <a:ln>
                      <a:noFill/>
                    </a:ln>
                    <a:solidFill>
                      <a:schemeClr val="tx1"/>
                    </a:solidFill>
                    <a:effectLst/>
                    <a:uLnTx/>
                    <a:uFillTx/>
                    <a:latin typeface="Calibri" panose="020F0502020204030204" pitchFamily="34" charset="0"/>
                    <a:cs typeface="Calibri" panose="020F0502020204030204" pitchFamily="34" charset="0"/>
                  </a:rPr>
                  <a:t>‘Delete’-knop</a:t>
                </a:r>
                <a:r>
                  <a:rPr kumimoji="0" lang="nl-NL" sz="1100" b="0" i="0" u="none" strike="noStrike" kern="0" cap="none" spc="0" normalizeH="0" baseline="0" noProof="0">
                    <a:ln>
                      <a:noFill/>
                    </a:ln>
                    <a:solidFill>
                      <a:schemeClr val="tx1"/>
                    </a:solidFill>
                    <a:effectLst/>
                    <a:uLnTx/>
                    <a:uFillTx/>
                    <a:latin typeface="Calibri" panose="020F0502020204030204" pitchFamily="34" charset="0"/>
                    <a:cs typeface="Calibri" panose="020F0502020204030204" pitchFamily="34" charset="0"/>
                  </a:rPr>
                  <a:t>. Klik op het pictogram om een nieuwe tabel in te voegen. </a:t>
                </a:r>
                <a:r>
                  <a:rPr kumimoji="0" lang="nl-NL" sz="1100" b="0" i="1" u="none" strike="noStrike" kern="0" cap="none" spc="0" normalizeH="0" baseline="0" noProof="0">
                    <a:ln>
                      <a:noFill/>
                    </a:ln>
                    <a:solidFill>
                      <a:schemeClr val="tx1"/>
                    </a:solidFill>
                    <a:effectLst/>
                    <a:uLnTx/>
                    <a:uFillTx/>
                    <a:latin typeface="Calibri" panose="020F0502020204030204" pitchFamily="34" charset="0"/>
                    <a:cs typeface="Calibri" panose="020F0502020204030204" pitchFamily="34" charset="0"/>
                  </a:rPr>
                  <a:t>(zie onderstaand voorbeeld).</a:t>
                </a:r>
                <a:endParaRPr kumimoji="0" lang="nl-NL" sz="1100" b="0" i="0" u="none" strike="noStrike" kern="0" cap="none" spc="0" normalizeH="0" baseline="0" noProof="0">
                  <a:ln>
                    <a:noFill/>
                  </a:ln>
                  <a:solidFill>
                    <a:schemeClr val="tx1"/>
                  </a:solidFill>
                  <a:effectLst/>
                  <a:uLnTx/>
                  <a:uFillTx/>
                  <a:latin typeface="Calibri" panose="020F0502020204030204" pitchFamily="34" charset="0"/>
                  <a:cs typeface="Calibri" panose="020F0502020204030204" pitchFamily="34" charset="0"/>
                </a:endParaRPr>
              </a:p>
            </p:txBody>
          </p:sp>
          <p:sp>
            <p:nvSpPr>
              <p:cNvPr id="65" name="Ovaal 64">
                <a:extLst>
                  <a:ext uri="{FF2B5EF4-FFF2-40B4-BE49-F238E27FC236}">
                    <a16:creationId xmlns:a16="http://schemas.microsoft.com/office/drawing/2014/main" id="{109DA799-1453-4EE4-BEFC-2FFC54D74B81}"/>
                  </a:ext>
                </a:extLst>
              </p:cNvPr>
              <p:cNvSpPr/>
              <p:nvPr userDrawn="1"/>
            </p:nvSpPr>
            <p:spPr>
              <a:xfrm>
                <a:off x="12556437" y="1617475"/>
                <a:ext cx="260914" cy="259683"/>
              </a:xfrm>
              <a:prstGeom prst="ellipse">
                <a:avLst/>
              </a:prstGeom>
              <a:solidFill>
                <a:srgbClr val="211F26"/>
              </a:solidFill>
              <a:ln w="25400" cap="flat" cmpd="sng" algn="ctr">
                <a:noFill/>
                <a:prstDash val="solid"/>
              </a:ln>
              <a:effectLst/>
            </p:spPr>
            <p:txBody>
              <a:bodyPr rtlCol="0" anchor="ctr"/>
              <a:lstStyle/>
              <a:p>
                <a:pPr marR="0" lvl="0" indent="0" algn="ctr" fontAlgn="auto">
                  <a:lnSpc>
                    <a:spcPct val="100000"/>
                  </a:lnSpc>
                  <a:spcBef>
                    <a:spcPts val="0"/>
                  </a:spcBef>
                  <a:spcAft>
                    <a:spcPts val="0"/>
                  </a:spcAft>
                  <a:buClrTx/>
                  <a:buSzTx/>
                  <a:buFontTx/>
                  <a:buNone/>
                  <a:tabLst/>
                </a:pPr>
                <a:r>
                  <a:rPr kumimoji="0" lang="nl-NL" sz="1200" b="1" i="0" u="none" strike="noStrike" kern="0" cap="none" spc="0" normalizeH="0" baseline="0" noProof="0">
                    <a:ln>
                      <a:noFill/>
                    </a:ln>
                    <a:solidFill>
                      <a:schemeClr val="bg1"/>
                    </a:solidFill>
                    <a:effectLst/>
                    <a:uLnTx/>
                    <a:uFillTx/>
                    <a:latin typeface="Calibri" panose="020F0502020204030204" pitchFamily="34" charset="0"/>
                    <a:cs typeface="Calibri" panose="020F0502020204030204" pitchFamily="34" charset="0"/>
                  </a:rPr>
                  <a:t>2</a:t>
                </a:r>
              </a:p>
            </p:txBody>
          </p:sp>
          <p:sp>
            <p:nvSpPr>
              <p:cNvPr id="66" name="Rechthoek 65">
                <a:extLst>
                  <a:ext uri="{FF2B5EF4-FFF2-40B4-BE49-F238E27FC236}">
                    <a16:creationId xmlns:a16="http://schemas.microsoft.com/office/drawing/2014/main" id="{5F9E312B-2CA8-4BE8-A1D5-D2D76524FDDB}"/>
                  </a:ext>
                </a:extLst>
              </p:cNvPr>
              <p:cNvSpPr/>
              <p:nvPr userDrawn="1"/>
            </p:nvSpPr>
            <p:spPr>
              <a:xfrm>
                <a:off x="12922118" y="1617475"/>
                <a:ext cx="2817995" cy="318048"/>
              </a:xfrm>
              <a:prstGeom prst="rect">
                <a:avLst/>
              </a:prstGeom>
              <a:noFill/>
              <a:ln w="25400" cap="flat" cmpd="sng" algn="ctr">
                <a:noFill/>
                <a:prstDash val="solid"/>
              </a:ln>
              <a:effectLst/>
            </p:spPr>
            <p:txBody>
              <a:bodyPr lIns="0" tIns="0" rIns="0" bIns="0" rtlCol="0" anchor="t"/>
              <a:lstStyle/>
              <a:p>
                <a:pPr marL="0" marR="0" lvl="0" indent="0" defTabSz="914400" eaLnBrk="1" fontAlgn="auto" latinLnBrk="0" hangingPunct="1">
                  <a:lnSpc>
                    <a:spcPct val="90000"/>
                  </a:lnSpc>
                  <a:spcBef>
                    <a:spcPts val="600"/>
                  </a:spcBef>
                  <a:spcAft>
                    <a:spcPts val="600"/>
                  </a:spcAft>
                  <a:buClr>
                    <a:schemeClr val="accent1"/>
                  </a:buClr>
                  <a:buSzTx/>
                  <a:buFont typeface="Arial" panose="020B0604020202020204" pitchFamily="34" charset="0"/>
                  <a:buNone/>
                  <a:tabLst/>
                  <a:defRPr/>
                </a:pPr>
                <a:r>
                  <a:rPr kumimoji="0" lang="nl-NL" sz="1100" b="0" i="0" u="none" strike="noStrike" kern="0" cap="none" spc="0" normalizeH="0" baseline="0" noProof="0">
                    <a:ln>
                      <a:noFill/>
                    </a:ln>
                    <a:solidFill>
                      <a:schemeClr val="tx1"/>
                    </a:solidFill>
                    <a:effectLst/>
                    <a:uLnTx/>
                    <a:uFillTx/>
                    <a:latin typeface="Calibri" panose="020F0502020204030204" pitchFamily="34" charset="0"/>
                    <a:cs typeface="Calibri" panose="020F0502020204030204" pitchFamily="34" charset="0"/>
                  </a:rPr>
                  <a:t>Selecteer het gewenste aantal rijen en kolommen en klik op </a:t>
                </a:r>
                <a:r>
                  <a:rPr kumimoji="0" lang="nl-NL" sz="1100" b="1" i="0" u="none" strike="noStrike" kern="0" cap="none" spc="0" normalizeH="0" baseline="0" noProof="0">
                    <a:ln>
                      <a:noFill/>
                    </a:ln>
                    <a:solidFill>
                      <a:schemeClr val="tx1"/>
                    </a:solidFill>
                    <a:effectLst/>
                    <a:uLnTx/>
                    <a:uFillTx/>
                    <a:latin typeface="Calibri" panose="020F0502020204030204" pitchFamily="34" charset="0"/>
                    <a:cs typeface="Calibri" panose="020F0502020204030204" pitchFamily="34" charset="0"/>
                  </a:rPr>
                  <a:t>‘OK’</a:t>
                </a:r>
                <a:r>
                  <a:rPr kumimoji="0" lang="nl-NL" sz="1100" b="0" i="0" u="none" strike="noStrike" kern="0" cap="none" spc="0" normalizeH="0" baseline="0" noProof="0">
                    <a:ln>
                      <a:noFill/>
                    </a:ln>
                    <a:solidFill>
                      <a:schemeClr val="tx1"/>
                    </a:solidFill>
                    <a:effectLst/>
                    <a:uLnTx/>
                    <a:uFillTx/>
                    <a:latin typeface="Calibri" panose="020F0502020204030204" pitchFamily="34" charset="0"/>
                    <a:cs typeface="Calibri" panose="020F0502020204030204" pitchFamily="34" charset="0"/>
                  </a:rPr>
                  <a:t>.</a:t>
                </a:r>
                <a:endParaRPr kumimoji="0" lang="nl-NL" sz="1100" b="1" i="0" u="none" strike="noStrike" kern="0" cap="none" spc="0" normalizeH="0" baseline="0" noProof="0">
                  <a:ln>
                    <a:noFill/>
                  </a:ln>
                  <a:solidFill>
                    <a:schemeClr val="tx1"/>
                  </a:solidFill>
                  <a:effectLst/>
                  <a:uLnTx/>
                  <a:uFillTx/>
                  <a:latin typeface="Calibri" panose="020F0502020204030204" pitchFamily="34" charset="0"/>
                  <a:cs typeface="Calibri" panose="020F0502020204030204" pitchFamily="34" charset="0"/>
                </a:endParaRPr>
              </a:p>
            </p:txBody>
          </p:sp>
          <p:grpSp>
            <p:nvGrpSpPr>
              <p:cNvPr id="67" name="Groep 66">
                <a:extLst>
                  <a:ext uri="{FF2B5EF4-FFF2-40B4-BE49-F238E27FC236}">
                    <a16:creationId xmlns:a16="http://schemas.microsoft.com/office/drawing/2014/main" id="{54FC4A4D-A3BA-40D7-8473-05C7707A7FFB}"/>
                  </a:ext>
                </a:extLst>
              </p:cNvPr>
              <p:cNvGrpSpPr/>
              <p:nvPr userDrawn="1"/>
            </p:nvGrpSpPr>
            <p:grpSpPr>
              <a:xfrm>
                <a:off x="12922118" y="2047590"/>
                <a:ext cx="825500" cy="209550"/>
                <a:chOff x="13504624" y="2482850"/>
                <a:chExt cx="825500" cy="209550"/>
              </a:xfrm>
            </p:grpSpPr>
            <p:sp>
              <p:nvSpPr>
                <p:cNvPr id="77" name="Rechthoek 76">
                  <a:extLst>
                    <a:ext uri="{FF2B5EF4-FFF2-40B4-BE49-F238E27FC236}">
                      <a16:creationId xmlns:a16="http://schemas.microsoft.com/office/drawing/2014/main" id="{41B9EF93-725F-45CC-B09D-DC09BF1EDD3E}"/>
                    </a:ext>
                  </a:extLst>
                </p:cNvPr>
                <p:cNvSpPr/>
                <p:nvPr userDrawn="1"/>
              </p:nvSpPr>
              <p:spPr>
                <a:xfrm>
                  <a:off x="13504624" y="2482850"/>
                  <a:ext cx="825500" cy="209550"/>
                </a:xfrm>
                <a:prstGeom prst="rect">
                  <a:avLst/>
                </a:prstGeom>
                <a:solidFill>
                  <a:srgbClr val="E5F1FB"/>
                </a:solidFill>
                <a:ln w="12700">
                  <a:solidFill>
                    <a:srgbClr val="0B7ED9"/>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252000" tIns="0" rIns="0" bIns="0" numCol="1" spcCol="0" rtlCol="0" fromWordArt="0" anchor="ctr" anchorCtr="0" forceAA="0" compatLnSpc="1">
                  <a:prstTxWarp prst="textNoShape">
                    <a:avLst/>
                  </a:prstTxWarp>
                  <a:noAutofit/>
                </a:bodyPr>
                <a:lstStyle/>
                <a:p>
                  <a:pPr algn="l">
                    <a:lnSpc>
                      <a:spcPct val="90000"/>
                    </a:lnSpc>
                    <a:spcBef>
                      <a:spcPts val="600"/>
                    </a:spcBef>
                    <a:spcAft>
                      <a:spcPts val="600"/>
                    </a:spcAft>
                  </a:pPr>
                  <a:r>
                    <a:rPr lang="nl-NL" sz="800" b="0" noProof="0">
                      <a:solidFill>
                        <a:schemeClr val="accent1"/>
                      </a:solidFill>
                      <a:latin typeface="Calibri" panose="020F0502020204030204" pitchFamily="34" charset="0"/>
                      <a:cs typeface="Calibri" panose="020F0502020204030204" pitchFamily="34" charset="0"/>
                    </a:rPr>
                    <a:t>OK</a:t>
                  </a:r>
                </a:p>
              </p:txBody>
            </p:sp>
            <p:cxnSp>
              <p:nvCxnSpPr>
                <p:cNvPr id="78" name="Rechte verbindingslijn 77">
                  <a:extLst>
                    <a:ext uri="{FF2B5EF4-FFF2-40B4-BE49-F238E27FC236}">
                      <a16:creationId xmlns:a16="http://schemas.microsoft.com/office/drawing/2014/main" id="{A077B608-BC72-4034-9BDA-64DCC3E7282A}"/>
                    </a:ext>
                  </a:extLst>
                </p:cNvPr>
                <p:cNvCxnSpPr/>
                <p:nvPr userDrawn="1"/>
              </p:nvCxnSpPr>
              <p:spPr>
                <a:xfrm>
                  <a:off x="14155269" y="2515250"/>
                  <a:ext cx="0" cy="142717"/>
                </a:xfrm>
                <a:prstGeom prst="line">
                  <a:avLst/>
                </a:prstGeom>
                <a:noFill/>
                <a:ln w="3175" cap="flat" cmpd="sng" algn="ctr">
                  <a:solidFill>
                    <a:srgbClr val="44546A"/>
                  </a:solidFill>
                  <a:prstDash val="solid"/>
                </a:ln>
                <a:effectLst/>
              </p:spPr>
            </p:cxnSp>
            <p:sp>
              <p:nvSpPr>
                <p:cNvPr id="79" name="Gelijkbenige driehoek 78">
                  <a:extLst>
                    <a:ext uri="{FF2B5EF4-FFF2-40B4-BE49-F238E27FC236}">
                      <a16:creationId xmlns:a16="http://schemas.microsoft.com/office/drawing/2014/main" id="{06A6F1E0-F3F4-4C4C-BBC1-0CF211C14856}"/>
                    </a:ext>
                  </a:extLst>
                </p:cNvPr>
                <p:cNvSpPr/>
                <p:nvPr userDrawn="1"/>
              </p:nvSpPr>
              <p:spPr>
                <a:xfrm rot="10800000">
                  <a:off x="14196089" y="2566904"/>
                  <a:ext cx="86866" cy="51147"/>
                </a:xfrm>
                <a:prstGeom prst="triangle">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accent1"/>
                    </a:solidFill>
                    <a:latin typeface="Calibri" panose="020F0502020204030204" pitchFamily="34" charset="0"/>
                    <a:cs typeface="Calibri" panose="020F0502020204030204" pitchFamily="34" charset="0"/>
                  </a:endParaRPr>
                </a:p>
              </p:txBody>
            </p:sp>
          </p:grpSp>
          <p:grpSp>
            <p:nvGrpSpPr>
              <p:cNvPr id="68" name="Tabel icoon">
                <a:extLst>
                  <a:ext uri="{FF2B5EF4-FFF2-40B4-BE49-F238E27FC236}">
                    <a16:creationId xmlns:a16="http://schemas.microsoft.com/office/drawing/2014/main" id="{4FAE0D41-4332-49AC-8C4A-FBBE5BDC8E27}"/>
                  </a:ext>
                </a:extLst>
              </p:cNvPr>
              <p:cNvGrpSpPr/>
              <p:nvPr userDrawn="1"/>
            </p:nvGrpSpPr>
            <p:grpSpPr>
              <a:xfrm>
                <a:off x="12922119" y="1134242"/>
                <a:ext cx="375500" cy="339168"/>
                <a:chOff x="6072040" y="3376043"/>
                <a:chExt cx="1227920" cy="1109109"/>
              </a:xfrm>
            </p:grpSpPr>
            <p:sp>
              <p:nvSpPr>
                <p:cNvPr id="69" name="Rechthoek 68">
                  <a:extLst>
                    <a:ext uri="{FF2B5EF4-FFF2-40B4-BE49-F238E27FC236}">
                      <a16:creationId xmlns:a16="http://schemas.microsoft.com/office/drawing/2014/main" id="{A33046A1-FFA9-4FA7-A77D-5BB60FA2A079}"/>
                    </a:ext>
                  </a:extLst>
                </p:cNvPr>
                <p:cNvSpPr/>
                <p:nvPr userDrawn="1"/>
              </p:nvSpPr>
              <p:spPr>
                <a:xfrm>
                  <a:off x="6072040" y="3376043"/>
                  <a:ext cx="1227920" cy="1109109"/>
                </a:xfrm>
                <a:prstGeom prst="rect">
                  <a:avLst/>
                </a:prstGeom>
                <a:solidFill>
                  <a:schemeClr val="bg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2400" noProof="0">
                    <a:solidFill>
                      <a:schemeClr val="accent1"/>
                    </a:solidFill>
                    <a:latin typeface="Calibri" panose="020F0502020204030204" pitchFamily="34" charset="0"/>
                    <a:cs typeface="Calibri" panose="020F0502020204030204" pitchFamily="34" charset="0"/>
                  </a:endParaRPr>
                </a:p>
              </p:txBody>
            </p:sp>
            <p:sp>
              <p:nvSpPr>
                <p:cNvPr id="70" name="Rechthoek 69">
                  <a:extLst>
                    <a:ext uri="{FF2B5EF4-FFF2-40B4-BE49-F238E27FC236}">
                      <a16:creationId xmlns:a16="http://schemas.microsoft.com/office/drawing/2014/main" id="{C8577103-0CAB-44B4-AF62-00BB8F3FEBE5}"/>
                    </a:ext>
                  </a:extLst>
                </p:cNvPr>
                <p:cNvSpPr/>
                <p:nvPr userDrawn="1"/>
              </p:nvSpPr>
              <p:spPr>
                <a:xfrm>
                  <a:off x="6090829" y="3393962"/>
                  <a:ext cx="1209131" cy="218971"/>
                </a:xfrm>
                <a:prstGeom prst="rect">
                  <a:avLst/>
                </a:prstGeom>
                <a:solidFill>
                  <a:srgbClr val="6C6C6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2400" noProof="0">
                    <a:solidFill>
                      <a:schemeClr val="accent1"/>
                    </a:solidFill>
                    <a:latin typeface="Calibri" panose="020F0502020204030204" pitchFamily="34" charset="0"/>
                    <a:cs typeface="Calibri" panose="020F0502020204030204" pitchFamily="34" charset="0"/>
                  </a:endParaRPr>
                </a:p>
              </p:txBody>
            </p:sp>
            <p:cxnSp>
              <p:nvCxnSpPr>
                <p:cNvPr id="71" name="Rechte verbindingslijn 70">
                  <a:extLst>
                    <a:ext uri="{FF2B5EF4-FFF2-40B4-BE49-F238E27FC236}">
                      <a16:creationId xmlns:a16="http://schemas.microsoft.com/office/drawing/2014/main" id="{32719523-3C22-4D97-8F64-9CAC2DD0F096}"/>
                    </a:ext>
                  </a:extLst>
                </p:cNvPr>
                <p:cNvCxnSpPr/>
                <p:nvPr userDrawn="1"/>
              </p:nvCxnSpPr>
              <p:spPr>
                <a:xfrm>
                  <a:off x="6493304" y="3605313"/>
                  <a:ext cx="0" cy="872219"/>
                </a:xfrm>
                <a:prstGeom prst="line">
                  <a:avLst/>
                </a:prstGeom>
                <a:ln w="12700">
                  <a:solidFill>
                    <a:srgbClr val="B5B5B5"/>
                  </a:solidFill>
                </a:ln>
              </p:spPr>
              <p:style>
                <a:lnRef idx="1">
                  <a:schemeClr val="accent1"/>
                </a:lnRef>
                <a:fillRef idx="0">
                  <a:schemeClr val="accent1"/>
                </a:fillRef>
                <a:effectRef idx="0">
                  <a:schemeClr val="accent1"/>
                </a:effectRef>
                <a:fontRef idx="minor">
                  <a:schemeClr val="tx1"/>
                </a:fontRef>
              </p:style>
            </p:cxnSp>
            <p:cxnSp>
              <p:nvCxnSpPr>
                <p:cNvPr id="72" name="Rechte verbindingslijn 71">
                  <a:extLst>
                    <a:ext uri="{FF2B5EF4-FFF2-40B4-BE49-F238E27FC236}">
                      <a16:creationId xmlns:a16="http://schemas.microsoft.com/office/drawing/2014/main" id="{CA819745-10B7-43BC-9A0A-718617A4156E}"/>
                    </a:ext>
                  </a:extLst>
                </p:cNvPr>
                <p:cNvCxnSpPr/>
                <p:nvPr userDrawn="1"/>
              </p:nvCxnSpPr>
              <p:spPr>
                <a:xfrm>
                  <a:off x="6883025" y="3605313"/>
                  <a:ext cx="0" cy="872219"/>
                </a:xfrm>
                <a:prstGeom prst="line">
                  <a:avLst/>
                </a:prstGeom>
                <a:ln w="12700">
                  <a:solidFill>
                    <a:srgbClr val="B5B5B5"/>
                  </a:solidFill>
                </a:ln>
              </p:spPr>
              <p:style>
                <a:lnRef idx="1">
                  <a:schemeClr val="accent1"/>
                </a:lnRef>
                <a:fillRef idx="0">
                  <a:schemeClr val="accent1"/>
                </a:fillRef>
                <a:effectRef idx="0">
                  <a:schemeClr val="accent1"/>
                </a:effectRef>
                <a:fontRef idx="minor">
                  <a:schemeClr val="tx1"/>
                </a:fontRef>
              </p:style>
            </p:cxnSp>
            <p:cxnSp>
              <p:nvCxnSpPr>
                <p:cNvPr id="73" name="Rechte verbindingslijn 72">
                  <a:extLst>
                    <a:ext uri="{FF2B5EF4-FFF2-40B4-BE49-F238E27FC236}">
                      <a16:creationId xmlns:a16="http://schemas.microsoft.com/office/drawing/2014/main" id="{A37C9366-3DC2-4719-BCD9-7394F62727B4}"/>
                    </a:ext>
                  </a:extLst>
                </p:cNvPr>
                <p:cNvCxnSpPr/>
                <p:nvPr userDrawn="1"/>
              </p:nvCxnSpPr>
              <p:spPr>
                <a:xfrm flipH="1">
                  <a:off x="6090561" y="3827108"/>
                  <a:ext cx="1209399" cy="0"/>
                </a:xfrm>
                <a:prstGeom prst="line">
                  <a:avLst/>
                </a:prstGeom>
                <a:ln w="12700">
                  <a:solidFill>
                    <a:srgbClr val="B5B5B5"/>
                  </a:solidFill>
                </a:ln>
              </p:spPr>
              <p:style>
                <a:lnRef idx="1">
                  <a:schemeClr val="accent1"/>
                </a:lnRef>
                <a:fillRef idx="0">
                  <a:schemeClr val="accent1"/>
                </a:fillRef>
                <a:effectRef idx="0">
                  <a:schemeClr val="accent1"/>
                </a:effectRef>
                <a:fontRef idx="minor">
                  <a:schemeClr val="tx1"/>
                </a:fontRef>
              </p:style>
            </p:cxnSp>
            <p:cxnSp>
              <p:nvCxnSpPr>
                <p:cNvPr id="74" name="Rechte verbindingslijn 73">
                  <a:extLst>
                    <a:ext uri="{FF2B5EF4-FFF2-40B4-BE49-F238E27FC236}">
                      <a16:creationId xmlns:a16="http://schemas.microsoft.com/office/drawing/2014/main" id="{72A3DE39-5046-445F-8B52-293960DE91D3}"/>
                    </a:ext>
                  </a:extLst>
                </p:cNvPr>
                <p:cNvCxnSpPr/>
                <p:nvPr userDrawn="1"/>
              </p:nvCxnSpPr>
              <p:spPr>
                <a:xfrm flipH="1">
                  <a:off x="6090561" y="4055708"/>
                  <a:ext cx="1209399" cy="0"/>
                </a:xfrm>
                <a:prstGeom prst="line">
                  <a:avLst/>
                </a:prstGeom>
                <a:ln w="12700">
                  <a:solidFill>
                    <a:srgbClr val="B5B5B5"/>
                  </a:solidFill>
                </a:ln>
              </p:spPr>
              <p:style>
                <a:lnRef idx="1">
                  <a:schemeClr val="accent1"/>
                </a:lnRef>
                <a:fillRef idx="0">
                  <a:schemeClr val="accent1"/>
                </a:fillRef>
                <a:effectRef idx="0">
                  <a:schemeClr val="accent1"/>
                </a:effectRef>
                <a:fontRef idx="minor">
                  <a:schemeClr val="tx1"/>
                </a:fontRef>
              </p:style>
            </p:cxnSp>
            <p:cxnSp>
              <p:nvCxnSpPr>
                <p:cNvPr id="75" name="Rechte verbindingslijn 74">
                  <a:extLst>
                    <a:ext uri="{FF2B5EF4-FFF2-40B4-BE49-F238E27FC236}">
                      <a16:creationId xmlns:a16="http://schemas.microsoft.com/office/drawing/2014/main" id="{4357D374-31F5-451E-AF02-818BDF52A7FC}"/>
                    </a:ext>
                  </a:extLst>
                </p:cNvPr>
                <p:cNvCxnSpPr/>
                <p:nvPr userDrawn="1"/>
              </p:nvCxnSpPr>
              <p:spPr>
                <a:xfrm flipH="1">
                  <a:off x="6090561" y="4276688"/>
                  <a:ext cx="1209399" cy="0"/>
                </a:xfrm>
                <a:prstGeom prst="line">
                  <a:avLst/>
                </a:prstGeom>
                <a:ln w="12700">
                  <a:solidFill>
                    <a:srgbClr val="B5B5B5"/>
                  </a:solidFill>
                </a:ln>
              </p:spPr>
              <p:style>
                <a:lnRef idx="1">
                  <a:schemeClr val="accent1"/>
                </a:lnRef>
                <a:fillRef idx="0">
                  <a:schemeClr val="accent1"/>
                </a:fillRef>
                <a:effectRef idx="0">
                  <a:schemeClr val="accent1"/>
                </a:effectRef>
                <a:fontRef idx="minor">
                  <a:schemeClr val="tx1"/>
                </a:fontRef>
              </p:style>
            </p:cxnSp>
            <p:sp>
              <p:nvSpPr>
                <p:cNvPr id="76" name="Rechthoek 75">
                  <a:extLst>
                    <a:ext uri="{FF2B5EF4-FFF2-40B4-BE49-F238E27FC236}">
                      <a16:creationId xmlns:a16="http://schemas.microsoft.com/office/drawing/2014/main" id="{6881B075-DBF7-42E0-8D68-5370B5ABF4BA}"/>
                    </a:ext>
                  </a:extLst>
                </p:cNvPr>
                <p:cNvSpPr/>
                <p:nvPr userDrawn="1"/>
              </p:nvSpPr>
              <p:spPr>
                <a:xfrm>
                  <a:off x="6072040" y="3376043"/>
                  <a:ext cx="1227920" cy="1109109"/>
                </a:xfrm>
                <a:prstGeom prst="rect">
                  <a:avLst/>
                </a:prstGeom>
                <a:noFill/>
                <a:ln w="12700">
                  <a:solidFill>
                    <a:srgbClr val="6C6C6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2400" noProof="0">
                    <a:solidFill>
                      <a:schemeClr val="accent1"/>
                    </a:solidFill>
                    <a:latin typeface="Calibri" panose="020F0502020204030204" pitchFamily="34" charset="0"/>
                    <a:cs typeface="Calibri" panose="020F0502020204030204" pitchFamily="34" charset="0"/>
                  </a:endParaRPr>
                </a:p>
              </p:txBody>
            </p:sp>
          </p:grpSp>
        </p:grpSp>
      </p:grpSp>
      <p:sp>
        <p:nvSpPr>
          <p:cNvPr id="32" name="Tekstvak 31">
            <a:extLst>
              <a:ext uri="{FF2B5EF4-FFF2-40B4-BE49-F238E27FC236}">
                <a16:creationId xmlns:a16="http://schemas.microsoft.com/office/drawing/2014/main" id="{6D1C6917-F0F3-4AE3-95FF-728A1D45BBF6}"/>
              </a:ext>
            </a:extLst>
          </p:cNvPr>
          <p:cNvSpPr txBox="1"/>
          <p:nvPr userDrawn="1"/>
        </p:nvSpPr>
        <p:spPr>
          <a:xfrm>
            <a:off x="0" y="-542757"/>
            <a:ext cx="791692" cy="369332"/>
          </a:xfrm>
          <a:prstGeom prst="rect">
            <a:avLst/>
          </a:prstGeom>
          <a:solidFill>
            <a:schemeClr val="bg1"/>
          </a:solidFill>
        </p:spPr>
        <p:txBody>
          <a:bodyPr wrap="none" rtlCol="0">
            <a:spAutoFit/>
          </a:bodyPr>
          <a:lstStyle/>
          <a:p>
            <a:pPr algn="l"/>
            <a:r>
              <a:rPr lang="nl-NL" sz="1800" b="1" cap="all" spc="50" baseline="0">
                <a:solidFill>
                  <a:schemeClr val="accent2"/>
                </a:solidFill>
                <a:latin typeface="+mj-lt"/>
                <a:cs typeface="Calibri" panose="020F0502020204030204" pitchFamily="34" charset="0"/>
              </a:rPr>
              <a:t>Tabel</a:t>
            </a:r>
          </a:p>
        </p:txBody>
      </p:sp>
      <p:sp>
        <p:nvSpPr>
          <p:cNvPr id="40" name="Rechthoek 39">
            <a:extLst>
              <a:ext uri="{FF2B5EF4-FFF2-40B4-BE49-F238E27FC236}">
                <a16:creationId xmlns:a16="http://schemas.microsoft.com/office/drawing/2014/main" id="{684F84F3-9B6C-4115-A6A8-41C0B72AB5A7}"/>
              </a:ext>
            </a:extLst>
          </p:cNvPr>
          <p:cNvSpPr/>
          <p:nvPr userDrawn="1"/>
        </p:nvSpPr>
        <p:spPr>
          <a:xfrm flipV="1">
            <a:off x="450000" y="1218905"/>
            <a:ext cx="450000" cy="36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Tree>
    <p:extLst>
      <p:ext uri="{BB962C8B-B14F-4D97-AF65-F5344CB8AC3E}">
        <p14:creationId xmlns:p14="http://schemas.microsoft.com/office/powerpoint/2010/main" val="438889112"/>
      </p:ext>
    </p:extLst>
  </p:cSld>
  <p:clrMapOvr>
    <a:masterClrMapping/>
  </p:clrMapOvr>
  <p:transition spd="med">
    <p:fade/>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Alleen titel">
    <p:spTree>
      <p:nvGrpSpPr>
        <p:cNvPr id="1" name=""/>
        <p:cNvGrpSpPr/>
        <p:nvPr/>
      </p:nvGrpSpPr>
      <p:grpSpPr>
        <a:xfrm>
          <a:off x="0" y="0"/>
          <a:ext cx="0" cy="0"/>
          <a:chOff x="0" y="0"/>
          <a:chExt cx="0" cy="0"/>
        </a:xfrm>
      </p:grpSpPr>
      <p:sp>
        <p:nvSpPr>
          <p:cNvPr id="2" name="Tijdelijke aanduiding voor datum 1"/>
          <p:cNvSpPr>
            <a:spLocks noGrp="1"/>
          </p:cNvSpPr>
          <p:nvPr>
            <p:ph type="dt" sz="half" idx="10"/>
          </p:nvPr>
        </p:nvSpPr>
        <p:spPr/>
        <p:txBody>
          <a:bodyPr/>
          <a:lstStyle/>
          <a:p>
            <a:fld id="{2E476DD7-9AD6-4863-81BB-6B3DFEBB05F9}" type="datetime1">
              <a:rPr lang="nl-NL" smtClean="0"/>
              <a:t>24-10-2024</a:t>
            </a:fld>
            <a:endParaRPr lang="nl-NL"/>
          </a:p>
        </p:txBody>
      </p:sp>
      <p:sp>
        <p:nvSpPr>
          <p:cNvPr id="4" name="Tijdelijke aanduiding voor dianummer 3"/>
          <p:cNvSpPr>
            <a:spLocks noGrp="1"/>
          </p:cNvSpPr>
          <p:nvPr>
            <p:ph type="sldNum" sz="quarter" idx="12"/>
          </p:nvPr>
        </p:nvSpPr>
        <p:spPr/>
        <p:txBody>
          <a:bodyPr/>
          <a:lstStyle/>
          <a:p>
            <a:fld id="{B502C9A5-716F-45E6-800B-D4D02CE26F90}" type="slidenum">
              <a:rPr lang="nl-NL" smtClean="0"/>
              <a:t>‹nr.›</a:t>
            </a:fld>
            <a:endParaRPr lang="nl-NL"/>
          </a:p>
        </p:txBody>
      </p:sp>
      <p:sp>
        <p:nvSpPr>
          <p:cNvPr id="5" name="Tekstvak 4"/>
          <p:cNvSpPr txBox="1"/>
          <p:nvPr userDrawn="1"/>
        </p:nvSpPr>
        <p:spPr>
          <a:xfrm>
            <a:off x="0" y="-542757"/>
            <a:ext cx="1524776" cy="369332"/>
          </a:xfrm>
          <a:prstGeom prst="rect">
            <a:avLst/>
          </a:prstGeom>
          <a:solidFill>
            <a:schemeClr val="bg1"/>
          </a:solidFill>
        </p:spPr>
        <p:txBody>
          <a:bodyPr wrap="none" rtlCol="0">
            <a:spAutoFit/>
          </a:bodyPr>
          <a:lstStyle/>
          <a:p>
            <a:pPr algn="l"/>
            <a:r>
              <a:rPr lang="nl-NL" sz="1800" b="1" spc="50" baseline="0">
                <a:solidFill>
                  <a:schemeClr val="accent2"/>
                </a:solidFill>
                <a:latin typeface="+mj-lt"/>
                <a:cs typeface="Calibri" panose="020F0502020204030204" pitchFamily="34" charset="0"/>
              </a:rPr>
              <a:t>ALLEEN TITEL</a:t>
            </a:r>
          </a:p>
        </p:txBody>
      </p:sp>
      <p:sp>
        <p:nvSpPr>
          <p:cNvPr id="7" name="Titel 6">
            <a:extLst>
              <a:ext uri="{FF2B5EF4-FFF2-40B4-BE49-F238E27FC236}">
                <a16:creationId xmlns:a16="http://schemas.microsoft.com/office/drawing/2014/main" id="{76635840-27D4-43D8-A3EA-0B4162030B8F}"/>
              </a:ext>
            </a:extLst>
          </p:cNvPr>
          <p:cNvSpPr>
            <a:spLocks noGrp="1"/>
          </p:cNvSpPr>
          <p:nvPr>
            <p:ph type="title" hasCustomPrompt="1"/>
          </p:nvPr>
        </p:nvSpPr>
        <p:spPr/>
        <p:txBody>
          <a:bodyPr/>
          <a:lstStyle/>
          <a:p>
            <a:r>
              <a:rPr lang="nl-NL"/>
              <a:t>Plaats hier je titel</a:t>
            </a:r>
          </a:p>
        </p:txBody>
      </p:sp>
    </p:spTree>
    <p:extLst>
      <p:ext uri="{BB962C8B-B14F-4D97-AF65-F5344CB8AC3E}">
        <p14:creationId xmlns:p14="http://schemas.microsoft.com/office/powerpoint/2010/main" val="3445763539"/>
      </p:ext>
    </p:extLst>
  </p:cSld>
  <p:clrMapOvr>
    <a:masterClrMapping/>
  </p:clrMapOvr>
  <p:transition spd="med">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Spreker">
    <p:spTree>
      <p:nvGrpSpPr>
        <p:cNvPr id="1" name=""/>
        <p:cNvGrpSpPr/>
        <p:nvPr/>
      </p:nvGrpSpPr>
      <p:grpSpPr>
        <a:xfrm>
          <a:off x="0" y="0"/>
          <a:ext cx="0" cy="0"/>
          <a:chOff x="0" y="0"/>
          <a:chExt cx="0" cy="0"/>
        </a:xfrm>
      </p:grpSpPr>
      <p:sp>
        <p:nvSpPr>
          <p:cNvPr id="28" name="Rechthoek 27">
            <a:extLst>
              <a:ext uri="{FF2B5EF4-FFF2-40B4-BE49-F238E27FC236}">
                <a16:creationId xmlns:a16="http://schemas.microsoft.com/office/drawing/2014/main" id="{6BD98ADB-A4AA-4436-96A1-2D3790BA2BA1}"/>
              </a:ext>
            </a:extLst>
          </p:cNvPr>
          <p:cNvSpPr/>
          <p:nvPr userDrawn="1"/>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62" name="Rechthoek 161">
            <a:extLst>
              <a:ext uri="{FF2B5EF4-FFF2-40B4-BE49-F238E27FC236}">
                <a16:creationId xmlns:a16="http://schemas.microsoft.com/office/drawing/2014/main" id="{D317CA95-7933-4E8F-99A3-DC4B2277342C}"/>
              </a:ext>
            </a:extLst>
          </p:cNvPr>
          <p:cNvSpPr/>
          <p:nvPr userDrawn="1"/>
        </p:nvSpPr>
        <p:spPr>
          <a:xfrm>
            <a:off x="0" y="5798820"/>
            <a:ext cx="12192000" cy="340042"/>
          </a:xfrm>
          <a:prstGeom prst="rect">
            <a:avLst/>
          </a:prstGeom>
          <a:gradFill>
            <a:gsLst>
              <a:gs pos="0">
                <a:schemeClr val="tx1">
                  <a:alpha val="0"/>
                </a:schemeClr>
              </a:gs>
              <a:gs pos="68500">
                <a:srgbClr val="000000">
                  <a:alpha val="2000"/>
                </a:srgbClr>
              </a:gs>
              <a:gs pos="100000">
                <a:schemeClr val="tx1">
                  <a:alpha val="5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 name="Tijdelijke aanduiding voor datum 3"/>
          <p:cNvSpPr>
            <a:spLocks noGrp="1"/>
          </p:cNvSpPr>
          <p:nvPr>
            <p:ph type="dt" sz="half" idx="10"/>
          </p:nvPr>
        </p:nvSpPr>
        <p:spPr/>
        <p:txBody>
          <a:bodyPr/>
          <a:lstStyle/>
          <a:p>
            <a:fld id="{38DF3306-91C7-449A-9284-C514D459B084}" type="datetime1">
              <a:rPr lang="nl-NL" smtClean="0"/>
              <a:t>24-10-2024</a:t>
            </a:fld>
            <a:endParaRPr lang="nl-NL"/>
          </a:p>
        </p:txBody>
      </p:sp>
      <p:sp>
        <p:nvSpPr>
          <p:cNvPr id="6" name="Tijdelijke aanduiding voor dianummer 5"/>
          <p:cNvSpPr>
            <a:spLocks noGrp="1"/>
          </p:cNvSpPr>
          <p:nvPr>
            <p:ph type="sldNum" sz="quarter" idx="12"/>
          </p:nvPr>
        </p:nvSpPr>
        <p:spPr/>
        <p:txBody>
          <a:bodyPr/>
          <a:lstStyle/>
          <a:p>
            <a:fld id="{B502C9A5-716F-45E6-800B-D4D02CE26F90}" type="slidenum">
              <a:rPr lang="nl-NL" smtClean="0"/>
              <a:t>‹nr.›</a:t>
            </a:fld>
            <a:endParaRPr lang="nl-NL"/>
          </a:p>
        </p:txBody>
      </p:sp>
      <p:sp>
        <p:nvSpPr>
          <p:cNvPr id="49" name="Tekstvak 48">
            <a:extLst>
              <a:ext uri="{FF2B5EF4-FFF2-40B4-BE49-F238E27FC236}">
                <a16:creationId xmlns:a16="http://schemas.microsoft.com/office/drawing/2014/main" id="{5217BC3B-800D-42AD-8E9B-BF11483A222D}"/>
              </a:ext>
            </a:extLst>
          </p:cNvPr>
          <p:cNvSpPr txBox="1"/>
          <p:nvPr userDrawn="1"/>
        </p:nvSpPr>
        <p:spPr>
          <a:xfrm>
            <a:off x="0" y="-542757"/>
            <a:ext cx="1072730" cy="369332"/>
          </a:xfrm>
          <a:prstGeom prst="rect">
            <a:avLst/>
          </a:prstGeom>
          <a:solidFill>
            <a:schemeClr val="bg1"/>
          </a:solidFill>
        </p:spPr>
        <p:txBody>
          <a:bodyPr wrap="none" rtlCol="0">
            <a:spAutoFit/>
          </a:bodyPr>
          <a:lstStyle/>
          <a:p>
            <a:pPr algn="l"/>
            <a:r>
              <a:rPr lang="nl-NL" sz="1800" b="1" cap="all" spc="50" baseline="0">
                <a:solidFill>
                  <a:schemeClr val="accent2"/>
                </a:solidFill>
                <a:latin typeface="+mj-lt"/>
                <a:cs typeface="Calibri" panose="020F0502020204030204" pitchFamily="34" charset="0"/>
              </a:rPr>
              <a:t>Spreker</a:t>
            </a:r>
          </a:p>
        </p:txBody>
      </p:sp>
      <p:sp>
        <p:nvSpPr>
          <p:cNvPr id="68" name="Tijdelijke aanduiding voor tekst 67">
            <a:extLst>
              <a:ext uri="{FF2B5EF4-FFF2-40B4-BE49-F238E27FC236}">
                <a16:creationId xmlns:a16="http://schemas.microsoft.com/office/drawing/2014/main" id="{269ADEC7-7474-4BA3-9509-815B0765364A}"/>
              </a:ext>
            </a:extLst>
          </p:cNvPr>
          <p:cNvSpPr>
            <a:spLocks noGrp="1"/>
          </p:cNvSpPr>
          <p:nvPr>
            <p:ph type="body" sz="quarter" idx="17" hasCustomPrompt="1"/>
          </p:nvPr>
        </p:nvSpPr>
        <p:spPr>
          <a:xfrm>
            <a:off x="5574000" y="6343653"/>
            <a:ext cx="1044000" cy="316800"/>
          </a:xfrm>
          <a:custGeom>
            <a:avLst/>
            <a:gdLst>
              <a:gd name="connsiteX0" fmla="*/ 0 w 12192000"/>
              <a:gd name="connsiteY0" fmla="*/ 0 h 719137"/>
              <a:gd name="connsiteX1" fmla="*/ 12192000 w 12192000"/>
              <a:gd name="connsiteY1" fmla="*/ 0 h 719137"/>
              <a:gd name="connsiteX2" fmla="*/ 12192000 w 12192000"/>
              <a:gd name="connsiteY2" fmla="*/ 719137 h 719137"/>
              <a:gd name="connsiteX3" fmla="*/ 0 w 12192000"/>
              <a:gd name="connsiteY3" fmla="*/ 719137 h 719137"/>
            </a:gdLst>
            <a:ahLst/>
            <a:cxnLst>
              <a:cxn ang="0">
                <a:pos x="connsiteX0" y="connsiteY0"/>
              </a:cxn>
              <a:cxn ang="0">
                <a:pos x="connsiteX1" y="connsiteY1"/>
              </a:cxn>
              <a:cxn ang="0">
                <a:pos x="connsiteX2" y="connsiteY2"/>
              </a:cxn>
              <a:cxn ang="0">
                <a:pos x="connsiteX3" y="connsiteY3"/>
              </a:cxn>
            </a:cxnLst>
            <a:rect l="l" t="t" r="r" b="b"/>
            <a:pathLst>
              <a:path w="12192000" h="719137">
                <a:moveTo>
                  <a:pt x="0" y="0"/>
                </a:moveTo>
                <a:lnTo>
                  <a:pt x="12192000" y="0"/>
                </a:lnTo>
                <a:lnTo>
                  <a:pt x="12192000" y="719137"/>
                </a:lnTo>
                <a:lnTo>
                  <a:pt x="0" y="719137"/>
                </a:lnTo>
                <a:close/>
              </a:path>
            </a:pathLst>
          </a:custGeom>
          <a:blipFill>
            <a:blip r:embed="rId2" cstate="screen">
              <a:extLst>
                <a:ext uri="{28A0092B-C50C-407E-A947-70E740481C1C}">
                  <a14:useLocalDpi xmlns:a14="http://schemas.microsoft.com/office/drawing/2010/main"/>
                </a:ext>
              </a:extLst>
            </a:blip>
            <a:srcRect/>
            <a:stretch>
              <a:fillRect l="-185" r="-185"/>
            </a:stretch>
          </a:blipFill>
        </p:spPr>
        <p:txBody>
          <a:bodyPr wrap="square" anchor="b">
            <a:noAutofit/>
          </a:bodyPr>
          <a:lstStyle>
            <a:lvl1pPr marL="0" indent="0" algn="ctr">
              <a:buNone/>
              <a:defRPr sz="100">
                <a:solidFill>
                  <a:schemeClr val="tx1">
                    <a:alpha val="0"/>
                  </a:schemeClr>
                </a:solidFill>
              </a:defRPr>
            </a:lvl1pPr>
          </a:lstStyle>
          <a:p>
            <a:pPr lvl="0"/>
            <a:r>
              <a:rPr lang="en-US"/>
              <a:t>(</a:t>
            </a:r>
            <a:r>
              <a:rPr lang="en-US" err="1"/>
              <a:t>Niet</a:t>
            </a:r>
            <a:r>
              <a:rPr lang="en-US"/>
              <a:t> </a:t>
            </a:r>
            <a:r>
              <a:rPr lang="en-US" err="1"/>
              <a:t>verwijderen</a:t>
            </a:r>
            <a:r>
              <a:rPr lang="en-US"/>
              <a:t> </a:t>
            </a:r>
            <a:r>
              <a:rPr lang="en-US" err="1"/>
              <a:t>s.v.p.</a:t>
            </a:r>
            <a:r>
              <a:rPr lang="en-US"/>
              <a:t>)</a:t>
            </a:r>
            <a:endParaRPr lang="nl-NL"/>
          </a:p>
        </p:txBody>
      </p:sp>
      <p:sp>
        <p:nvSpPr>
          <p:cNvPr id="60" name="Rechthoek 59">
            <a:extLst>
              <a:ext uri="{FF2B5EF4-FFF2-40B4-BE49-F238E27FC236}">
                <a16:creationId xmlns:a16="http://schemas.microsoft.com/office/drawing/2014/main" id="{652AFF54-E4D2-4F4B-8EE6-8B022FEAAF36}"/>
              </a:ext>
            </a:extLst>
          </p:cNvPr>
          <p:cNvSpPr/>
          <p:nvPr userDrawn="1"/>
        </p:nvSpPr>
        <p:spPr>
          <a:xfrm>
            <a:off x="0" y="0"/>
            <a:ext cx="6096000" cy="6138863"/>
          </a:xfrm>
          <a:prstGeom prst="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53" name="Tijdelijke aanduiding voor afbeelding 8">
            <a:extLst>
              <a:ext uri="{FF2B5EF4-FFF2-40B4-BE49-F238E27FC236}">
                <a16:creationId xmlns:a16="http://schemas.microsoft.com/office/drawing/2014/main" id="{27489788-7523-4049-B6A4-83AEF6154017}"/>
              </a:ext>
            </a:extLst>
          </p:cNvPr>
          <p:cNvSpPr>
            <a:spLocks noGrp="1"/>
          </p:cNvSpPr>
          <p:nvPr>
            <p:ph type="pic" sz="quarter" idx="14" hasCustomPrompt="1"/>
          </p:nvPr>
        </p:nvSpPr>
        <p:spPr>
          <a:xfrm>
            <a:off x="704849" y="719137"/>
            <a:ext cx="6095999" cy="4700588"/>
          </a:xfrm>
          <a:prstGeom prst="rect">
            <a:avLst/>
          </a:prstGeom>
          <a:solidFill>
            <a:schemeClr val="bg1">
              <a:lumMod val="95000"/>
            </a:schemeClr>
          </a:solidFill>
        </p:spPr>
        <p:txBody>
          <a:bodyPr bIns="1620000" anchor="ctr"/>
          <a:lstStyle>
            <a:lvl1pPr marL="0" indent="0" algn="ctr">
              <a:lnSpc>
                <a:spcPct val="90000"/>
              </a:lnSpc>
              <a:spcBef>
                <a:spcPts val="0"/>
              </a:spcBef>
              <a:spcAft>
                <a:spcPts val="0"/>
              </a:spcAft>
              <a:buNone/>
              <a:defRPr sz="1500" i="1">
                <a:solidFill>
                  <a:schemeClr val="tx1">
                    <a:lumMod val="50000"/>
                    <a:lumOff val="50000"/>
                  </a:schemeClr>
                </a:solidFill>
              </a:defRPr>
            </a:lvl1pPr>
          </a:lstStyle>
          <a:p>
            <a:r>
              <a:rPr lang="nl-NL"/>
              <a:t>Klik op het onderstaand icoon </a:t>
            </a:r>
            <a:br>
              <a:rPr lang="nl-NL"/>
            </a:br>
            <a:r>
              <a:rPr lang="nl-NL"/>
              <a:t>om een foto in te voegen.</a:t>
            </a:r>
            <a:br>
              <a:rPr lang="nl-NL"/>
            </a:br>
            <a:br>
              <a:rPr lang="nl-NL"/>
            </a:br>
            <a:r>
              <a:rPr lang="nl-NL"/>
              <a:t>Meer hulp nodig? </a:t>
            </a:r>
            <a:br>
              <a:rPr lang="nl-NL"/>
            </a:br>
            <a:r>
              <a:rPr lang="nl-NL"/>
              <a:t>Aan de zijkanten van de dia's zijn instructies </a:t>
            </a:r>
            <a:br>
              <a:rPr lang="nl-NL"/>
            </a:br>
            <a:r>
              <a:rPr lang="nl-NL"/>
              <a:t>geplaatst voor verdere informatie.</a:t>
            </a:r>
          </a:p>
        </p:txBody>
      </p:sp>
      <p:sp>
        <p:nvSpPr>
          <p:cNvPr id="2" name="Titel 1"/>
          <p:cNvSpPr>
            <a:spLocks noGrp="1"/>
          </p:cNvSpPr>
          <p:nvPr>
            <p:ph type="title" hasCustomPrompt="1"/>
          </p:nvPr>
        </p:nvSpPr>
        <p:spPr>
          <a:xfrm>
            <a:off x="7250843" y="2327653"/>
            <a:ext cx="4236308" cy="607878"/>
          </a:xfrm>
        </p:spPr>
        <p:txBody>
          <a:bodyPr wrap="square">
            <a:normAutofit/>
          </a:bodyPr>
          <a:lstStyle>
            <a:lvl1pPr>
              <a:defRPr sz="3600" baseline="0"/>
            </a:lvl1pPr>
          </a:lstStyle>
          <a:p>
            <a:r>
              <a:rPr lang="nl-NL"/>
              <a:t>Plaats hier je naam</a:t>
            </a:r>
          </a:p>
        </p:txBody>
      </p:sp>
      <p:sp>
        <p:nvSpPr>
          <p:cNvPr id="59" name="Tijdelijke aanduiding voor tekst 6">
            <a:extLst>
              <a:ext uri="{FF2B5EF4-FFF2-40B4-BE49-F238E27FC236}">
                <a16:creationId xmlns:a16="http://schemas.microsoft.com/office/drawing/2014/main" id="{D7360A17-EFF8-465C-A6ED-F184C2DB50BD}"/>
              </a:ext>
            </a:extLst>
          </p:cNvPr>
          <p:cNvSpPr>
            <a:spLocks noGrp="1"/>
          </p:cNvSpPr>
          <p:nvPr>
            <p:ph type="body" sz="quarter" idx="16" hasCustomPrompt="1"/>
          </p:nvPr>
        </p:nvSpPr>
        <p:spPr>
          <a:xfrm>
            <a:off x="7250844" y="2939130"/>
            <a:ext cx="450000" cy="36000"/>
          </a:xfrm>
          <a:solidFill>
            <a:schemeClr val="accent1"/>
          </a:solidFill>
        </p:spPr>
        <p:txBody>
          <a:bodyPr anchor="b">
            <a:normAutofit/>
          </a:bodyPr>
          <a:lstStyle>
            <a:lvl1pPr marL="0" indent="0" algn="ctr">
              <a:buNone/>
              <a:defRPr sz="100">
                <a:solidFill>
                  <a:schemeClr val="tx1">
                    <a:alpha val="0"/>
                  </a:schemeClr>
                </a:solidFill>
              </a:defRPr>
            </a:lvl1pPr>
          </a:lstStyle>
          <a:p>
            <a:pPr lvl="0"/>
            <a:r>
              <a:rPr lang="en-US"/>
              <a:t>(</a:t>
            </a:r>
            <a:r>
              <a:rPr lang="en-US" err="1"/>
              <a:t>Niet</a:t>
            </a:r>
            <a:r>
              <a:rPr lang="en-US"/>
              <a:t> </a:t>
            </a:r>
            <a:r>
              <a:rPr lang="en-US" err="1"/>
              <a:t>verwijderen</a:t>
            </a:r>
            <a:r>
              <a:rPr lang="en-US"/>
              <a:t> </a:t>
            </a:r>
            <a:r>
              <a:rPr lang="en-US" err="1"/>
              <a:t>s.v.p.</a:t>
            </a:r>
            <a:r>
              <a:rPr lang="en-US"/>
              <a:t>)</a:t>
            </a:r>
            <a:endParaRPr lang="nl-NL"/>
          </a:p>
        </p:txBody>
      </p:sp>
      <p:sp>
        <p:nvSpPr>
          <p:cNvPr id="23" name="Tijdelijke aanduiding voor tekst 22">
            <a:extLst>
              <a:ext uri="{FF2B5EF4-FFF2-40B4-BE49-F238E27FC236}">
                <a16:creationId xmlns:a16="http://schemas.microsoft.com/office/drawing/2014/main" id="{5E83AEB6-DB3E-424F-BF57-3127DFC2F147}"/>
              </a:ext>
            </a:extLst>
          </p:cNvPr>
          <p:cNvSpPr>
            <a:spLocks noGrp="1"/>
          </p:cNvSpPr>
          <p:nvPr>
            <p:ph type="body" sz="quarter" idx="18" hasCustomPrompt="1"/>
          </p:nvPr>
        </p:nvSpPr>
        <p:spPr>
          <a:xfrm>
            <a:off x="7250113" y="3228109"/>
            <a:ext cx="4236308" cy="768517"/>
          </a:xfrm>
        </p:spPr>
        <p:txBody>
          <a:bodyPr/>
          <a:lstStyle>
            <a:lvl1pPr marL="0" indent="0">
              <a:lnSpc>
                <a:spcPct val="100000"/>
              </a:lnSpc>
              <a:spcBef>
                <a:spcPts val="0"/>
              </a:spcBef>
              <a:spcAft>
                <a:spcPts val="0"/>
              </a:spcAft>
              <a:buNone/>
              <a:defRPr i="1"/>
            </a:lvl1pPr>
          </a:lstStyle>
          <a:p>
            <a:pPr lvl="0"/>
            <a:r>
              <a:rPr lang="nl-NL"/>
              <a:t>Plaats hier een persoonlijke introductie, quote of beschrijving van je werkzaamheden, korte uitleg over het doel van de presentatie of quote</a:t>
            </a:r>
          </a:p>
        </p:txBody>
      </p:sp>
      <p:sp>
        <p:nvSpPr>
          <p:cNvPr id="73" name="Tijdelijke aanduiding voor tekst 22">
            <a:extLst>
              <a:ext uri="{FF2B5EF4-FFF2-40B4-BE49-F238E27FC236}">
                <a16:creationId xmlns:a16="http://schemas.microsoft.com/office/drawing/2014/main" id="{400FD265-24D6-4DAB-9F5C-99E4F9E94E42}"/>
              </a:ext>
            </a:extLst>
          </p:cNvPr>
          <p:cNvSpPr>
            <a:spLocks noGrp="1"/>
          </p:cNvSpPr>
          <p:nvPr>
            <p:ph type="body" sz="quarter" idx="19" hasCustomPrompt="1"/>
          </p:nvPr>
        </p:nvSpPr>
        <p:spPr>
          <a:xfrm>
            <a:off x="7250113" y="1815863"/>
            <a:ext cx="4236308" cy="443902"/>
          </a:xfrm>
        </p:spPr>
        <p:txBody>
          <a:bodyPr anchor="b"/>
          <a:lstStyle>
            <a:lvl1pPr marL="0" indent="0">
              <a:lnSpc>
                <a:spcPct val="90000"/>
              </a:lnSpc>
              <a:spcBef>
                <a:spcPts val="0"/>
              </a:spcBef>
              <a:spcAft>
                <a:spcPts val="0"/>
              </a:spcAft>
              <a:buNone/>
              <a:defRPr sz="1400" b="1" i="0">
                <a:solidFill>
                  <a:schemeClr val="tx1"/>
                </a:solidFill>
                <a:latin typeface="+mj-lt"/>
              </a:defRPr>
            </a:lvl1pPr>
          </a:lstStyle>
          <a:p>
            <a:pPr lvl="0"/>
            <a:r>
              <a:rPr lang="nl-NL"/>
              <a:t>Plaats hier je functie</a:t>
            </a:r>
            <a:br>
              <a:rPr lang="nl-NL"/>
            </a:br>
            <a:r>
              <a:rPr lang="nl-NL"/>
              <a:t>(Max. twee zinnen s.v.p.)</a:t>
            </a:r>
          </a:p>
        </p:txBody>
      </p:sp>
      <p:sp>
        <p:nvSpPr>
          <p:cNvPr id="74" name="Tijdelijke aanduiding voor tekst 6">
            <a:extLst>
              <a:ext uri="{FF2B5EF4-FFF2-40B4-BE49-F238E27FC236}">
                <a16:creationId xmlns:a16="http://schemas.microsoft.com/office/drawing/2014/main" id="{88FC0888-9A8A-4C90-BC97-18DBA0679248}"/>
              </a:ext>
            </a:extLst>
          </p:cNvPr>
          <p:cNvSpPr>
            <a:spLocks noGrp="1"/>
          </p:cNvSpPr>
          <p:nvPr>
            <p:ph type="body" sz="quarter" idx="20" hasCustomPrompt="1"/>
          </p:nvPr>
        </p:nvSpPr>
        <p:spPr>
          <a:xfrm>
            <a:off x="7250113" y="4112700"/>
            <a:ext cx="4236470" cy="3600"/>
          </a:xfrm>
          <a:solidFill>
            <a:schemeClr val="bg1">
              <a:lumMod val="85000"/>
            </a:schemeClr>
          </a:solidFill>
        </p:spPr>
        <p:txBody>
          <a:bodyPr anchor="b">
            <a:normAutofit/>
          </a:bodyPr>
          <a:lstStyle>
            <a:lvl1pPr marL="0" indent="0" algn="ctr">
              <a:buNone/>
              <a:defRPr sz="100">
                <a:solidFill>
                  <a:schemeClr val="tx1">
                    <a:alpha val="0"/>
                  </a:schemeClr>
                </a:solidFill>
              </a:defRPr>
            </a:lvl1pPr>
          </a:lstStyle>
          <a:p>
            <a:pPr lvl="0"/>
            <a:r>
              <a:rPr lang="en-US"/>
              <a:t>(</a:t>
            </a:r>
            <a:r>
              <a:rPr lang="en-US" err="1"/>
              <a:t>Niet</a:t>
            </a:r>
            <a:r>
              <a:rPr lang="en-US"/>
              <a:t> </a:t>
            </a:r>
            <a:r>
              <a:rPr lang="en-US" err="1"/>
              <a:t>verwijderen</a:t>
            </a:r>
            <a:r>
              <a:rPr lang="en-US"/>
              <a:t> </a:t>
            </a:r>
            <a:r>
              <a:rPr lang="en-US" err="1"/>
              <a:t>s.v.p.</a:t>
            </a:r>
            <a:r>
              <a:rPr lang="en-US"/>
              <a:t>)</a:t>
            </a:r>
            <a:endParaRPr lang="nl-NL"/>
          </a:p>
        </p:txBody>
      </p:sp>
      <p:sp>
        <p:nvSpPr>
          <p:cNvPr id="75" name="Tijdelijke aanduiding voor tekst 22">
            <a:extLst>
              <a:ext uri="{FF2B5EF4-FFF2-40B4-BE49-F238E27FC236}">
                <a16:creationId xmlns:a16="http://schemas.microsoft.com/office/drawing/2014/main" id="{6ED98436-47EF-41D4-8DAD-DB0E65EF0BB1}"/>
              </a:ext>
            </a:extLst>
          </p:cNvPr>
          <p:cNvSpPr>
            <a:spLocks noGrp="1"/>
          </p:cNvSpPr>
          <p:nvPr>
            <p:ph type="body" sz="quarter" idx="21" hasCustomPrompt="1"/>
          </p:nvPr>
        </p:nvSpPr>
        <p:spPr>
          <a:xfrm>
            <a:off x="7577138" y="4260165"/>
            <a:ext cx="3909284" cy="192832"/>
          </a:xfrm>
        </p:spPr>
        <p:txBody>
          <a:bodyPr anchor="ctr"/>
          <a:lstStyle>
            <a:lvl1pPr marL="0" indent="0">
              <a:buNone/>
              <a:defRPr sz="1200" i="1"/>
            </a:lvl1pPr>
          </a:lstStyle>
          <a:p>
            <a:pPr lvl="0"/>
            <a:r>
              <a:rPr lang="nl-NL"/>
              <a:t>Plaats hier je </a:t>
            </a:r>
            <a:r>
              <a:rPr lang="nl-NL" err="1"/>
              <a:t>linkedin</a:t>
            </a:r>
            <a:r>
              <a:rPr lang="nl-NL"/>
              <a:t> </a:t>
            </a:r>
            <a:r>
              <a:rPr lang="nl-NL" err="1"/>
              <a:t>url</a:t>
            </a:r>
            <a:endParaRPr lang="nl-NL"/>
          </a:p>
        </p:txBody>
      </p:sp>
      <p:sp>
        <p:nvSpPr>
          <p:cNvPr id="76" name="Tijdelijke aanduiding voor tekst 22">
            <a:extLst>
              <a:ext uri="{FF2B5EF4-FFF2-40B4-BE49-F238E27FC236}">
                <a16:creationId xmlns:a16="http://schemas.microsoft.com/office/drawing/2014/main" id="{4284ABF2-F9DE-4FDE-8510-0448624CA7D6}"/>
              </a:ext>
            </a:extLst>
          </p:cNvPr>
          <p:cNvSpPr>
            <a:spLocks noGrp="1"/>
          </p:cNvSpPr>
          <p:nvPr>
            <p:ph type="body" sz="quarter" idx="22" hasCustomPrompt="1"/>
          </p:nvPr>
        </p:nvSpPr>
        <p:spPr>
          <a:xfrm>
            <a:off x="7577138" y="4543763"/>
            <a:ext cx="3909284" cy="192832"/>
          </a:xfrm>
        </p:spPr>
        <p:txBody>
          <a:bodyPr anchor="ctr"/>
          <a:lstStyle>
            <a:lvl1pPr marL="0" indent="0">
              <a:buNone/>
              <a:defRPr sz="1200" i="1"/>
            </a:lvl1pPr>
          </a:lstStyle>
          <a:p>
            <a:pPr lvl="0"/>
            <a:r>
              <a:rPr lang="nl-NL"/>
              <a:t>Plaats hier je website</a:t>
            </a:r>
          </a:p>
        </p:txBody>
      </p:sp>
      <p:sp>
        <p:nvSpPr>
          <p:cNvPr id="77" name="Tijdelijke aanduiding voor tekst 22">
            <a:extLst>
              <a:ext uri="{FF2B5EF4-FFF2-40B4-BE49-F238E27FC236}">
                <a16:creationId xmlns:a16="http://schemas.microsoft.com/office/drawing/2014/main" id="{BC120DA1-E877-48E4-9C35-A89EE1772611}"/>
              </a:ext>
            </a:extLst>
          </p:cNvPr>
          <p:cNvSpPr>
            <a:spLocks noGrp="1"/>
          </p:cNvSpPr>
          <p:nvPr>
            <p:ph type="body" sz="quarter" idx="23" hasCustomPrompt="1"/>
          </p:nvPr>
        </p:nvSpPr>
        <p:spPr>
          <a:xfrm>
            <a:off x="7577138" y="4827360"/>
            <a:ext cx="3909284" cy="192832"/>
          </a:xfrm>
        </p:spPr>
        <p:txBody>
          <a:bodyPr anchor="ctr"/>
          <a:lstStyle>
            <a:lvl1pPr marL="0" indent="0">
              <a:buNone/>
              <a:defRPr sz="1200" i="1"/>
            </a:lvl1pPr>
          </a:lstStyle>
          <a:p>
            <a:pPr lvl="0"/>
            <a:r>
              <a:rPr lang="nl-NL"/>
              <a:t>Plaats hier je telefoonnummer</a:t>
            </a:r>
          </a:p>
        </p:txBody>
      </p:sp>
      <p:sp>
        <p:nvSpPr>
          <p:cNvPr id="79" name="Tijdelijke aanduiding voor tekst 78">
            <a:extLst>
              <a:ext uri="{FF2B5EF4-FFF2-40B4-BE49-F238E27FC236}">
                <a16:creationId xmlns:a16="http://schemas.microsoft.com/office/drawing/2014/main" id="{2A0F3C97-6266-450F-A26B-B971F2EDF527}"/>
              </a:ext>
            </a:extLst>
          </p:cNvPr>
          <p:cNvSpPr>
            <a:spLocks noGrp="1"/>
          </p:cNvSpPr>
          <p:nvPr>
            <p:ph type="body" sz="quarter" idx="24" hasCustomPrompt="1"/>
          </p:nvPr>
        </p:nvSpPr>
        <p:spPr>
          <a:xfrm>
            <a:off x="7250113" y="4260165"/>
            <a:ext cx="195286" cy="195286"/>
          </a:xfrm>
          <a:custGeom>
            <a:avLst/>
            <a:gdLst>
              <a:gd name="connsiteX0" fmla="*/ 0 w 12192000"/>
              <a:gd name="connsiteY0" fmla="*/ 0 h 719137"/>
              <a:gd name="connsiteX1" fmla="*/ 12192000 w 12192000"/>
              <a:gd name="connsiteY1" fmla="*/ 0 h 719137"/>
              <a:gd name="connsiteX2" fmla="*/ 12192000 w 12192000"/>
              <a:gd name="connsiteY2" fmla="*/ 719137 h 719137"/>
              <a:gd name="connsiteX3" fmla="*/ 0 w 12192000"/>
              <a:gd name="connsiteY3" fmla="*/ 719137 h 719137"/>
            </a:gdLst>
            <a:ahLst/>
            <a:cxnLst>
              <a:cxn ang="0">
                <a:pos x="connsiteX0" y="connsiteY0"/>
              </a:cxn>
              <a:cxn ang="0">
                <a:pos x="connsiteX1" y="connsiteY1"/>
              </a:cxn>
              <a:cxn ang="0">
                <a:pos x="connsiteX2" y="connsiteY2"/>
              </a:cxn>
              <a:cxn ang="0">
                <a:pos x="connsiteX3" y="connsiteY3"/>
              </a:cxn>
            </a:cxnLst>
            <a:rect l="l" t="t" r="r" b="b"/>
            <a:pathLst>
              <a:path w="12192000" h="719137">
                <a:moveTo>
                  <a:pt x="0" y="0"/>
                </a:moveTo>
                <a:lnTo>
                  <a:pt x="12192000" y="0"/>
                </a:lnTo>
                <a:lnTo>
                  <a:pt x="12192000" y="719137"/>
                </a:lnTo>
                <a:lnTo>
                  <a:pt x="0" y="719137"/>
                </a:lnTo>
                <a:close/>
              </a:path>
            </a:pathLst>
          </a:custGeom>
          <a:blipFill>
            <a:blip r:embed="rId3" cstate="screen">
              <a:extLst>
                <a:ext uri="{28A0092B-C50C-407E-A947-70E740481C1C}">
                  <a14:useLocalDpi xmlns:a14="http://schemas.microsoft.com/office/drawing/2010/main"/>
                </a:ext>
                <a:ext uri="{96DAC541-7B7A-43D3-8B79-37D633B846F1}">
                  <asvg:svgBlip xmlns:asvg="http://schemas.microsoft.com/office/drawing/2016/SVG/main" r:embed="rId4"/>
                </a:ext>
              </a:extLst>
            </a:blip>
            <a:srcRect/>
            <a:stretch>
              <a:fillRect/>
            </a:stretch>
          </a:blipFill>
        </p:spPr>
        <p:txBody>
          <a:bodyPr wrap="square" anchor="b">
            <a:noAutofit/>
          </a:bodyPr>
          <a:lstStyle>
            <a:lvl1pPr marL="0" indent="0" algn="ctr">
              <a:buNone/>
              <a:defRPr sz="100">
                <a:solidFill>
                  <a:schemeClr val="tx1">
                    <a:alpha val="0"/>
                  </a:schemeClr>
                </a:solidFill>
              </a:defRPr>
            </a:lvl1pPr>
          </a:lstStyle>
          <a:p>
            <a:pPr lvl="0"/>
            <a:r>
              <a:rPr lang="en-US"/>
              <a:t>(</a:t>
            </a:r>
            <a:r>
              <a:rPr lang="en-US" err="1"/>
              <a:t>Niet</a:t>
            </a:r>
            <a:r>
              <a:rPr lang="en-US"/>
              <a:t> </a:t>
            </a:r>
            <a:r>
              <a:rPr lang="en-US" err="1"/>
              <a:t>verwijderen</a:t>
            </a:r>
            <a:r>
              <a:rPr lang="en-US"/>
              <a:t> </a:t>
            </a:r>
            <a:r>
              <a:rPr lang="en-US" err="1"/>
              <a:t>s.v.p.</a:t>
            </a:r>
            <a:r>
              <a:rPr lang="en-US"/>
              <a:t>)</a:t>
            </a:r>
            <a:endParaRPr lang="nl-NL"/>
          </a:p>
        </p:txBody>
      </p:sp>
      <p:sp>
        <p:nvSpPr>
          <p:cNvPr id="80" name="Tijdelijke aanduiding voor tekst 79">
            <a:extLst>
              <a:ext uri="{FF2B5EF4-FFF2-40B4-BE49-F238E27FC236}">
                <a16:creationId xmlns:a16="http://schemas.microsoft.com/office/drawing/2014/main" id="{F828C4E6-78B0-4093-A936-FCB11CD9082B}"/>
              </a:ext>
            </a:extLst>
          </p:cNvPr>
          <p:cNvSpPr>
            <a:spLocks noGrp="1"/>
          </p:cNvSpPr>
          <p:nvPr>
            <p:ph type="body" sz="quarter" idx="25" hasCustomPrompt="1"/>
          </p:nvPr>
        </p:nvSpPr>
        <p:spPr>
          <a:xfrm>
            <a:off x="7250113" y="4543497"/>
            <a:ext cx="195286" cy="195286"/>
          </a:xfrm>
          <a:custGeom>
            <a:avLst/>
            <a:gdLst>
              <a:gd name="connsiteX0" fmla="*/ 0 w 12192000"/>
              <a:gd name="connsiteY0" fmla="*/ 0 h 719137"/>
              <a:gd name="connsiteX1" fmla="*/ 12192000 w 12192000"/>
              <a:gd name="connsiteY1" fmla="*/ 0 h 719137"/>
              <a:gd name="connsiteX2" fmla="*/ 12192000 w 12192000"/>
              <a:gd name="connsiteY2" fmla="*/ 719137 h 719137"/>
              <a:gd name="connsiteX3" fmla="*/ 0 w 12192000"/>
              <a:gd name="connsiteY3" fmla="*/ 719137 h 719137"/>
            </a:gdLst>
            <a:ahLst/>
            <a:cxnLst>
              <a:cxn ang="0">
                <a:pos x="connsiteX0" y="connsiteY0"/>
              </a:cxn>
              <a:cxn ang="0">
                <a:pos x="connsiteX1" y="connsiteY1"/>
              </a:cxn>
              <a:cxn ang="0">
                <a:pos x="connsiteX2" y="connsiteY2"/>
              </a:cxn>
              <a:cxn ang="0">
                <a:pos x="connsiteX3" y="connsiteY3"/>
              </a:cxn>
            </a:cxnLst>
            <a:rect l="l" t="t" r="r" b="b"/>
            <a:pathLst>
              <a:path w="12192000" h="719137">
                <a:moveTo>
                  <a:pt x="0" y="0"/>
                </a:moveTo>
                <a:lnTo>
                  <a:pt x="12192000" y="0"/>
                </a:lnTo>
                <a:lnTo>
                  <a:pt x="12192000" y="719137"/>
                </a:lnTo>
                <a:lnTo>
                  <a:pt x="0" y="719137"/>
                </a:lnTo>
                <a:close/>
              </a:path>
            </a:pathLst>
          </a:custGeom>
          <a:blipFill>
            <a:blip r:embed="rId5" cstate="screen">
              <a:extLst>
                <a:ext uri="{28A0092B-C50C-407E-A947-70E740481C1C}">
                  <a14:useLocalDpi xmlns:a14="http://schemas.microsoft.com/office/drawing/2010/main"/>
                </a:ext>
                <a:ext uri="{96DAC541-7B7A-43D3-8B79-37D633B846F1}">
                  <asvg:svgBlip xmlns:asvg="http://schemas.microsoft.com/office/drawing/2016/SVG/main" r:embed="rId6"/>
                </a:ext>
              </a:extLst>
            </a:blip>
            <a:srcRect/>
            <a:stretch>
              <a:fillRect t="5078" b="5078"/>
            </a:stretch>
          </a:blipFill>
        </p:spPr>
        <p:txBody>
          <a:bodyPr wrap="square" anchor="b">
            <a:noAutofit/>
          </a:bodyPr>
          <a:lstStyle>
            <a:lvl1pPr marL="0" indent="0" algn="ctr">
              <a:buNone/>
              <a:defRPr sz="100">
                <a:solidFill>
                  <a:schemeClr val="tx1">
                    <a:alpha val="0"/>
                  </a:schemeClr>
                </a:solidFill>
              </a:defRPr>
            </a:lvl1pPr>
          </a:lstStyle>
          <a:p>
            <a:pPr lvl="0"/>
            <a:r>
              <a:rPr lang="en-US"/>
              <a:t>(</a:t>
            </a:r>
            <a:r>
              <a:rPr lang="en-US" err="1"/>
              <a:t>Niet</a:t>
            </a:r>
            <a:r>
              <a:rPr lang="en-US"/>
              <a:t> </a:t>
            </a:r>
            <a:r>
              <a:rPr lang="en-US" err="1"/>
              <a:t>verwijderen</a:t>
            </a:r>
            <a:r>
              <a:rPr lang="en-US"/>
              <a:t> </a:t>
            </a:r>
            <a:r>
              <a:rPr lang="en-US" err="1"/>
              <a:t>s.v.p.</a:t>
            </a:r>
            <a:r>
              <a:rPr lang="en-US"/>
              <a:t>)</a:t>
            </a:r>
            <a:endParaRPr lang="nl-NL"/>
          </a:p>
        </p:txBody>
      </p:sp>
      <p:sp>
        <p:nvSpPr>
          <p:cNvPr id="81" name="Tijdelijke aanduiding voor tekst 80">
            <a:extLst>
              <a:ext uri="{FF2B5EF4-FFF2-40B4-BE49-F238E27FC236}">
                <a16:creationId xmlns:a16="http://schemas.microsoft.com/office/drawing/2014/main" id="{AA334532-1935-4CEE-9AA9-C8C5C5F64C45}"/>
              </a:ext>
            </a:extLst>
          </p:cNvPr>
          <p:cNvSpPr>
            <a:spLocks noGrp="1"/>
          </p:cNvSpPr>
          <p:nvPr>
            <p:ph type="body" sz="quarter" idx="26" hasCustomPrompt="1"/>
          </p:nvPr>
        </p:nvSpPr>
        <p:spPr>
          <a:xfrm>
            <a:off x="7250113" y="4826829"/>
            <a:ext cx="195286" cy="195286"/>
          </a:xfrm>
          <a:custGeom>
            <a:avLst/>
            <a:gdLst>
              <a:gd name="connsiteX0" fmla="*/ 0 w 12192000"/>
              <a:gd name="connsiteY0" fmla="*/ 0 h 719137"/>
              <a:gd name="connsiteX1" fmla="*/ 12192000 w 12192000"/>
              <a:gd name="connsiteY1" fmla="*/ 0 h 719137"/>
              <a:gd name="connsiteX2" fmla="*/ 12192000 w 12192000"/>
              <a:gd name="connsiteY2" fmla="*/ 719137 h 719137"/>
              <a:gd name="connsiteX3" fmla="*/ 0 w 12192000"/>
              <a:gd name="connsiteY3" fmla="*/ 719137 h 719137"/>
            </a:gdLst>
            <a:ahLst/>
            <a:cxnLst>
              <a:cxn ang="0">
                <a:pos x="connsiteX0" y="connsiteY0"/>
              </a:cxn>
              <a:cxn ang="0">
                <a:pos x="connsiteX1" y="connsiteY1"/>
              </a:cxn>
              <a:cxn ang="0">
                <a:pos x="connsiteX2" y="connsiteY2"/>
              </a:cxn>
              <a:cxn ang="0">
                <a:pos x="connsiteX3" y="connsiteY3"/>
              </a:cxn>
            </a:cxnLst>
            <a:rect l="l" t="t" r="r" b="b"/>
            <a:pathLst>
              <a:path w="12192000" h="719137">
                <a:moveTo>
                  <a:pt x="0" y="0"/>
                </a:moveTo>
                <a:lnTo>
                  <a:pt x="12192000" y="0"/>
                </a:lnTo>
                <a:lnTo>
                  <a:pt x="12192000" y="719137"/>
                </a:lnTo>
                <a:lnTo>
                  <a:pt x="0" y="719137"/>
                </a:lnTo>
                <a:close/>
              </a:path>
            </a:pathLst>
          </a:custGeom>
          <a:blipFill>
            <a:blip r:embed="rId7" cstate="screen">
              <a:extLst>
                <a:ext uri="{28A0092B-C50C-407E-A947-70E740481C1C}">
                  <a14:useLocalDpi xmlns:a14="http://schemas.microsoft.com/office/drawing/2010/main"/>
                </a:ext>
                <a:ext uri="{96DAC541-7B7A-43D3-8B79-37D633B846F1}">
                  <asvg:svgBlip xmlns:asvg="http://schemas.microsoft.com/office/drawing/2016/SVG/main" r:embed="rId8"/>
                </a:ext>
              </a:extLst>
            </a:blip>
            <a:srcRect/>
            <a:stretch>
              <a:fillRect/>
            </a:stretch>
          </a:blipFill>
        </p:spPr>
        <p:txBody>
          <a:bodyPr wrap="square" anchor="b">
            <a:noAutofit/>
          </a:bodyPr>
          <a:lstStyle>
            <a:lvl1pPr marL="0" indent="0" algn="ctr">
              <a:buNone/>
              <a:defRPr sz="100">
                <a:solidFill>
                  <a:schemeClr val="tx1">
                    <a:alpha val="0"/>
                  </a:schemeClr>
                </a:solidFill>
              </a:defRPr>
            </a:lvl1pPr>
          </a:lstStyle>
          <a:p>
            <a:pPr lvl="0"/>
            <a:r>
              <a:rPr lang="en-US"/>
              <a:t>(</a:t>
            </a:r>
            <a:r>
              <a:rPr lang="en-US" err="1"/>
              <a:t>Niet</a:t>
            </a:r>
            <a:r>
              <a:rPr lang="en-US"/>
              <a:t> </a:t>
            </a:r>
            <a:r>
              <a:rPr lang="en-US" err="1"/>
              <a:t>verwijderen</a:t>
            </a:r>
            <a:r>
              <a:rPr lang="en-US"/>
              <a:t> </a:t>
            </a:r>
            <a:r>
              <a:rPr lang="en-US" err="1"/>
              <a:t>s.v.p.</a:t>
            </a:r>
            <a:r>
              <a:rPr lang="en-US"/>
              <a:t>)</a:t>
            </a:r>
            <a:endParaRPr lang="nl-NL"/>
          </a:p>
        </p:txBody>
      </p:sp>
      <p:grpSp>
        <p:nvGrpSpPr>
          <p:cNvPr id="86" name="Instructie">
            <a:extLst>
              <a:ext uri="{FF2B5EF4-FFF2-40B4-BE49-F238E27FC236}">
                <a16:creationId xmlns:a16="http://schemas.microsoft.com/office/drawing/2014/main" id="{93414CF3-DEDF-4C03-8B4A-7DAF89DB227B}"/>
              </a:ext>
            </a:extLst>
          </p:cNvPr>
          <p:cNvGrpSpPr/>
          <p:nvPr userDrawn="1"/>
        </p:nvGrpSpPr>
        <p:grpSpPr>
          <a:xfrm>
            <a:off x="-3631765" y="-99300"/>
            <a:ext cx="3391307" cy="7056601"/>
            <a:chOff x="12441539" y="-99300"/>
            <a:chExt cx="3391307" cy="7056601"/>
          </a:xfrm>
        </p:grpSpPr>
        <p:sp>
          <p:nvSpPr>
            <p:cNvPr id="87" name="Rechthoek 86">
              <a:extLst>
                <a:ext uri="{FF2B5EF4-FFF2-40B4-BE49-F238E27FC236}">
                  <a16:creationId xmlns:a16="http://schemas.microsoft.com/office/drawing/2014/main" id="{B78CBC64-DF51-4DCA-948A-59D1D4E4401A}"/>
                </a:ext>
              </a:extLst>
            </p:cNvPr>
            <p:cNvSpPr/>
            <p:nvPr userDrawn="1"/>
          </p:nvSpPr>
          <p:spPr>
            <a:xfrm>
              <a:off x="12441539" y="-99300"/>
              <a:ext cx="3391307" cy="7056601"/>
            </a:xfrm>
            <a:prstGeom prst="rect">
              <a:avLst/>
            </a:prstGeom>
            <a:solidFill>
              <a:schemeClr val="bg1">
                <a:lumMod val="95000"/>
              </a:schemeClr>
            </a:solidFill>
            <a:ln w="317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108000" rIns="108000" bIns="108000" numCol="1" spcCol="0" rtlCol="0" fromWordArt="0" anchor="ctr" anchorCtr="0" forceAA="0" compatLnSpc="1">
              <a:prstTxWarp prst="textNoShape">
                <a:avLst/>
              </a:prstTxWarp>
              <a:noAutofit/>
            </a:bodyPr>
            <a:lstStyle/>
            <a:p>
              <a:pPr algn="l">
                <a:lnSpc>
                  <a:spcPct val="90000"/>
                </a:lnSpc>
                <a:spcBef>
                  <a:spcPts val="600"/>
                </a:spcBef>
                <a:spcAft>
                  <a:spcPts val="600"/>
                </a:spcAft>
              </a:pPr>
              <a:endParaRPr lang="nl-NL" sz="1400" b="0" cap="all" baseline="0">
                <a:solidFill>
                  <a:schemeClr val="bg1"/>
                </a:solidFill>
                <a:latin typeface="Calibri" panose="020F0502020204030204" pitchFamily="34" charset="0"/>
                <a:cs typeface="Calibri" panose="020F0502020204030204" pitchFamily="34" charset="0"/>
              </a:endParaRPr>
            </a:p>
          </p:txBody>
        </p:sp>
        <p:sp>
          <p:nvSpPr>
            <p:cNvPr id="88" name="Ovaal 87">
              <a:extLst>
                <a:ext uri="{FF2B5EF4-FFF2-40B4-BE49-F238E27FC236}">
                  <a16:creationId xmlns:a16="http://schemas.microsoft.com/office/drawing/2014/main" id="{5C588073-7924-4C29-80B8-1212BB6F1F99}"/>
                </a:ext>
              </a:extLst>
            </p:cNvPr>
            <p:cNvSpPr/>
            <p:nvPr userDrawn="1"/>
          </p:nvSpPr>
          <p:spPr>
            <a:xfrm>
              <a:off x="15501708" y="5972924"/>
              <a:ext cx="230835" cy="230835"/>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180000" rIns="180000" bIns="180000" numCol="1" spcCol="0" rtlCol="0" fromWordArt="0" anchor="ctr" anchorCtr="0" forceAA="0" compatLnSpc="1">
              <a:prstTxWarp prst="textNoShape">
                <a:avLst/>
              </a:prstTxWarp>
              <a:noAutofit/>
            </a:bodyPr>
            <a:lstStyle/>
            <a:p>
              <a:pPr algn="ctr">
                <a:lnSpc>
                  <a:spcPct val="90000"/>
                </a:lnSpc>
                <a:spcBef>
                  <a:spcPts val="600"/>
                </a:spcBef>
                <a:spcAft>
                  <a:spcPts val="600"/>
                </a:spcAft>
              </a:pPr>
              <a:endParaRPr lang="nl-NL" sz="1800" b="0" cap="all" baseline="0" err="1">
                <a:solidFill>
                  <a:srgbClr val="211F26"/>
                </a:solidFill>
                <a:latin typeface="Calibri" panose="020F0502020204030204" pitchFamily="34" charset="0"/>
                <a:cs typeface="Calibri" panose="020F0502020204030204" pitchFamily="34" charset="0"/>
              </a:endParaRPr>
            </a:p>
          </p:txBody>
        </p:sp>
        <p:sp>
          <p:nvSpPr>
            <p:cNvPr id="89" name="Graphic 163" descr="Informatie">
              <a:extLst>
                <a:ext uri="{FF2B5EF4-FFF2-40B4-BE49-F238E27FC236}">
                  <a16:creationId xmlns:a16="http://schemas.microsoft.com/office/drawing/2014/main" id="{31CEC325-DBA3-4659-88C4-C68AEA43552F}"/>
                </a:ext>
              </a:extLst>
            </p:cNvPr>
            <p:cNvSpPr/>
            <p:nvPr userDrawn="1"/>
          </p:nvSpPr>
          <p:spPr>
            <a:xfrm>
              <a:off x="15483348" y="5954564"/>
              <a:ext cx="267555" cy="267555"/>
            </a:xfrm>
            <a:custGeom>
              <a:avLst/>
              <a:gdLst>
                <a:gd name="connsiteX0" fmla="*/ 145860 w 291719"/>
                <a:gd name="connsiteY0" fmla="*/ 0 h 291719"/>
                <a:gd name="connsiteX1" fmla="*/ 0 w 291719"/>
                <a:gd name="connsiteY1" fmla="*/ 145860 h 291719"/>
                <a:gd name="connsiteX2" fmla="*/ 145860 w 291719"/>
                <a:gd name="connsiteY2" fmla="*/ 291720 h 291719"/>
                <a:gd name="connsiteX3" fmla="*/ 291720 w 291719"/>
                <a:gd name="connsiteY3" fmla="*/ 145860 h 291719"/>
                <a:gd name="connsiteX4" fmla="*/ 145860 w 291719"/>
                <a:gd name="connsiteY4" fmla="*/ 0 h 291719"/>
                <a:gd name="connsiteX5" fmla="*/ 138183 w 291719"/>
                <a:gd name="connsiteY5" fmla="*/ 38384 h 291719"/>
                <a:gd name="connsiteX6" fmla="*/ 157375 w 291719"/>
                <a:gd name="connsiteY6" fmla="*/ 57576 h 291719"/>
                <a:gd name="connsiteX7" fmla="*/ 138183 w 291719"/>
                <a:gd name="connsiteY7" fmla="*/ 76768 h 291719"/>
                <a:gd name="connsiteX8" fmla="*/ 118991 w 291719"/>
                <a:gd name="connsiteY8" fmla="*/ 57576 h 291719"/>
                <a:gd name="connsiteX9" fmla="*/ 138183 w 291719"/>
                <a:gd name="connsiteY9" fmla="*/ 38384 h 291719"/>
                <a:gd name="connsiteX10" fmla="*/ 184244 w 291719"/>
                <a:gd name="connsiteY10" fmla="*/ 253336 h 291719"/>
                <a:gd name="connsiteX11" fmla="*/ 107476 w 291719"/>
                <a:gd name="connsiteY11" fmla="*/ 253336 h 291719"/>
                <a:gd name="connsiteX12" fmla="*/ 107476 w 291719"/>
                <a:gd name="connsiteY12" fmla="*/ 230305 h 291719"/>
                <a:gd name="connsiteX13" fmla="*/ 134345 w 291719"/>
                <a:gd name="connsiteY13" fmla="*/ 230305 h 291719"/>
                <a:gd name="connsiteX14" fmla="*/ 134345 w 291719"/>
                <a:gd name="connsiteY14" fmla="*/ 115153 h 291719"/>
                <a:gd name="connsiteX15" fmla="*/ 111314 w 291719"/>
                <a:gd name="connsiteY15" fmla="*/ 115153 h 291719"/>
                <a:gd name="connsiteX16" fmla="*/ 111314 w 291719"/>
                <a:gd name="connsiteY16" fmla="*/ 92122 h 291719"/>
                <a:gd name="connsiteX17" fmla="*/ 157375 w 291719"/>
                <a:gd name="connsiteY17" fmla="*/ 92122 h 291719"/>
                <a:gd name="connsiteX18" fmla="*/ 157375 w 291719"/>
                <a:gd name="connsiteY18" fmla="*/ 115153 h 291719"/>
                <a:gd name="connsiteX19" fmla="*/ 157375 w 291719"/>
                <a:gd name="connsiteY19" fmla="*/ 230305 h 291719"/>
                <a:gd name="connsiteX20" fmla="*/ 184244 w 291719"/>
                <a:gd name="connsiteY20" fmla="*/ 230305 h 291719"/>
                <a:gd name="connsiteX21" fmla="*/ 184244 w 291719"/>
                <a:gd name="connsiteY21" fmla="*/ 253336 h 2917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91719" h="291719">
                  <a:moveTo>
                    <a:pt x="145860" y="0"/>
                  </a:moveTo>
                  <a:cubicBezTo>
                    <a:pt x="65253" y="0"/>
                    <a:pt x="0" y="65253"/>
                    <a:pt x="0" y="145860"/>
                  </a:cubicBezTo>
                  <a:cubicBezTo>
                    <a:pt x="0" y="226467"/>
                    <a:pt x="65253" y="291720"/>
                    <a:pt x="145860" y="291720"/>
                  </a:cubicBezTo>
                  <a:cubicBezTo>
                    <a:pt x="226467" y="291720"/>
                    <a:pt x="291720" y="226467"/>
                    <a:pt x="291720" y="145860"/>
                  </a:cubicBezTo>
                  <a:cubicBezTo>
                    <a:pt x="291720" y="65253"/>
                    <a:pt x="226467" y="0"/>
                    <a:pt x="145860" y="0"/>
                  </a:cubicBezTo>
                  <a:close/>
                  <a:moveTo>
                    <a:pt x="138183" y="38384"/>
                  </a:moveTo>
                  <a:cubicBezTo>
                    <a:pt x="148931" y="38384"/>
                    <a:pt x="157375" y="46829"/>
                    <a:pt x="157375" y="57576"/>
                  </a:cubicBezTo>
                  <a:cubicBezTo>
                    <a:pt x="157375" y="68324"/>
                    <a:pt x="148931" y="76768"/>
                    <a:pt x="138183" y="76768"/>
                  </a:cubicBezTo>
                  <a:cubicBezTo>
                    <a:pt x="127435" y="76768"/>
                    <a:pt x="118991" y="68324"/>
                    <a:pt x="118991" y="57576"/>
                  </a:cubicBezTo>
                  <a:cubicBezTo>
                    <a:pt x="118991" y="46829"/>
                    <a:pt x="127435" y="38384"/>
                    <a:pt x="138183" y="38384"/>
                  </a:cubicBezTo>
                  <a:close/>
                  <a:moveTo>
                    <a:pt x="184244" y="253336"/>
                  </a:moveTo>
                  <a:lnTo>
                    <a:pt x="107476" y="253336"/>
                  </a:lnTo>
                  <a:lnTo>
                    <a:pt x="107476" y="230305"/>
                  </a:lnTo>
                  <a:lnTo>
                    <a:pt x="134345" y="230305"/>
                  </a:lnTo>
                  <a:lnTo>
                    <a:pt x="134345" y="115153"/>
                  </a:lnTo>
                  <a:lnTo>
                    <a:pt x="111314" y="115153"/>
                  </a:lnTo>
                  <a:lnTo>
                    <a:pt x="111314" y="92122"/>
                  </a:lnTo>
                  <a:lnTo>
                    <a:pt x="157375" y="92122"/>
                  </a:lnTo>
                  <a:lnTo>
                    <a:pt x="157375" y="115153"/>
                  </a:lnTo>
                  <a:lnTo>
                    <a:pt x="157375" y="230305"/>
                  </a:lnTo>
                  <a:lnTo>
                    <a:pt x="184244" y="230305"/>
                  </a:lnTo>
                  <a:lnTo>
                    <a:pt x="184244" y="253336"/>
                  </a:lnTo>
                  <a:close/>
                </a:path>
              </a:pathLst>
            </a:custGeom>
            <a:solidFill>
              <a:schemeClr val="tx1"/>
            </a:solidFill>
            <a:ln w="3770" cap="flat">
              <a:noFill/>
              <a:prstDash val="solid"/>
              <a:miter/>
            </a:ln>
          </p:spPr>
          <p:txBody>
            <a:bodyPr rtlCol="0" anchor="ctr"/>
            <a:lstStyle/>
            <a:p>
              <a:endParaRPr lang="nl-NL" sz="2000" b="0">
                <a:solidFill>
                  <a:srgbClr val="211F26"/>
                </a:solidFill>
                <a:latin typeface="Calibri" panose="020F0502020204030204" pitchFamily="34" charset="0"/>
                <a:cs typeface="Calibri" panose="020F0502020204030204" pitchFamily="34" charset="0"/>
              </a:endParaRPr>
            </a:p>
          </p:txBody>
        </p:sp>
        <p:sp>
          <p:nvSpPr>
            <p:cNvPr id="90" name="Rechthoek 89">
              <a:extLst>
                <a:ext uri="{FF2B5EF4-FFF2-40B4-BE49-F238E27FC236}">
                  <a16:creationId xmlns:a16="http://schemas.microsoft.com/office/drawing/2014/main" id="{3D42EC5F-45C0-4541-B548-F3743095575B}"/>
                </a:ext>
              </a:extLst>
            </p:cNvPr>
            <p:cNvSpPr/>
            <p:nvPr userDrawn="1"/>
          </p:nvSpPr>
          <p:spPr>
            <a:xfrm>
              <a:off x="12556139" y="6175639"/>
              <a:ext cx="3194764" cy="682362"/>
            </a:xfrm>
            <a:prstGeom prst="rect">
              <a:avLst/>
            </a:prstGeom>
            <a:noFill/>
            <a:ln w="25400" cap="flat" cmpd="sng" algn="ctr">
              <a:noFill/>
              <a:prstDash val="solid"/>
            </a:ln>
            <a:effectLst/>
          </p:spPr>
          <p:txBody>
            <a:bodyPr lIns="0" tIns="0" rIns="0" bIns="0" rtlCol="0" anchor="t"/>
            <a:lstStyle/>
            <a:p>
              <a:pPr marL="0" marR="0" lvl="0" indent="0" algn="l" defTabSz="914400" rtl="0" eaLnBrk="1" fontAlgn="auto" latinLnBrk="0" hangingPunct="1">
                <a:lnSpc>
                  <a:spcPct val="90000"/>
                </a:lnSpc>
                <a:spcBef>
                  <a:spcPts val="600"/>
                </a:spcBef>
                <a:spcAft>
                  <a:spcPts val="600"/>
                </a:spcAft>
                <a:buClrTx/>
                <a:buSzTx/>
                <a:buFontTx/>
                <a:buNone/>
                <a:tabLst/>
                <a:defRPr/>
              </a:pPr>
              <a:r>
                <a:rPr kumimoji="0" lang="nl-NL" sz="1200" b="1" i="0" u="none" strike="noStrike" kern="0" cap="none" spc="0" normalizeH="0" baseline="0" noProof="0">
                  <a:ln>
                    <a:noFill/>
                  </a:ln>
                  <a:solidFill>
                    <a:srgbClr val="211F26"/>
                  </a:solidFill>
                  <a:effectLst/>
                  <a:uLnTx/>
                  <a:uFillTx/>
                  <a:latin typeface="Calibri" panose="020F0502020204030204" pitchFamily="34" charset="0"/>
                  <a:ea typeface="+mn-ea"/>
                  <a:cs typeface="Calibri" panose="020F0502020204030204" pitchFamily="34" charset="0"/>
                </a:rPr>
                <a:t>MEER WETEN?</a:t>
              </a:r>
              <a:br>
                <a:rPr kumimoji="0" lang="nl-NL" sz="1200" b="0" i="0" u="none" strike="noStrike" kern="0" cap="none" spc="0" normalizeH="0" baseline="0" noProof="0">
                  <a:ln>
                    <a:noFill/>
                  </a:ln>
                  <a:solidFill>
                    <a:srgbClr val="211F26"/>
                  </a:solidFill>
                  <a:effectLst/>
                  <a:uLnTx/>
                  <a:uFillTx/>
                  <a:latin typeface="Calibri" panose="020F0502020204030204" pitchFamily="34" charset="0"/>
                  <a:ea typeface="+mn-ea"/>
                  <a:cs typeface="Calibri" panose="020F0502020204030204" pitchFamily="34" charset="0"/>
                </a:rPr>
              </a:br>
              <a:r>
                <a:rPr kumimoji="0" lang="nl-NL" sz="1200" b="0" i="0" u="none" strike="noStrike" kern="0" cap="none" spc="0" normalizeH="0" baseline="0" noProof="0">
                  <a:ln>
                    <a:noFill/>
                  </a:ln>
                  <a:solidFill>
                    <a:srgbClr val="211F26"/>
                  </a:solidFill>
                  <a:effectLst/>
                  <a:uLnTx/>
                  <a:uFillTx/>
                  <a:latin typeface="Calibri" panose="020F0502020204030204" pitchFamily="34" charset="0"/>
                  <a:ea typeface="+mn-ea"/>
                  <a:cs typeface="Calibri" panose="020F0502020204030204" pitchFamily="34" charset="0"/>
                </a:rPr>
                <a:t>Ga naar de instructie dia ‘</a:t>
              </a:r>
              <a:r>
                <a:rPr kumimoji="0" lang="nl-NL" sz="1200" b="1" i="0" u="none" strike="noStrike" kern="0" cap="none" spc="0" normalizeH="0" baseline="0" noProof="0">
                  <a:ln>
                    <a:noFill/>
                  </a:ln>
                  <a:solidFill>
                    <a:srgbClr val="211F26"/>
                  </a:solidFill>
                  <a:effectLst/>
                  <a:uLnTx/>
                  <a:uFillTx/>
                  <a:latin typeface="Calibri" panose="020F0502020204030204" pitchFamily="34" charset="0"/>
                  <a:ea typeface="+mn-ea"/>
                  <a:cs typeface="Calibri" panose="020F0502020204030204" pitchFamily="34" charset="0"/>
                </a:rPr>
                <a:t>YouTube links</a:t>
              </a:r>
              <a:r>
                <a:rPr kumimoji="0" lang="nl-NL" sz="1200" b="0" i="0" u="none" strike="noStrike" kern="0" cap="none" spc="0" normalizeH="0" baseline="0" noProof="0">
                  <a:ln>
                    <a:noFill/>
                  </a:ln>
                  <a:solidFill>
                    <a:srgbClr val="211F26"/>
                  </a:solidFill>
                  <a:effectLst/>
                  <a:uLnTx/>
                  <a:uFillTx/>
                  <a:latin typeface="Calibri" panose="020F0502020204030204" pitchFamily="34" charset="0"/>
                  <a:ea typeface="+mn-ea"/>
                  <a:cs typeface="Calibri" panose="020F0502020204030204" pitchFamily="34" charset="0"/>
                </a:rPr>
                <a:t>’, open deze in de ‘</a:t>
              </a:r>
              <a:r>
                <a:rPr kumimoji="0" lang="nl-NL" sz="1200" b="1" i="0" u="none" strike="noStrike" kern="0" cap="none" spc="0" normalizeH="0" baseline="0" noProof="0">
                  <a:ln>
                    <a:noFill/>
                  </a:ln>
                  <a:solidFill>
                    <a:srgbClr val="211F26"/>
                  </a:solidFill>
                  <a:effectLst/>
                  <a:uLnTx/>
                  <a:uFillTx/>
                  <a:latin typeface="Calibri" panose="020F0502020204030204" pitchFamily="34" charset="0"/>
                  <a:ea typeface="+mn-ea"/>
                  <a:cs typeface="Calibri" panose="020F0502020204030204" pitchFamily="34" charset="0"/>
                </a:rPr>
                <a:t>Diavoorstelling</a:t>
              </a:r>
              <a:r>
                <a:rPr kumimoji="0" lang="nl-NL" sz="1200" b="0" i="0" u="none" strike="noStrike" kern="0" cap="none" spc="0" normalizeH="0" baseline="0" noProof="0">
                  <a:ln>
                    <a:noFill/>
                  </a:ln>
                  <a:solidFill>
                    <a:srgbClr val="211F26"/>
                  </a:solidFill>
                  <a:effectLst/>
                  <a:uLnTx/>
                  <a:uFillTx/>
                  <a:latin typeface="Calibri" panose="020F0502020204030204" pitchFamily="34" charset="0"/>
                  <a:ea typeface="+mn-ea"/>
                  <a:cs typeface="Calibri" panose="020F0502020204030204" pitchFamily="34" charset="0"/>
                </a:rPr>
                <a:t>’ (shift F5) en klik op de gewenste video link.</a:t>
              </a:r>
            </a:p>
          </p:txBody>
        </p:sp>
        <p:grpSp>
          <p:nvGrpSpPr>
            <p:cNvPr id="91" name="INSTRUCTIE">
              <a:extLst>
                <a:ext uri="{FF2B5EF4-FFF2-40B4-BE49-F238E27FC236}">
                  <a16:creationId xmlns:a16="http://schemas.microsoft.com/office/drawing/2014/main" id="{4A110324-09B2-4D8D-9629-CB97C0298D7B}"/>
                </a:ext>
              </a:extLst>
            </p:cNvPr>
            <p:cNvGrpSpPr/>
            <p:nvPr userDrawn="1"/>
          </p:nvGrpSpPr>
          <p:grpSpPr>
            <a:xfrm>
              <a:off x="12556437" y="0"/>
              <a:ext cx="3194765" cy="3863595"/>
              <a:chOff x="12556437" y="0"/>
              <a:chExt cx="3194765" cy="3863595"/>
            </a:xfrm>
          </p:grpSpPr>
          <p:sp>
            <p:nvSpPr>
              <p:cNvPr id="92" name="Rechthoek 91">
                <a:extLst>
                  <a:ext uri="{FF2B5EF4-FFF2-40B4-BE49-F238E27FC236}">
                    <a16:creationId xmlns:a16="http://schemas.microsoft.com/office/drawing/2014/main" id="{FE09EDBD-225E-4BD9-8EB4-9E348C2D7C7E}"/>
                  </a:ext>
                </a:extLst>
              </p:cNvPr>
              <p:cNvSpPr/>
              <p:nvPr userDrawn="1"/>
            </p:nvSpPr>
            <p:spPr>
              <a:xfrm>
                <a:off x="12556438" y="0"/>
                <a:ext cx="3194764" cy="252000"/>
              </a:xfrm>
              <a:prstGeom prst="rect">
                <a:avLst/>
              </a:prstGeom>
              <a:solidFill>
                <a:srgbClr val="211F2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108000" rIns="108000" bIns="108000" numCol="1" spcCol="0" rtlCol="0" fromWordArt="0" anchor="ctr" anchorCtr="0" forceAA="0" compatLnSpc="1">
                <a:prstTxWarp prst="textNoShape">
                  <a:avLst/>
                </a:prstTxWarp>
                <a:noAutofit/>
              </a:bodyPr>
              <a:lstStyle/>
              <a:p>
                <a:pPr algn="l">
                  <a:lnSpc>
                    <a:spcPct val="90000"/>
                  </a:lnSpc>
                  <a:spcBef>
                    <a:spcPts val="600"/>
                  </a:spcBef>
                  <a:spcAft>
                    <a:spcPts val="600"/>
                  </a:spcAft>
                </a:pPr>
                <a:r>
                  <a:rPr lang="nl-NL" sz="1400" b="1" cap="all" baseline="0">
                    <a:solidFill>
                      <a:schemeClr val="bg1"/>
                    </a:solidFill>
                    <a:latin typeface="Calibri" panose="020F0502020204030204" pitchFamily="34" charset="0"/>
                    <a:cs typeface="Calibri" panose="020F0502020204030204" pitchFamily="34" charset="0"/>
                  </a:rPr>
                  <a:t>Afbeelding invoegen/veranderen</a:t>
                </a:r>
              </a:p>
            </p:txBody>
          </p:sp>
          <p:sp>
            <p:nvSpPr>
              <p:cNvPr id="93" name="Ovaal 92">
                <a:extLst>
                  <a:ext uri="{FF2B5EF4-FFF2-40B4-BE49-F238E27FC236}">
                    <a16:creationId xmlns:a16="http://schemas.microsoft.com/office/drawing/2014/main" id="{44F30CEE-DB81-4E7A-A881-CCBACFEAF98D}"/>
                  </a:ext>
                </a:extLst>
              </p:cNvPr>
              <p:cNvSpPr/>
              <p:nvPr userDrawn="1"/>
            </p:nvSpPr>
            <p:spPr>
              <a:xfrm>
                <a:off x="12556437" y="394204"/>
                <a:ext cx="260914" cy="259683"/>
              </a:xfrm>
              <a:prstGeom prst="ellipse">
                <a:avLst/>
              </a:prstGeom>
              <a:solidFill>
                <a:srgbClr val="211F26"/>
              </a:solidFill>
              <a:ln w="25400" cap="flat" cmpd="sng" algn="ctr">
                <a:noFill/>
                <a:prstDash val="solid"/>
              </a:ln>
              <a:effectLst/>
            </p:spPr>
            <p:txBody>
              <a:bodyPr rtlCol="0" anchor="ctr"/>
              <a:lstStyle/>
              <a:p>
                <a:pPr marR="0" lvl="0" indent="0" algn="ctr" fontAlgn="auto">
                  <a:lnSpc>
                    <a:spcPct val="100000"/>
                  </a:lnSpc>
                  <a:spcBef>
                    <a:spcPts val="0"/>
                  </a:spcBef>
                  <a:spcAft>
                    <a:spcPts val="0"/>
                  </a:spcAft>
                  <a:buClrTx/>
                  <a:buSzTx/>
                  <a:buFontTx/>
                  <a:buNone/>
                  <a:tabLst/>
                </a:pPr>
                <a:r>
                  <a:rPr kumimoji="0" lang="nl-NL" sz="1200" b="1" i="0" u="none" strike="noStrike" kern="0" cap="none" spc="0" normalizeH="0" baseline="0" noProof="0">
                    <a:ln>
                      <a:noFill/>
                    </a:ln>
                    <a:solidFill>
                      <a:schemeClr val="bg1"/>
                    </a:solidFill>
                    <a:effectLst/>
                    <a:uLnTx/>
                    <a:uFillTx/>
                    <a:latin typeface="Calibri" panose="020F0502020204030204" pitchFamily="34" charset="0"/>
                    <a:cs typeface="Calibri" panose="020F0502020204030204" pitchFamily="34" charset="0"/>
                  </a:rPr>
                  <a:t>1</a:t>
                </a:r>
              </a:p>
            </p:txBody>
          </p:sp>
          <p:sp>
            <p:nvSpPr>
              <p:cNvPr id="94" name="Rechthoek 93">
                <a:extLst>
                  <a:ext uri="{FF2B5EF4-FFF2-40B4-BE49-F238E27FC236}">
                    <a16:creationId xmlns:a16="http://schemas.microsoft.com/office/drawing/2014/main" id="{3B3FC2C6-669A-451C-8E34-C75D7B7560D0}"/>
                  </a:ext>
                </a:extLst>
              </p:cNvPr>
              <p:cNvSpPr/>
              <p:nvPr userDrawn="1"/>
            </p:nvSpPr>
            <p:spPr>
              <a:xfrm>
                <a:off x="12922118" y="393161"/>
                <a:ext cx="2829084" cy="578569"/>
              </a:xfrm>
              <a:prstGeom prst="rect">
                <a:avLst/>
              </a:prstGeom>
              <a:noFill/>
              <a:ln w="25400" cap="flat" cmpd="sng" algn="ctr">
                <a:noFill/>
                <a:prstDash val="solid"/>
              </a:ln>
              <a:effectLst/>
            </p:spPr>
            <p:txBody>
              <a:bodyPr lIns="0" tIns="0" rIns="0" bIns="0" rtlCol="0" anchor="t"/>
              <a:lstStyle/>
              <a:p>
                <a:pPr marL="0" marR="0" lvl="0" indent="0" defTabSz="914400" eaLnBrk="1" fontAlgn="auto" latinLnBrk="0" hangingPunct="1">
                  <a:lnSpc>
                    <a:spcPct val="90000"/>
                  </a:lnSpc>
                  <a:spcBef>
                    <a:spcPts val="600"/>
                  </a:spcBef>
                  <a:spcAft>
                    <a:spcPts val="600"/>
                  </a:spcAft>
                  <a:buClr>
                    <a:schemeClr val="accent1"/>
                  </a:buClr>
                  <a:buSzTx/>
                  <a:buFont typeface="Arial" panose="020B0604020202020204" pitchFamily="34" charset="0"/>
                  <a:buNone/>
                  <a:tabLst/>
                  <a:defRPr/>
                </a:pPr>
                <a:r>
                  <a:rPr kumimoji="0" lang="nl-NL" sz="1100" b="0" i="0" u="none" strike="noStrike" kern="0" cap="none" spc="0" normalizeH="0" baseline="0" noProof="0">
                    <a:ln>
                      <a:noFill/>
                    </a:ln>
                    <a:solidFill>
                      <a:srgbClr val="211F26"/>
                    </a:solidFill>
                    <a:effectLst/>
                    <a:uLnTx/>
                    <a:uFillTx/>
                    <a:latin typeface="Calibri" panose="020F0502020204030204" pitchFamily="34" charset="0"/>
                    <a:cs typeface="Calibri" panose="020F0502020204030204" pitchFamily="34" charset="0"/>
                  </a:rPr>
                  <a:t>Wanneer nodig, verwijder de bestaande afbeelding d.m.v. de </a:t>
                </a:r>
                <a:r>
                  <a:rPr kumimoji="0" lang="nl-NL" sz="1100" b="1" i="0" u="none" strike="noStrike" kern="0" cap="none" spc="0" normalizeH="0" baseline="0" noProof="0">
                    <a:ln>
                      <a:noFill/>
                    </a:ln>
                    <a:solidFill>
                      <a:srgbClr val="211F26"/>
                    </a:solidFill>
                    <a:effectLst/>
                    <a:uLnTx/>
                    <a:uFillTx/>
                    <a:latin typeface="Calibri" panose="020F0502020204030204" pitchFamily="34" charset="0"/>
                    <a:cs typeface="Calibri" panose="020F0502020204030204" pitchFamily="34" charset="0"/>
                  </a:rPr>
                  <a:t>‘Delete’-knop</a:t>
                </a:r>
                <a:r>
                  <a:rPr kumimoji="0" lang="nl-NL" sz="1100" b="0" i="0" u="none" strike="noStrike" kern="0" cap="none" spc="0" normalizeH="0" baseline="0" noProof="0">
                    <a:ln>
                      <a:noFill/>
                    </a:ln>
                    <a:solidFill>
                      <a:srgbClr val="211F26"/>
                    </a:solidFill>
                    <a:effectLst/>
                    <a:uLnTx/>
                    <a:uFillTx/>
                    <a:latin typeface="Calibri" panose="020F0502020204030204" pitchFamily="34" charset="0"/>
                    <a:cs typeface="Calibri" panose="020F0502020204030204" pitchFamily="34" charset="0"/>
                  </a:rPr>
                  <a:t>. Klik op het pictogram om een nieuwe afbeelding in te voegen. </a:t>
                </a:r>
                <a:r>
                  <a:rPr kumimoji="0" lang="nl-NL" sz="1100" b="0" i="1" u="none" strike="noStrike" kern="0" cap="none" spc="0" normalizeH="0" baseline="0" noProof="0">
                    <a:ln>
                      <a:noFill/>
                    </a:ln>
                    <a:solidFill>
                      <a:srgbClr val="211F26"/>
                    </a:solidFill>
                    <a:effectLst/>
                    <a:uLnTx/>
                    <a:uFillTx/>
                    <a:latin typeface="Calibri" panose="020F0502020204030204" pitchFamily="34" charset="0"/>
                    <a:cs typeface="Calibri" panose="020F0502020204030204" pitchFamily="34" charset="0"/>
                  </a:rPr>
                  <a:t>(zie onderstaand voorbeeld).</a:t>
                </a:r>
                <a:endParaRPr kumimoji="0" lang="nl-NL" sz="1100" b="0" i="0" u="none" strike="noStrike" kern="0" cap="none" spc="0" normalizeH="0" baseline="0" noProof="0">
                  <a:ln>
                    <a:noFill/>
                  </a:ln>
                  <a:solidFill>
                    <a:srgbClr val="211F26"/>
                  </a:solidFill>
                  <a:effectLst/>
                  <a:uLnTx/>
                  <a:uFillTx/>
                  <a:latin typeface="Calibri" panose="020F0502020204030204" pitchFamily="34" charset="0"/>
                  <a:cs typeface="Calibri" panose="020F0502020204030204" pitchFamily="34" charset="0"/>
                </a:endParaRPr>
              </a:p>
            </p:txBody>
          </p:sp>
          <p:sp>
            <p:nvSpPr>
              <p:cNvPr id="95" name="Ovaal 94">
                <a:extLst>
                  <a:ext uri="{FF2B5EF4-FFF2-40B4-BE49-F238E27FC236}">
                    <a16:creationId xmlns:a16="http://schemas.microsoft.com/office/drawing/2014/main" id="{471B1244-6941-4C81-BD1B-2615835F11F3}"/>
                  </a:ext>
                </a:extLst>
              </p:cNvPr>
              <p:cNvSpPr/>
              <p:nvPr userDrawn="1"/>
            </p:nvSpPr>
            <p:spPr>
              <a:xfrm>
                <a:off x="12556437" y="1573600"/>
                <a:ext cx="260914" cy="259683"/>
              </a:xfrm>
              <a:prstGeom prst="ellipse">
                <a:avLst/>
              </a:prstGeom>
              <a:solidFill>
                <a:srgbClr val="211F26"/>
              </a:solidFill>
              <a:ln w="25400" cap="flat" cmpd="sng" algn="ctr">
                <a:noFill/>
                <a:prstDash val="solid"/>
              </a:ln>
              <a:effectLst/>
            </p:spPr>
            <p:txBody>
              <a:bodyPr rtlCol="0" anchor="ctr"/>
              <a:lstStyle/>
              <a:p>
                <a:pPr marR="0" lvl="0" indent="0" algn="ctr" fontAlgn="auto">
                  <a:lnSpc>
                    <a:spcPct val="100000"/>
                  </a:lnSpc>
                  <a:spcBef>
                    <a:spcPts val="0"/>
                  </a:spcBef>
                  <a:spcAft>
                    <a:spcPts val="0"/>
                  </a:spcAft>
                  <a:buClrTx/>
                  <a:buSzTx/>
                  <a:buFontTx/>
                  <a:buNone/>
                  <a:tabLst/>
                </a:pPr>
                <a:r>
                  <a:rPr kumimoji="0" lang="nl-NL" sz="1200" b="1" i="0" u="none" strike="noStrike" kern="0" cap="none" spc="0" normalizeH="0" baseline="0" noProof="0">
                    <a:ln>
                      <a:noFill/>
                    </a:ln>
                    <a:solidFill>
                      <a:schemeClr val="bg1"/>
                    </a:solidFill>
                    <a:effectLst/>
                    <a:uLnTx/>
                    <a:uFillTx/>
                    <a:latin typeface="Calibri" panose="020F0502020204030204" pitchFamily="34" charset="0"/>
                    <a:cs typeface="Calibri" panose="020F0502020204030204" pitchFamily="34" charset="0"/>
                  </a:rPr>
                  <a:t>2</a:t>
                </a:r>
              </a:p>
            </p:txBody>
          </p:sp>
          <p:sp>
            <p:nvSpPr>
              <p:cNvPr id="96" name="Rechthoek 95">
                <a:extLst>
                  <a:ext uri="{FF2B5EF4-FFF2-40B4-BE49-F238E27FC236}">
                    <a16:creationId xmlns:a16="http://schemas.microsoft.com/office/drawing/2014/main" id="{6A0E1C4B-DE33-42FA-B841-C74AF9423D89}"/>
                  </a:ext>
                </a:extLst>
              </p:cNvPr>
              <p:cNvSpPr/>
              <p:nvPr userDrawn="1"/>
            </p:nvSpPr>
            <p:spPr>
              <a:xfrm>
                <a:off x="12922118" y="1573600"/>
                <a:ext cx="2829084" cy="288730"/>
              </a:xfrm>
              <a:prstGeom prst="rect">
                <a:avLst/>
              </a:prstGeom>
              <a:noFill/>
              <a:ln w="25400" cap="flat" cmpd="sng" algn="ctr">
                <a:noFill/>
                <a:prstDash val="solid"/>
              </a:ln>
              <a:effectLst/>
            </p:spPr>
            <p:txBody>
              <a:bodyPr lIns="0" tIns="0" rIns="0" bIns="0" rtlCol="0" anchor="t"/>
              <a:lstStyle/>
              <a:p>
                <a:pPr marL="0" marR="0" lvl="0" indent="0" defTabSz="914400" eaLnBrk="1" fontAlgn="auto" latinLnBrk="0" hangingPunct="1">
                  <a:lnSpc>
                    <a:spcPct val="90000"/>
                  </a:lnSpc>
                  <a:spcBef>
                    <a:spcPts val="600"/>
                  </a:spcBef>
                  <a:spcAft>
                    <a:spcPts val="600"/>
                  </a:spcAft>
                  <a:buClr>
                    <a:schemeClr val="accent1"/>
                  </a:buClr>
                  <a:buSzTx/>
                  <a:buFont typeface="Arial" panose="020B0604020202020204" pitchFamily="34" charset="0"/>
                  <a:buNone/>
                  <a:tabLst/>
                  <a:defRPr/>
                </a:pPr>
                <a:r>
                  <a:rPr kumimoji="0" lang="nl-NL" sz="1100" b="0" i="0" u="none" strike="noStrike" kern="0" cap="none" spc="0" normalizeH="0" baseline="0" noProof="0">
                    <a:ln>
                      <a:noFill/>
                    </a:ln>
                    <a:solidFill>
                      <a:srgbClr val="211F26"/>
                    </a:solidFill>
                    <a:effectLst/>
                    <a:uLnTx/>
                    <a:uFillTx/>
                    <a:latin typeface="Calibri" panose="020F0502020204030204" pitchFamily="34" charset="0"/>
                    <a:cs typeface="Calibri" panose="020F0502020204030204" pitchFamily="34" charset="0"/>
                  </a:rPr>
                  <a:t>Selecteer de gewenste afbeelding</a:t>
                </a:r>
                <a:br>
                  <a:rPr kumimoji="0" lang="nl-NL" sz="1100" b="0" i="0" u="none" strike="noStrike" kern="0" cap="none" spc="0" normalizeH="0" baseline="0" noProof="0">
                    <a:ln>
                      <a:noFill/>
                    </a:ln>
                    <a:solidFill>
                      <a:srgbClr val="211F26"/>
                    </a:solidFill>
                    <a:effectLst/>
                    <a:uLnTx/>
                    <a:uFillTx/>
                    <a:latin typeface="Calibri" panose="020F0502020204030204" pitchFamily="34" charset="0"/>
                    <a:cs typeface="Calibri" panose="020F0502020204030204" pitchFamily="34" charset="0"/>
                  </a:rPr>
                </a:br>
                <a:r>
                  <a:rPr kumimoji="0" lang="nl-NL" sz="1100" b="0" i="0" u="none" strike="noStrike" kern="0" cap="none" spc="0" normalizeH="0" baseline="0" noProof="0">
                    <a:ln>
                      <a:noFill/>
                    </a:ln>
                    <a:solidFill>
                      <a:srgbClr val="211F26"/>
                    </a:solidFill>
                    <a:effectLst/>
                    <a:uLnTx/>
                    <a:uFillTx/>
                    <a:latin typeface="Calibri" panose="020F0502020204030204" pitchFamily="34" charset="0"/>
                    <a:cs typeface="Calibri" panose="020F0502020204030204" pitchFamily="34" charset="0"/>
                  </a:rPr>
                  <a:t>en klik op </a:t>
                </a:r>
                <a:r>
                  <a:rPr kumimoji="0" lang="nl-NL" sz="1100" b="1" i="0" u="none" strike="noStrike" kern="0" cap="none" spc="0" normalizeH="0" baseline="0" noProof="0">
                    <a:ln>
                      <a:noFill/>
                    </a:ln>
                    <a:solidFill>
                      <a:srgbClr val="211F26"/>
                    </a:solidFill>
                    <a:effectLst/>
                    <a:uLnTx/>
                    <a:uFillTx/>
                    <a:latin typeface="Calibri" panose="020F0502020204030204" pitchFamily="34" charset="0"/>
                    <a:cs typeface="Calibri" panose="020F0502020204030204" pitchFamily="34" charset="0"/>
                  </a:rPr>
                  <a:t>‘Invoegen’</a:t>
                </a:r>
                <a:r>
                  <a:rPr kumimoji="0" lang="nl-NL" sz="1100" b="0" i="0" u="none" strike="noStrike" kern="0" cap="none" spc="0" normalizeH="0" baseline="0" noProof="0">
                    <a:ln>
                      <a:noFill/>
                    </a:ln>
                    <a:solidFill>
                      <a:srgbClr val="211F26"/>
                    </a:solidFill>
                    <a:effectLst/>
                    <a:uLnTx/>
                    <a:uFillTx/>
                    <a:latin typeface="Calibri" panose="020F0502020204030204" pitchFamily="34" charset="0"/>
                    <a:cs typeface="Calibri" panose="020F0502020204030204" pitchFamily="34" charset="0"/>
                  </a:rPr>
                  <a:t>.</a:t>
                </a:r>
                <a:endParaRPr kumimoji="0" lang="nl-NL" sz="1100" b="1" i="0" u="none" strike="noStrike" kern="0" cap="none" spc="0" normalizeH="0" baseline="0" noProof="0">
                  <a:ln>
                    <a:noFill/>
                  </a:ln>
                  <a:solidFill>
                    <a:srgbClr val="211F26"/>
                  </a:solidFill>
                  <a:effectLst/>
                  <a:uLnTx/>
                  <a:uFillTx/>
                  <a:latin typeface="Calibri" panose="020F0502020204030204" pitchFamily="34" charset="0"/>
                  <a:cs typeface="Calibri" panose="020F0502020204030204" pitchFamily="34" charset="0"/>
                </a:endParaRPr>
              </a:p>
            </p:txBody>
          </p:sp>
          <p:grpSp>
            <p:nvGrpSpPr>
              <p:cNvPr id="97" name="Groep 96">
                <a:extLst>
                  <a:ext uri="{FF2B5EF4-FFF2-40B4-BE49-F238E27FC236}">
                    <a16:creationId xmlns:a16="http://schemas.microsoft.com/office/drawing/2014/main" id="{85B1FADE-A3CF-4DC8-825F-85E2F4A6DF05}"/>
                  </a:ext>
                </a:extLst>
              </p:cNvPr>
              <p:cNvGrpSpPr/>
              <p:nvPr userDrawn="1"/>
            </p:nvGrpSpPr>
            <p:grpSpPr>
              <a:xfrm>
                <a:off x="12922118" y="2014408"/>
                <a:ext cx="825500" cy="209550"/>
                <a:chOff x="13504624" y="2482850"/>
                <a:chExt cx="825500" cy="209550"/>
              </a:xfrm>
            </p:grpSpPr>
            <p:sp>
              <p:nvSpPr>
                <p:cNvPr id="159" name="Rechthoek 158">
                  <a:extLst>
                    <a:ext uri="{FF2B5EF4-FFF2-40B4-BE49-F238E27FC236}">
                      <a16:creationId xmlns:a16="http://schemas.microsoft.com/office/drawing/2014/main" id="{22DBCF8E-8CF7-4F50-B61F-EE93FC221ED7}"/>
                    </a:ext>
                  </a:extLst>
                </p:cNvPr>
                <p:cNvSpPr/>
                <p:nvPr userDrawn="1"/>
              </p:nvSpPr>
              <p:spPr>
                <a:xfrm>
                  <a:off x="13504624" y="2482850"/>
                  <a:ext cx="825500" cy="209550"/>
                </a:xfrm>
                <a:prstGeom prst="rect">
                  <a:avLst/>
                </a:prstGeom>
                <a:solidFill>
                  <a:srgbClr val="E5F1FB"/>
                </a:solidFill>
                <a:ln w="12700">
                  <a:solidFill>
                    <a:srgbClr val="0B7ED9"/>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108000" tIns="0" rIns="0" bIns="0" numCol="1" spcCol="0" rtlCol="0" fromWordArt="0" anchor="ctr" anchorCtr="0" forceAA="0" compatLnSpc="1">
                  <a:prstTxWarp prst="textNoShape">
                    <a:avLst/>
                  </a:prstTxWarp>
                  <a:noAutofit/>
                </a:bodyPr>
                <a:lstStyle/>
                <a:p>
                  <a:pPr algn="l">
                    <a:lnSpc>
                      <a:spcPct val="90000"/>
                    </a:lnSpc>
                    <a:spcBef>
                      <a:spcPts val="600"/>
                    </a:spcBef>
                    <a:spcAft>
                      <a:spcPts val="600"/>
                    </a:spcAft>
                  </a:pPr>
                  <a:r>
                    <a:rPr lang="nl-NL" sz="800" b="0" noProof="0">
                      <a:solidFill>
                        <a:srgbClr val="211F26"/>
                      </a:solidFill>
                      <a:latin typeface="Calibri" panose="020F0502020204030204" pitchFamily="34" charset="0"/>
                      <a:cs typeface="Calibri" panose="020F0502020204030204" pitchFamily="34" charset="0"/>
                    </a:rPr>
                    <a:t>Invoegen</a:t>
                  </a:r>
                </a:p>
              </p:txBody>
            </p:sp>
            <p:cxnSp>
              <p:nvCxnSpPr>
                <p:cNvPr id="160" name="Rechte verbindingslijn 159">
                  <a:extLst>
                    <a:ext uri="{FF2B5EF4-FFF2-40B4-BE49-F238E27FC236}">
                      <a16:creationId xmlns:a16="http://schemas.microsoft.com/office/drawing/2014/main" id="{22CE8DBD-D098-4AEE-9097-EDFAA24EBE70}"/>
                    </a:ext>
                  </a:extLst>
                </p:cNvPr>
                <p:cNvCxnSpPr/>
                <p:nvPr userDrawn="1"/>
              </p:nvCxnSpPr>
              <p:spPr>
                <a:xfrm>
                  <a:off x="14155269" y="2515250"/>
                  <a:ext cx="0" cy="142717"/>
                </a:xfrm>
                <a:prstGeom prst="line">
                  <a:avLst/>
                </a:prstGeom>
                <a:noFill/>
                <a:ln w="3175" cap="flat" cmpd="sng" algn="ctr">
                  <a:solidFill>
                    <a:srgbClr val="44546A"/>
                  </a:solidFill>
                  <a:prstDash val="solid"/>
                </a:ln>
                <a:effectLst/>
              </p:spPr>
            </p:cxnSp>
            <p:sp>
              <p:nvSpPr>
                <p:cNvPr id="161" name="Gelijkbenige driehoek 160">
                  <a:extLst>
                    <a:ext uri="{FF2B5EF4-FFF2-40B4-BE49-F238E27FC236}">
                      <a16:creationId xmlns:a16="http://schemas.microsoft.com/office/drawing/2014/main" id="{D6FEBCE8-C13D-4487-B9C6-14C8AAB106A0}"/>
                    </a:ext>
                  </a:extLst>
                </p:cNvPr>
                <p:cNvSpPr/>
                <p:nvPr userDrawn="1"/>
              </p:nvSpPr>
              <p:spPr>
                <a:xfrm rot="10800000">
                  <a:off x="14196089" y="2566904"/>
                  <a:ext cx="86866" cy="51147"/>
                </a:xfrm>
                <a:prstGeom prst="triangle">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rgbClr val="211F26"/>
                    </a:solidFill>
                    <a:latin typeface="Calibri" panose="020F0502020204030204" pitchFamily="34" charset="0"/>
                    <a:cs typeface="Calibri" panose="020F0502020204030204" pitchFamily="34" charset="0"/>
                  </a:endParaRPr>
                </a:p>
              </p:txBody>
            </p:sp>
          </p:grpSp>
          <p:grpSp>
            <p:nvGrpSpPr>
              <p:cNvPr id="98" name="Groep 97">
                <a:extLst>
                  <a:ext uri="{FF2B5EF4-FFF2-40B4-BE49-F238E27FC236}">
                    <a16:creationId xmlns:a16="http://schemas.microsoft.com/office/drawing/2014/main" id="{A99916E6-2698-493B-B13C-593FBEC84262}"/>
                  </a:ext>
                </a:extLst>
              </p:cNvPr>
              <p:cNvGrpSpPr/>
              <p:nvPr userDrawn="1"/>
            </p:nvGrpSpPr>
            <p:grpSpPr>
              <a:xfrm>
                <a:off x="12922118" y="1108029"/>
                <a:ext cx="294789" cy="318834"/>
                <a:chOff x="14466489" y="1001522"/>
                <a:chExt cx="290627" cy="314333"/>
              </a:xfrm>
            </p:grpSpPr>
            <p:sp>
              <p:nvSpPr>
                <p:cNvPr id="153" name="Rechthoek 152">
                  <a:extLst>
                    <a:ext uri="{FF2B5EF4-FFF2-40B4-BE49-F238E27FC236}">
                      <a16:creationId xmlns:a16="http://schemas.microsoft.com/office/drawing/2014/main" id="{FBF85357-2BB2-4016-AA8E-CEBA8D8C866F}"/>
                    </a:ext>
                  </a:extLst>
                </p:cNvPr>
                <p:cNvSpPr/>
                <p:nvPr userDrawn="1"/>
              </p:nvSpPr>
              <p:spPr>
                <a:xfrm>
                  <a:off x="14466489" y="1001522"/>
                  <a:ext cx="257935" cy="254168"/>
                </a:xfrm>
                <a:prstGeom prst="rect">
                  <a:avLst/>
                </a:prstGeom>
                <a:solidFill>
                  <a:schemeClr val="bg1"/>
                </a:solidFill>
                <a:ln w="12700">
                  <a:solidFill>
                    <a:srgbClr val="C0C0C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0" rIns="0" bIns="0" numCol="1" spcCol="0" rtlCol="0" fromWordArt="0" anchor="ctr" anchorCtr="0" forceAA="0" compatLnSpc="1">
                  <a:prstTxWarp prst="textNoShape">
                    <a:avLst/>
                  </a:prstTxWarp>
                  <a:noAutofit/>
                </a:bodyPr>
                <a:lstStyle/>
                <a:p>
                  <a:pPr lvl="0">
                    <a:lnSpc>
                      <a:spcPct val="90000"/>
                    </a:lnSpc>
                    <a:spcBef>
                      <a:spcPts val="600"/>
                    </a:spcBef>
                    <a:spcAft>
                      <a:spcPts val="600"/>
                    </a:spcAft>
                  </a:pPr>
                  <a:endParaRPr lang="nl-NL" sz="800" b="0" noProof="0">
                    <a:solidFill>
                      <a:srgbClr val="211F26"/>
                    </a:solidFill>
                    <a:latin typeface="Calibri" panose="020F0502020204030204" pitchFamily="34" charset="0"/>
                    <a:cs typeface="Calibri" panose="020F0502020204030204" pitchFamily="34" charset="0"/>
                  </a:endParaRPr>
                </a:p>
              </p:txBody>
            </p:sp>
            <p:sp>
              <p:nvSpPr>
                <p:cNvPr id="154" name="Ovaal 153">
                  <a:extLst>
                    <a:ext uri="{FF2B5EF4-FFF2-40B4-BE49-F238E27FC236}">
                      <a16:creationId xmlns:a16="http://schemas.microsoft.com/office/drawing/2014/main" id="{36EBD740-B079-425F-90E4-754EDBFDD043}"/>
                    </a:ext>
                  </a:extLst>
                </p:cNvPr>
                <p:cNvSpPr/>
                <p:nvPr userDrawn="1"/>
              </p:nvSpPr>
              <p:spPr>
                <a:xfrm>
                  <a:off x="14623626" y="1033630"/>
                  <a:ext cx="71169" cy="71169"/>
                </a:xfrm>
                <a:prstGeom prst="ellipse">
                  <a:avLst/>
                </a:prstGeom>
                <a:solidFill>
                  <a:srgbClr val="F1D8A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rgbClr val="211F26"/>
                    </a:solidFill>
                    <a:latin typeface="Calibri" panose="020F0502020204030204" pitchFamily="34" charset="0"/>
                    <a:cs typeface="Calibri" panose="020F0502020204030204" pitchFamily="34" charset="0"/>
                  </a:endParaRPr>
                </a:p>
              </p:txBody>
            </p:sp>
            <p:sp>
              <p:nvSpPr>
                <p:cNvPr id="155" name="Vrije vorm: vorm 154">
                  <a:extLst>
                    <a:ext uri="{FF2B5EF4-FFF2-40B4-BE49-F238E27FC236}">
                      <a16:creationId xmlns:a16="http://schemas.microsoft.com/office/drawing/2014/main" id="{BE0F9E9A-85D1-4F5A-A231-5EA1F0CA9CEC}"/>
                    </a:ext>
                  </a:extLst>
                </p:cNvPr>
                <p:cNvSpPr/>
                <p:nvPr userDrawn="1"/>
              </p:nvSpPr>
              <p:spPr>
                <a:xfrm rot="2700000">
                  <a:off x="14498877" y="1157846"/>
                  <a:ext cx="168558" cy="147459"/>
                </a:xfrm>
                <a:custGeom>
                  <a:avLst/>
                  <a:gdLst>
                    <a:gd name="connsiteX0" fmla="*/ 12837 w 168558"/>
                    <a:gd name="connsiteY0" fmla="*/ 12836 h 147459"/>
                    <a:gd name="connsiteX1" fmla="*/ 43826 w 168558"/>
                    <a:gd name="connsiteY1" fmla="*/ 0 h 147459"/>
                    <a:gd name="connsiteX2" fmla="*/ 168558 w 168558"/>
                    <a:gd name="connsiteY2" fmla="*/ 0 h 147459"/>
                    <a:gd name="connsiteX3" fmla="*/ 21099 w 168558"/>
                    <a:gd name="connsiteY3" fmla="*/ 147459 h 147459"/>
                    <a:gd name="connsiteX4" fmla="*/ 0 w 168558"/>
                    <a:gd name="connsiteY4" fmla="*/ 126361 h 147459"/>
                    <a:gd name="connsiteX5" fmla="*/ 0 w 168558"/>
                    <a:gd name="connsiteY5" fmla="*/ 43826 h 147459"/>
                    <a:gd name="connsiteX6" fmla="*/ 12837 w 168558"/>
                    <a:gd name="connsiteY6" fmla="*/ 12836 h 1474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68558" h="147459">
                      <a:moveTo>
                        <a:pt x="12837" y="12836"/>
                      </a:moveTo>
                      <a:cubicBezTo>
                        <a:pt x="20768" y="4905"/>
                        <a:pt x="31724" y="0"/>
                        <a:pt x="43826" y="0"/>
                      </a:cubicBezTo>
                      <a:lnTo>
                        <a:pt x="168558" y="0"/>
                      </a:lnTo>
                      <a:lnTo>
                        <a:pt x="21099" y="147459"/>
                      </a:lnTo>
                      <a:lnTo>
                        <a:pt x="0" y="126361"/>
                      </a:lnTo>
                      <a:lnTo>
                        <a:pt x="0" y="43826"/>
                      </a:lnTo>
                      <a:cubicBezTo>
                        <a:pt x="1" y="31723"/>
                        <a:pt x="4906" y="20767"/>
                        <a:pt x="12837" y="12836"/>
                      </a:cubicBezTo>
                      <a:close/>
                    </a:path>
                  </a:pathLst>
                </a:custGeom>
                <a:solidFill>
                  <a:srgbClr val="C9D8E9"/>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rgbClr val="211F26"/>
                    </a:solidFill>
                    <a:latin typeface="Calibri" panose="020F0502020204030204" pitchFamily="34" charset="0"/>
                    <a:cs typeface="Calibri" panose="020F0502020204030204" pitchFamily="34" charset="0"/>
                  </a:endParaRPr>
                </a:p>
              </p:txBody>
            </p:sp>
            <p:sp>
              <p:nvSpPr>
                <p:cNvPr id="156" name="Rechthoek: afgeronde hoeken 155">
                  <a:extLst>
                    <a:ext uri="{FF2B5EF4-FFF2-40B4-BE49-F238E27FC236}">
                      <a16:creationId xmlns:a16="http://schemas.microsoft.com/office/drawing/2014/main" id="{56107AFB-94F5-41C9-A0F7-189F11B7F3AB}"/>
                    </a:ext>
                  </a:extLst>
                </p:cNvPr>
                <p:cNvSpPr/>
                <p:nvPr userDrawn="1"/>
              </p:nvSpPr>
              <p:spPr>
                <a:xfrm>
                  <a:off x="14601150" y="1145314"/>
                  <a:ext cx="155966" cy="116816"/>
                </a:xfrm>
                <a:prstGeom prst="roundRect">
                  <a:avLst/>
                </a:prstGeom>
                <a:solidFill>
                  <a:schemeClr val="bg1"/>
                </a:solidFill>
                <a:ln w="19050">
                  <a:solidFill>
                    <a:srgbClr val="8AADD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0" rIns="0" bIns="0" numCol="1" spcCol="0" rtlCol="0" fromWordArt="0" anchor="ctr" anchorCtr="0" forceAA="0" compatLnSpc="1">
                  <a:prstTxWarp prst="textNoShape">
                    <a:avLst/>
                  </a:prstTxWarp>
                  <a:noAutofit/>
                </a:bodyPr>
                <a:lstStyle/>
                <a:p>
                  <a:pPr lvl="0">
                    <a:lnSpc>
                      <a:spcPct val="90000"/>
                    </a:lnSpc>
                    <a:spcBef>
                      <a:spcPts val="600"/>
                    </a:spcBef>
                    <a:spcAft>
                      <a:spcPts val="600"/>
                    </a:spcAft>
                  </a:pPr>
                  <a:endParaRPr lang="nl-NL" sz="800" b="0" noProof="0">
                    <a:solidFill>
                      <a:srgbClr val="211F26"/>
                    </a:solidFill>
                    <a:latin typeface="Calibri" panose="020F0502020204030204" pitchFamily="34" charset="0"/>
                    <a:cs typeface="Calibri" panose="020F0502020204030204" pitchFamily="34" charset="0"/>
                  </a:endParaRPr>
                </a:p>
              </p:txBody>
            </p:sp>
            <p:cxnSp>
              <p:nvCxnSpPr>
                <p:cNvPr id="157" name="Rechte verbindingslijn 156">
                  <a:extLst>
                    <a:ext uri="{FF2B5EF4-FFF2-40B4-BE49-F238E27FC236}">
                      <a16:creationId xmlns:a16="http://schemas.microsoft.com/office/drawing/2014/main" id="{E5462128-B649-4BD1-B494-F2CE86309D9C}"/>
                    </a:ext>
                  </a:extLst>
                </p:cNvPr>
                <p:cNvCxnSpPr>
                  <a:cxnSpLocks/>
                </p:cNvCxnSpPr>
                <p:nvPr userDrawn="1"/>
              </p:nvCxnSpPr>
              <p:spPr>
                <a:xfrm>
                  <a:off x="14637490" y="1308665"/>
                  <a:ext cx="83286" cy="0"/>
                </a:xfrm>
                <a:prstGeom prst="line">
                  <a:avLst/>
                </a:prstGeom>
                <a:solidFill>
                  <a:schemeClr val="bg1"/>
                </a:solidFill>
                <a:ln w="19050">
                  <a:solidFill>
                    <a:srgbClr val="8AADD0"/>
                  </a:solidFill>
                </a:ln>
              </p:spPr>
              <p:style>
                <a:lnRef idx="2">
                  <a:schemeClr val="accent1">
                    <a:shade val="50000"/>
                  </a:schemeClr>
                </a:lnRef>
                <a:fillRef idx="1">
                  <a:schemeClr val="accent1"/>
                </a:fillRef>
                <a:effectRef idx="0">
                  <a:schemeClr val="accent1"/>
                </a:effectRef>
                <a:fontRef idx="minor">
                  <a:schemeClr val="lt1"/>
                </a:fontRef>
              </p:style>
            </p:cxnSp>
            <p:cxnSp>
              <p:nvCxnSpPr>
                <p:cNvPr id="158" name="Rechte verbindingslijn 157">
                  <a:extLst>
                    <a:ext uri="{FF2B5EF4-FFF2-40B4-BE49-F238E27FC236}">
                      <a16:creationId xmlns:a16="http://schemas.microsoft.com/office/drawing/2014/main" id="{5ED8A675-B798-4031-ABF7-250D89BD80A5}"/>
                    </a:ext>
                  </a:extLst>
                </p:cNvPr>
                <p:cNvCxnSpPr>
                  <a:cxnSpLocks/>
                  <a:stCxn id="156" idx="2"/>
                </p:cNvCxnSpPr>
                <p:nvPr userDrawn="1"/>
              </p:nvCxnSpPr>
              <p:spPr>
                <a:xfrm flipH="1">
                  <a:off x="14678717" y="1262130"/>
                  <a:ext cx="416" cy="43573"/>
                </a:xfrm>
                <a:prstGeom prst="line">
                  <a:avLst/>
                </a:prstGeom>
                <a:solidFill>
                  <a:schemeClr val="bg1"/>
                </a:solidFill>
                <a:ln w="19050">
                  <a:solidFill>
                    <a:srgbClr val="8AADD0"/>
                  </a:solidFill>
                </a:ln>
              </p:spPr>
              <p:style>
                <a:lnRef idx="2">
                  <a:schemeClr val="accent1">
                    <a:shade val="50000"/>
                  </a:schemeClr>
                </a:lnRef>
                <a:fillRef idx="1">
                  <a:schemeClr val="accent1"/>
                </a:fillRef>
                <a:effectRef idx="0">
                  <a:schemeClr val="accent1"/>
                </a:effectRef>
                <a:fontRef idx="minor">
                  <a:schemeClr val="lt1"/>
                </a:fontRef>
              </p:style>
            </p:cxnSp>
          </p:grpSp>
          <p:sp>
            <p:nvSpPr>
              <p:cNvPr id="99" name="Ovaal 98">
                <a:extLst>
                  <a:ext uri="{FF2B5EF4-FFF2-40B4-BE49-F238E27FC236}">
                    <a16:creationId xmlns:a16="http://schemas.microsoft.com/office/drawing/2014/main" id="{9F72E439-1064-4912-88E5-031E29CB1005}"/>
                  </a:ext>
                </a:extLst>
              </p:cNvPr>
              <p:cNvSpPr/>
              <p:nvPr userDrawn="1"/>
            </p:nvSpPr>
            <p:spPr>
              <a:xfrm>
                <a:off x="12556437" y="2376853"/>
                <a:ext cx="260914" cy="259683"/>
              </a:xfrm>
              <a:prstGeom prst="ellipse">
                <a:avLst/>
              </a:prstGeom>
              <a:solidFill>
                <a:srgbClr val="211F26"/>
              </a:solidFill>
              <a:ln w="25400" cap="flat" cmpd="sng" algn="ctr">
                <a:noFill/>
                <a:prstDash val="solid"/>
              </a:ln>
              <a:effectLst/>
            </p:spPr>
            <p:txBody>
              <a:bodyPr rtlCol="0" anchor="ctr"/>
              <a:lstStyle/>
              <a:p>
                <a:pPr marR="0" lvl="0" indent="0" algn="ctr" fontAlgn="auto">
                  <a:lnSpc>
                    <a:spcPct val="100000"/>
                  </a:lnSpc>
                  <a:spcBef>
                    <a:spcPts val="0"/>
                  </a:spcBef>
                  <a:spcAft>
                    <a:spcPts val="0"/>
                  </a:spcAft>
                  <a:buClrTx/>
                  <a:buSzTx/>
                  <a:buFontTx/>
                  <a:buNone/>
                  <a:tabLst/>
                </a:pPr>
                <a:r>
                  <a:rPr kumimoji="0" lang="nl-NL" sz="1200" b="1" i="0" u="none" strike="noStrike" kern="0" cap="none" spc="0" normalizeH="0" baseline="0" noProof="0">
                    <a:ln>
                      <a:noFill/>
                    </a:ln>
                    <a:solidFill>
                      <a:schemeClr val="bg1"/>
                    </a:solidFill>
                    <a:effectLst/>
                    <a:uLnTx/>
                    <a:uFillTx/>
                    <a:latin typeface="Calibri" panose="020F0502020204030204" pitchFamily="34" charset="0"/>
                    <a:cs typeface="Calibri" panose="020F0502020204030204" pitchFamily="34" charset="0"/>
                  </a:rPr>
                  <a:t>3</a:t>
                </a:r>
              </a:p>
            </p:txBody>
          </p:sp>
          <p:sp>
            <p:nvSpPr>
              <p:cNvPr id="100" name="Rechthoek 99">
                <a:extLst>
                  <a:ext uri="{FF2B5EF4-FFF2-40B4-BE49-F238E27FC236}">
                    <a16:creationId xmlns:a16="http://schemas.microsoft.com/office/drawing/2014/main" id="{462BBEB2-AB92-4071-B2D2-540FE1134AD2}"/>
                  </a:ext>
                </a:extLst>
              </p:cNvPr>
              <p:cNvSpPr/>
              <p:nvPr userDrawn="1"/>
            </p:nvSpPr>
            <p:spPr>
              <a:xfrm>
                <a:off x="12922118" y="2376853"/>
                <a:ext cx="2829083" cy="730807"/>
              </a:xfrm>
              <a:prstGeom prst="rect">
                <a:avLst/>
              </a:prstGeom>
              <a:noFill/>
              <a:ln w="25400" cap="flat" cmpd="sng" algn="ctr">
                <a:noFill/>
                <a:prstDash val="solid"/>
              </a:ln>
              <a:effectLst/>
            </p:spPr>
            <p:txBody>
              <a:bodyPr lIns="0" tIns="0" rIns="0" bIns="0" rtlCol="0" anchor="t"/>
              <a:lstStyle/>
              <a:p>
                <a:pPr marL="0" marR="0" lvl="0" indent="0" defTabSz="914400" eaLnBrk="1" fontAlgn="auto" latinLnBrk="0" hangingPunct="1">
                  <a:lnSpc>
                    <a:spcPct val="90000"/>
                  </a:lnSpc>
                  <a:spcBef>
                    <a:spcPts val="600"/>
                  </a:spcBef>
                  <a:spcAft>
                    <a:spcPts val="600"/>
                  </a:spcAft>
                  <a:buClr>
                    <a:schemeClr val="accent1"/>
                  </a:buClr>
                  <a:buSzTx/>
                  <a:buFont typeface="Arial" panose="020B0604020202020204" pitchFamily="34" charset="0"/>
                  <a:buNone/>
                  <a:tabLst/>
                  <a:defRPr/>
                </a:pPr>
                <a:r>
                  <a:rPr kumimoji="0" lang="nl-NL" sz="1100" b="0" i="0" u="none" strike="noStrike" kern="0" cap="none" spc="0" normalizeH="0" baseline="0" noProof="0">
                    <a:ln>
                      <a:noFill/>
                    </a:ln>
                    <a:solidFill>
                      <a:srgbClr val="211F26"/>
                    </a:solidFill>
                    <a:effectLst/>
                    <a:uLnTx/>
                    <a:uFillTx/>
                    <a:latin typeface="Calibri" panose="020F0502020204030204" pitchFamily="34" charset="0"/>
                    <a:cs typeface="Calibri" panose="020F0502020204030204" pitchFamily="34" charset="0"/>
                  </a:rPr>
                  <a:t>Om de afbeelding te schalen of bij te snijden, ga naar de tab </a:t>
                </a:r>
                <a:r>
                  <a:rPr kumimoji="0" lang="nl-NL" sz="1100" b="1" i="0" u="none" strike="noStrike" kern="0" cap="none" spc="0" normalizeH="0" baseline="0" noProof="0">
                    <a:ln>
                      <a:noFill/>
                    </a:ln>
                    <a:solidFill>
                      <a:srgbClr val="211F26"/>
                    </a:solidFill>
                    <a:effectLst/>
                    <a:uLnTx/>
                    <a:uFillTx/>
                    <a:latin typeface="Calibri" panose="020F0502020204030204" pitchFamily="34" charset="0"/>
                    <a:cs typeface="Calibri" panose="020F0502020204030204" pitchFamily="34" charset="0"/>
                  </a:rPr>
                  <a:t>‘Hulpmiddelen voor afbeeldingen - Opmaak’</a:t>
                </a:r>
                <a:r>
                  <a:rPr kumimoji="0" lang="nl-NL" sz="1100" b="0" i="0" u="none" strike="noStrike" kern="0" cap="none" spc="0" normalizeH="0" baseline="0" noProof="0">
                    <a:ln>
                      <a:noFill/>
                    </a:ln>
                    <a:solidFill>
                      <a:srgbClr val="211F26"/>
                    </a:solidFill>
                    <a:effectLst/>
                    <a:uLnTx/>
                    <a:uFillTx/>
                    <a:latin typeface="Calibri" panose="020F0502020204030204" pitchFamily="34" charset="0"/>
                    <a:cs typeface="Calibri" panose="020F0502020204030204" pitchFamily="34" charset="0"/>
                  </a:rPr>
                  <a:t> en klik op de knop </a:t>
                </a:r>
                <a:r>
                  <a:rPr kumimoji="0" lang="nl-NL" sz="1100" b="1" i="0" u="none" strike="noStrike" kern="0" cap="none" spc="0" normalizeH="0" baseline="0" noProof="0">
                    <a:ln>
                      <a:noFill/>
                    </a:ln>
                    <a:solidFill>
                      <a:srgbClr val="211F26"/>
                    </a:solidFill>
                    <a:effectLst/>
                    <a:uLnTx/>
                    <a:uFillTx/>
                    <a:latin typeface="Calibri" panose="020F0502020204030204" pitchFamily="34" charset="0"/>
                    <a:cs typeface="Calibri" panose="020F0502020204030204" pitchFamily="34" charset="0"/>
                  </a:rPr>
                  <a:t>‘Bijsnijden’</a:t>
                </a:r>
                <a:r>
                  <a:rPr kumimoji="0" lang="nl-NL" sz="1100" b="0" i="0" u="none" strike="noStrike" kern="0" cap="none" spc="0" normalizeH="0" baseline="0" noProof="0">
                    <a:ln>
                      <a:noFill/>
                    </a:ln>
                    <a:solidFill>
                      <a:srgbClr val="211F26"/>
                    </a:solidFill>
                    <a:effectLst/>
                    <a:uLnTx/>
                    <a:uFillTx/>
                    <a:latin typeface="Calibri" panose="020F0502020204030204" pitchFamily="34" charset="0"/>
                    <a:cs typeface="Calibri" panose="020F0502020204030204" pitchFamily="34" charset="0"/>
                  </a:rPr>
                  <a:t>. Schaal met de bolletjes de afbeelding en met de hoekjes het afbeeldingskader.</a:t>
                </a:r>
                <a:endParaRPr kumimoji="0" lang="nl-NL" sz="1100" b="1" i="0" u="none" strike="noStrike" kern="0" cap="none" spc="0" normalizeH="0" baseline="0" noProof="0">
                  <a:ln>
                    <a:noFill/>
                  </a:ln>
                  <a:solidFill>
                    <a:srgbClr val="211F26"/>
                  </a:solidFill>
                  <a:effectLst/>
                  <a:uLnTx/>
                  <a:uFillTx/>
                  <a:latin typeface="Calibri" panose="020F0502020204030204" pitchFamily="34" charset="0"/>
                  <a:cs typeface="Calibri" panose="020F0502020204030204" pitchFamily="34" charset="0"/>
                </a:endParaRPr>
              </a:p>
            </p:txBody>
          </p:sp>
          <p:grpSp>
            <p:nvGrpSpPr>
              <p:cNvPr id="101" name="Groep 100">
                <a:extLst>
                  <a:ext uri="{FF2B5EF4-FFF2-40B4-BE49-F238E27FC236}">
                    <a16:creationId xmlns:a16="http://schemas.microsoft.com/office/drawing/2014/main" id="{243112F3-A372-4D85-9E8E-36AD472F630E}"/>
                  </a:ext>
                </a:extLst>
              </p:cNvPr>
              <p:cNvGrpSpPr/>
              <p:nvPr userDrawn="1"/>
            </p:nvGrpSpPr>
            <p:grpSpPr>
              <a:xfrm>
                <a:off x="12776234" y="3250677"/>
                <a:ext cx="684511" cy="612918"/>
                <a:chOff x="12579993" y="3403241"/>
                <a:chExt cx="828259" cy="741632"/>
              </a:xfrm>
            </p:grpSpPr>
            <p:grpSp>
              <p:nvGrpSpPr>
                <p:cNvPr id="102" name="Groep 101">
                  <a:extLst>
                    <a:ext uri="{FF2B5EF4-FFF2-40B4-BE49-F238E27FC236}">
                      <a16:creationId xmlns:a16="http://schemas.microsoft.com/office/drawing/2014/main" id="{10F4DE4D-2DE1-4DCB-A31A-49AA2DC463DA}"/>
                    </a:ext>
                  </a:extLst>
                </p:cNvPr>
                <p:cNvGrpSpPr/>
                <p:nvPr userDrawn="1"/>
              </p:nvGrpSpPr>
              <p:grpSpPr>
                <a:xfrm>
                  <a:off x="12771568" y="3403241"/>
                  <a:ext cx="467138" cy="448489"/>
                  <a:chOff x="12782195" y="3403241"/>
                  <a:chExt cx="467138" cy="448489"/>
                </a:xfrm>
              </p:grpSpPr>
              <p:grpSp>
                <p:nvGrpSpPr>
                  <p:cNvPr id="140" name="Groep 139">
                    <a:extLst>
                      <a:ext uri="{FF2B5EF4-FFF2-40B4-BE49-F238E27FC236}">
                        <a16:creationId xmlns:a16="http://schemas.microsoft.com/office/drawing/2014/main" id="{2101CEEB-4FF2-4777-A70D-A3FFCE22CA3D}"/>
                      </a:ext>
                    </a:extLst>
                  </p:cNvPr>
                  <p:cNvGrpSpPr/>
                  <p:nvPr userDrawn="1"/>
                </p:nvGrpSpPr>
                <p:grpSpPr>
                  <a:xfrm>
                    <a:off x="12782195" y="3403241"/>
                    <a:ext cx="412967" cy="393907"/>
                    <a:chOff x="13554906" y="3320109"/>
                    <a:chExt cx="443906" cy="423419"/>
                  </a:xfrm>
                </p:grpSpPr>
                <p:grpSp>
                  <p:nvGrpSpPr>
                    <p:cNvPr id="147" name="Groep 146">
                      <a:extLst>
                        <a:ext uri="{FF2B5EF4-FFF2-40B4-BE49-F238E27FC236}">
                          <a16:creationId xmlns:a16="http://schemas.microsoft.com/office/drawing/2014/main" id="{A7F7BF99-E0AB-4605-A813-42E4BF7B274A}"/>
                        </a:ext>
                      </a:extLst>
                    </p:cNvPr>
                    <p:cNvGrpSpPr/>
                    <p:nvPr userDrawn="1"/>
                  </p:nvGrpSpPr>
                  <p:grpSpPr>
                    <a:xfrm>
                      <a:off x="13554906" y="3320109"/>
                      <a:ext cx="443906" cy="423419"/>
                      <a:chOff x="12909684" y="1276143"/>
                      <a:chExt cx="443906" cy="423419"/>
                    </a:xfrm>
                  </p:grpSpPr>
                  <p:sp>
                    <p:nvSpPr>
                      <p:cNvPr id="150" name="Rechthoek 149">
                        <a:extLst>
                          <a:ext uri="{FF2B5EF4-FFF2-40B4-BE49-F238E27FC236}">
                            <a16:creationId xmlns:a16="http://schemas.microsoft.com/office/drawing/2014/main" id="{43CC6ADB-275F-480B-A68B-588B6A199A59}"/>
                          </a:ext>
                        </a:extLst>
                      </p:cNvPr>
                      <p:cNvSpPr/>
                      <p:nvPr userDrawn="1"/>
                    </p:nvSpPr>
                    <p:spPr>
                      <a:xfrm>
                        <a:off x="12918700" y="1285262"/>
                        <a:ext cx="434890" cy="414300"/>
                      </a:xfrm>
                      <a:prstGeom prst="rect">
                        <a:avLst/>
                      </a:prstGeom>
                      <a:noFill/>
                      <a:ln w="12700">
                        <a:solidFill>
                          <a:srgbClr val="818181"/>
                        </a:solidFill>
                        <a:prstDash val="dash"/>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0" rIns="0" bIns="0" numCol="1" spcCol="0" rtlCol="0" fromWordArt="0" anchor="ctr" anchorCtr="0" forceAA="0" compatLnSpc="1">
                        <a:prstTxWarp prst="textNoShape">
                          <a:avLst/>
                        </a:prstTxWarp>
                        <a:noAutofit/>
                      </a:bodyPr>
                      <a:lstStyle/>
                      <a:p>
                        <a:pPr lvl="0">
                          <a:lnSpc>
                            <a:spcPct val="90000"/>
                          </a:lnSpc>
                          <a:spcBef>
                            <a:spcPts val="600"/>
                          </a:spcBef>
                          <a:spcAft>
                            <a:spcPts val="600"/>
                          </a:spcAft>
                        </a:pPr>
                        <a:endParaRPr lang="nl-NL" sz="800" b="0" noProof="0">
                          <a:solidFill>
                            <a:srgbClr val="211F26"/>
                          </a:solidFill>
                          <a:latin typeface="Calibri" panose="020F0502020204030204" pitchFamily="34" charset="0"/>
                          <a:cs typeface="Calibri" panose="020F0502020204030204" pitchFamily="34" charset="0"/>
                        </a:endParaRPr>
                      </a:p>
                    </p:txBody>
                  </p:sp>
                  <p:sp>
                    <p:nvSpPr>
                      <p:cNvPr id="151" name="Rechthoek 150">
                        <a:extLst>
                          <a:ext uri="{FF2B5EF4-FFF2-40B4-BE49-F238E27FC236}">
                            <a16:creationId xmlns:a16="http://schemas.microsoft.com/office/drawing/2014/main" id="{6D13EFC5-84DE-4BF2-9426-DE4EDF828758}"/>
                          </a:ext>
                        </a:extLst>
                      </p:cNvPr>
                      <p:cNvSpPr/>
                      <p:nvPr userDrawn="1"/>
                    </p:nvSpPr>
                    <p:spPr>
                      <a:xfrm>
                        <a:off x="12909684" y="1276143"/>
                        <a:ext cx="261629" cy="257807"/>
                      </a:xfrm>
                      <a:prstGeom prst="rect">
                        <a:avLst/>
                      </a:prstGeom>
                      <a:solidFill>
                        <a:schemeClr val="bg1"/>
                      </a:solidFill>
                      <a:ln w="12700">
                        <a:solidFill>
                          <a:srgbClr val="81818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0" rIns="0" bIns="0" numCol="1" spcCol="0" rtlCol="0" fromWordArt="0" anchor="ctr" anchorCtr="0" forceAA="0" compatLnSpc="1">
                        <a:prstTxWarp prst="textNoShape">
                          <a:avLst/>
                        </a:prstTxWarp>
                        <a:noAutofit/>
                      </a:bodyPr>
                      <a:lstStyle/>
                      <a:p>
                        <a:pPr lvl="0">
                          <a:lnSpc>
                            <a:spcPct val="90000"/>
                          </a:lnSpc>
                          <a:spcBef>
                            <a:spcPts val="600"/>
                          </a:spcBef>
                          <a:spcAft>
                            <a:spcPts val="600"/>
                          </a:spcAft>
                        </a:pPr>
                        <a:endParaRPr lang="nl-NL" sz="800" b="0" noProof="0">
                          <a:solidFill>
                            <a:srgbClr val="211F26"/>
                          </a:solidFill>
                          <a:latin typeface="Calibri" panose="020F0502020204030204" pitchFamily="34" charset="0"/>
                          <a:cs typeface="Calibri" panose="020F0502020204030204" pitchFamily="34" charset="0"/>
                        </a:endParaRPr>
                      </a:p>
                    </p:txBody>
                  </p:sp>
                  <p:sp>
                    <p:nvSpPr>
                      <p:cNvPr id="152" name="Ovaal 151">
                        <a:extLst>
                          <a:ext uri="{FF2B5EF4-FFF2-40B4-BE49-F238E27FC236}">
                            <a16:creationId xmlns:a16="http://schemas.microsoft.com/office/drawing/2014/main" id="{1B55B421-AC27-4607-AFEB-806809057EB0}"/>
                          </a:ext>
                        </a:extLst>
                      </p:cNvPr>
                      <p:cNvSpPr/>
                      <p:nvPr userDrawn="1"/>
                    </p:nvSpPr>
                    <p:spPr>
                      <a:xfrm>
                        <a:off x="13069071" y="1308711"/>
                        <a:ext cx="72188" cy="72188"/>
                      </a:xfrm>
                      <a:prstGeom prst="ellipse">
                        <a:avLst/>
                      </a:prstGeom>
                      <a:solidFill>
                        <a:srgbClr val="ECC679"/>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rgbClr val="211F26"/>
                          </a:solidFill>
                          <a:latin typeface="Calibri" panose="020F0502020204030204" pitchFamily="34" charset="0"/>
                          <a:cs typeface="Calibri" panose="020F0502020204030204" pitchFamily="34" charset="0"/>
                        </a:endParaRPr>
                      </a:p>
                    </p:txBody>
                  </p:sp>
                </p:grpSp>
                <p:pic>
                  <p:nvPicPr>
                    <p:cNvPr id="148" name="Afbeelding 147">
                      <a:extLst>
                        <a:ext uri="{FF2B5EF4-FFF2-40B4-BE49-F238E27FC236}">
                          <a16:creationId xmlns:a16="http://schemas.microsoft.com/office/drawing/2014/main" id="{E3E1D9CA-8AD5-4775-B243-5D115C34ADF6}"/>
                        </a:ext>
                      </a:extLst>
                    </p:cNvPr>
                    <p:cNvPicPr>
                      <a:picLocks noChangeAspect="1"/>
                    </p:cNvPicPr>
                    <p:nvPr userDrawn="1"/>
                  </p:nvPicPr>
                  <p:blipFill>
                    <a:blip r:embed="rId9" cstate="screen">
                      <a:duotone>
                        <a:prstClr val="black"/>
                        <a:srgbClr val="4D82B8">
                          <a:tint val="45000"/>
                          <a:satMod val="400000"/>
                        </a:srgbClr>
                      </a:duotone>
                      <a:extLst>
                        <a:ext uri="{BEBA8EAE-BF5A-486C-A8C5-ECC9F3942E4B}">
                          <a14:imgProps xmlns:a14="http://schemas.microsoft.com/office/drawing/2010/main">
                            <a14:imgLayer r:embed="rId10">
                              <a14:imgEffect>
                                <a14:brightnessContrast contrast="-40000"/>
                              </a14:imgEffect>
                            </a14:imgLayer>
                          </a14:imgProps>
                        </a:ext>
                        <a:ext uri="{28A0092B-C50C-407E-A947-70E740481C1C}">
                          <a14:useLocalDpi xmlns:a14="http://schemas.microsoft.com/office/drawing/2010/main"/>
                        </a:ext>
                      </a:extLst>
                    </a:blip>
                    <a:stretch>
                      <a:fillRect/>
                    </a:stretch>
                  </p:blipFill>
                  <p:spPr>
                    <a:xfrm>
                      <a:off x="13567296" y="3424991"/>
                      <a:ext cx="173367" cy="140220"/>
                    </a:xfrm>
                    <a:prstGeom prst="rect">
                      <a:avLst/>
                    </a:prstGeom>
                  </p:spPr>
                </p:pic>
                <p:pic>
                  <p:nvPicPr>
                    <p:cNvPr id="149" name="Afbeelding 148">
                      <a:extLst>
                        <a:ext uri="{FF2B5EF4-FFF2-40B4-BE49-F238E27FC236}">
                          <a16:creationId xmlns:a16="http://schemas.microsoft.com/office/drawing/2014/main" id="{3FDD0E5C-B32D-4375-B303-06CF6A703785}"/>
                        </a:ext>
                      </a:extLst>
                    </p:cNvPr>
                    <p:cNvPicPr>
                      <a:picLocks noChangeAspect="1"/>
                    </p:cNvPicPr>
                    <p:nvPr userDrawn="1"/>
                  </p:nvPicPr>
                  <p:blipFill>
                    <a:blip r:embed="rId11" cstate="screen">
                      <a:duotone>
                        <a:prstClr val="black"/>
                        <a:srgbClr val="4D82B8">
                          <a:tint val="45000"/>
                          <a:satMod val="400000"/>
                        </a:srgbClr>
                      </a:duotone>
                      <a:extLst>
                        <a:ext uri="{BEBA8EAE-BF5A-486C-A8C5-ECC9F3942E4B}">
                          <a14:imgProps xmlns:a14="http://schemas.microsoft.com/office/drawing/2010/main">
                            <a14:imgLayer r:embed="rId12">
                              <a14:imgEffect>
                                <a14:brightnessContrast contrast="-40000"/>
                              </a14:imgEffect>
                            </a14:imgLayer>
                          </a14:imgProps>
                        </a:ext>
                        <a:ext uri="{28A0092B-C50C-407E-A947-70E740481C1C}">
                          <a14:useLocalDpi xmlns:a14="http://schemas.microsoft.com/office/drawing/2010/main"/>
                        </a:ext>
                      </a:extLst>
                    </a:blip>
                    <a:stretch>
                      <a:fillRect/>
                    </a:stretch>
                  </p:blipFill>
                  <p:spPr>
                    <a:xfrm flipH="1">
                      <a:off x="13635598" y="3454369"/>
                      <a:ext cx="173367" cy="111423"/>
                    </a:xfrm>
                    <a:prstGeom prst="rect">
                      <a:avLst/>
                    </a:prstGeom>
                  </p:spPr>
                </p:pic>
              </p:grpSp>
              <p:grpSp>
                <p:nvGrpSpPr>
                  <p:cNvPr id="141" name="Groep 140">
                    <a:extLst>
                      <a:ext uri="{FF2B5EF4-FFF2-40B4-BE49-F238E27FC236}">
                        <a16:creationId xmlns:a16="http://schemas.microsoft.com/office/drawing/2014/main" id="{7B6B95E1-25D2-429B-ADC5-6FC964174C03}"/>
                      </a:ext>
                    </a:extLst>
                  </p:cNvPr>
                  <p:cNvGrpSpPr/>
                  <p:nvPr userDrawn="1"/>
                </p:nvGrpSpPr>
                <p:grpSpPr>
                  <a:xfrm>
                    <a:off x="13103513" y="3705268"/>
                    <a:ext cx="145820" cy="146462"/>
                    <a:chOff x="13096169" y="3602278"/>
                    <a:chExt cx="145820" cy="146462"/>
                  </a:xfrm>
                </p:grpSpPr>
                <p:sp>
                  <p:nvSpPr>
                    <p:cNvPr id="145" name="Rechthoek 144">
                      <a:extLst>
                        <a:ext uri="{FF2B5EF4-FFF2-40B4-BE49-F238E27FC236}">
                          <a16:creationId xmlns:a16="http://schemas.microsoft.com/office/drawing/2014/main" id="{00E4AABE-B9C9-41C5-B7CB-ED6C4D5665F3}"/>
                        </a:ext>
                      </a:extLst>
                    </p:cNvPr>
                    <p:cNvSpPr/>
                    <p:nvPr userDrawn="1"/>
                  </p:nvSpPr>
                  <p:spPr>
                    <a:xfrm>
                      <a:off x="13096169" y="3602278"/>
                      <a:ext cx="145820" cy="28388"/>
                    </a:xfrm>
                    <a:prstGeom prst="rect">
                      <a:avLst/>
                    </a:prstGeom>
                    <a:solidFill>
                      <a:srgbClr val="81818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rgbClr val="211F26"/>
                        </a:solidFill>
                        <a:latin typeface="Calibri" panose="020F0502020204030204" pitchFamily="34" charset="0"/>
                        <a:cs typeface="Calibri" panose="020F0502020204030204" pitchFamily="34" charset="0"/>
                      </a:endParaRPr>
                    </a:p>
                  </p:txBody>
                </p:sp>
                <p:sp>
                  <p:nvSpPr>
                    <p:cNvPr id="146" name="Rechthoek 145">
                      <a:extLst>
                        <a:ext uri="{FF2B5EF4-FFF2-40B4-BE49-F238E27FC236}">
                          <a16:creationId xmlns:a16="http://schemas.microsoft.com/office/drawing/2014/main" id="{A960EAF9-DF14-4F94-8F63-0E90A8E5F494}"/>
                        </a:ext>
                      </a:extLst>
                    </p:cNvPr>
                    <p:cNvSpPr/>
                    <p:nvPr userDrawn="1"/>
                  </p:nvSpPr>
                  <p:spPr>
                    <a:xfrm rot="5400000">
                      <a:off x="13037453" y="3661636"/>
                      <a:ext cx="145820" cy="28388"/>
                    </a:xfrm>
                    <a:prstGeom prst="rect">
                      <a:avLst/>
                    </a:prstGeom>
                    <a:solidFill>
                      <a:srgbClr val="81818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rgbClr val="211F26"/>
                        </a:solidFill>
                        <a:latin typeface="Calibri" panose="020F0502020204030204" pitchFamily="34" charset="0"/>
                        <a:cs typeface="Calibri" panose="020F0502020204030204" pitchFamily="34" charset="0"/>
                      </a:endParaRPr>
                    </a:p>
                  </p:txBody>
                </p:sp>
              </p:grpSp>
              <p:grpSp>
                <p:nvGrpSpPr>
                  <p:cNvPr id="142" name="Groep 141">
                    <a:extLst>
                      <a:ext uri="{FF2B5EF4-FFF2-40B4-BE49-F238E27FC236}">
                        <a16:creationId xmlns:a16="http://schemas.microsoft.com/office/drawing/2014/main" id="{C3E5D79F-4A66-47B1-A9C7-D4A0B61796FA}"/>
                      </a:ext>
                    </a:extLst>
                  </p:cNvPr>
                  <p:cNvGrpSpPr/>
                  <p:nvPr userDrawn="1"/>
                </p:nvGrpSpPr>
                <p:grpSpPr>
                  <a:xfrm rot="10800000">
                    <a:off x="13061402" y="3665637"/>
                    <a:ext cx="145820" cy="146462"/>
                    <a:chOff x="13096169" y="3602278"/>
                    <a:chExt cx="145820" cy="146462"/>
                  </a:xfrm>
                </p:grpSpPr>
                <p:sp>
                  <p:nvSpPr>
                    <p:cNvPr id="143" name="Rechthoek 142">
                      <a:extLst>
                        <a:ext uri="{FF2B5EF4-FFF2-40B4-BE49-F238E27FC236}">
                          <a16:creationId xmlns:a16="http://schemas.microsoft.com/office/drawing/2014/main" id="{EF973FFE-8500-411A-B5E8-B59DA0BDEF8D}"/>
                        </a:ext>
                      </a:extLst>
                    </p:cNvPr>
                    <p:cNvSpPr/>
                    <p:nvPr userDrawn="1"/>
                  </p:nvSpPr>
                  <p:spPr>
                    <a:xfrm>
                      <a:off x="13096169" y="3602278"/>
                      <a:ext cx="145820" cy="28388"/>
                    </a:xfrm>
                    <a:prstGeom prst="rect">
                      <a:avLst/>
                    </a:prstGeom>
                    <a:solidFill>
                      <a:srgbClr val="81818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rgbClr val="211F26"/>
                        </a:solidFill>
                        <a:latin typeface="Calibri" panose="020F0502020204030204" pitchFamily="34" charset="0"/>
                        <a:cs typeface="Calibri" panose="020F0502020204030204" pitchFamily="34" charset="0"/>
                      </a:endParaRPr>
                    </a:p>
                  </p:txBody>
                </p:sp>
                <p:sp>
                  <p:nvSpPr>
                    <p:cNvPr id="144" name="Rechthoek 143">
                      <a:extLst>
                        <a:ext uri="{FF2B5EF4-FFF2-40B4-BE49-F238E27FC236}">
                          <a16:creationId xmlns:a16="http://schemas.microsoft.com/office/drawing/2014/main" id="{D9F406D1-1110-46D0-8CEF-B3974C37CD9D}"/>
                        </a:ext>
                      </a:extLst>
                    </p:cNvPr>
                    <p:cNvSpPr/>
                    <p:nvPr userDrawn="1"/>
                  </p:nvSpPr>
                  <p:spPr>
                    <a:xfrm rot="5400000">
                      <a:off x="13037453" y="3661636"/>
                      <a:ext cx="145820" cy="28388"/>
                    </a:xfrm>
                    <a:prstGeom prst="rect">
                      <a:avLst/>
                    </a:prstGeom>
                    <a:solidFill>
                      <a:srgbClr val="81818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rgbClr val="211F26"/>
                        </a:solidFill>
                        <a:latin typeface="Calibri" panose="020F0502020204030204" pitchFamily="34" charset="0"/>
                        <a:cs typeface="Calibri" panose="020F0502020204030204" pitchFamily="34" charset="0"/>
                      </a:endParaRPr>
                    </a:p>
                  </p:txBody>
                </p:sp>
              </p:grpSp>
            </p:grpSp>
            <p:sp>
              <p:nvSpPr>
                <p:cNvPr id="138" name="Rechthoek 137">
                  <a:extLst>
                    <a:ext uri="{FF2B5EF4-FFF2-40B4-BE49-F238E27FC236}">
                      <a16:creationId xmlns:a16="http://schemas.microsoft.com/office/drawing/2014/main" id="{B4D70D96-96D6-4C12-8C15-ECAC27F2C561}"/>
                    </a:ext>
                  </a:extLst>
                </p:cNvPr>
                <p:cNvSpPr/>
                <p:nvPr userDrawn="1"/>
              </p:nvSpPr>
              <p:spPr>
                <a:xfrm>
                  <a:off x="12579993" y="3889890"/>
                  <a:ext cx="828259" cy="161170"/>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ctr">
                    <a:lnSpc>
                      <a:spcPct val="90000"/>
                    </a:lnSpc>
                    <a:spcBef>
                      <a:spcPts val="600"/>
                    </a:spcBef>
                    <a:spcAft>
                      <a:spcPts val="600"/>
                    </a:spcAft>
                  </a:pPr>
                  <a:r>
                    <a:rPr lang="nl-NL" sz="900" b="0" noProof="0">
                      <a:solidFill>
                        <a:srgbClr val="211F26"/>
                      </a:solidFill>
                      <a:latin typeface="Calibri" panose="020F0502020204030204" pitchFamily="34" charset="0"/>
                      <a:cs typeface="Calibri" panose="020F0502020204030204" pitchFamily="34" charset="0"/>
                    </a:rPr>
                    <a:t>Bijsnijden</a:t>
                  </a:r>
                </a:p>
              </p:txBody>
            </p:sp>
            <p:sp>
              <p:nvSpPr>
                <p:cNvPr id="139" name="Gelijkbenige driehoek 138">
                  <a:extLst>
                    <a:ext uri="{FF2B5EF4-FFF2-40B4-BE49-F238E27FC236}">
                      <a16:creationId xmlns:a16="http://schemas.microsoft.com/office/drawing/2014/main" id="{DC81E619-33BE-419C-A9E8-C059DF9A8341}"/>
                    </a:ext>
                  </a:extLst>
                </p:cNvPr>
                <p:cNvSpPr/>
                <p:nvPr userDrawn="1"/>
              </p:nvSpPr>
              <p:spPr>
                <a:xfrm rot="10800000">
                  <a:off x="12950688" y="4093726"/>
                  <a:ext cx="86866" cy="51147"/>
                </a:xfrm>
                <a:prstGeom prst="triangle">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rgbClr val="211F26"/>
                    </a:solidFill>
                    <a:latin typeface="Calibri" panose="020F0502020204030204" pitchFamily="34" charset="0"/>
                    <a:cs typeface="Calibri" panose="020F0502020204030204" pitchFamily="34" charset="0"/>
                  </a:endParaRPr>
                </a:p>
              </p:txBody>
            </p:sp>
          </p:grpSp>
        </p:grpSp>
      </p:grpSp>
    </p:spTree>
    <p:extLst>
      <p:ext uri="{BB962C8B-B14F-4D97-AF65-F5344CB8AC3E}">
        <p14:creationId xmlns:p14="http://schemas.microsoft.com/office/powerpoint/2010/main" val="1770869599"/>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decel="100000" fill="hold" grpId="0" nodeType="withEffect">
                                  <p:stCondLst>
                                    <p:cond delay="250"/>
                                  </p:stCondLst>
                                  <p:childTnLst>
                                    <p:set>
                                      <p:cBhvr>
                                        <p:cTn id="6" dur="1" fill="hold">
                                          <p:stCondLst>
                                            <p:cond delay="0"/>
                                          </p:stCondLst>
                                        </p:cTn>
                                        <p:tgtEl>
                                          <p:spTgt spid="60"/>
                                        </p:tgtEl>
                                        <p:attrNameLst>
                                          <p:attrName>style.visibility</p:attrName>
                                        </p:attrNameLst>
                                      </p:cBhvr>
                                      <p:to>
                                        <p:strVal val="visible"/>
                                      </p:to>
                                    </p:set>
                                    <p:anim calcmode="lin" valueType="num">
                                      <p:cBhvr additive="base">
                                        <p:cTn id="7" dur="1000" fill="hold"/>
                                        <p:tgtEl>
                                          <p:spTgt spid="60"/>
                                        </p:tgtEl>
                                        <p:attrNameLst>
                                          <p:attrName>ppt_x</p:attrName>
                                        </p:attrNameLst>
                                      </p:cBhvr>
                                      <p:tavLst>
                                        <p:tav tm="0">
                                          <p:val>
                                            <p:strVal val="0-#ppt_w/2"/>
                                          </p:val>
                                        </p:tav>
                                        <p:tav tm="100000">
                                          <p:val>
                                            <p:strVal val="#ppt_x"/>
                                          </p:val>
                                        </p:tav>
                                      </p:tavLst>
                                    </p:anim>
                                    <p:anim calcmode="lin" valueType="num">
                                      <p:cBhvr additive="base">
                                        <p:cTn id="8" dur="1000" fill="hold"/>
                                        <p:tgtEl>
                                          <p:spTgt spid="60"/>
                                        </p:tgtEl>
                                        <p:attrNameLst>
                                          <p:attrName>ppt_y</p:attrName>
                                        </p:attrNameLst>
                                      </p:cBhvr>
                                      <p:tavLst>
                                        <p:tav tm="0">
                                          <p:val>
                                            <p:strVal val="#ppt_y"/>
                                          </p:val>
                                        </p:tav>
                                        <p:tav tm="100000">
                                          <p:val>
                                            <p:strVal val="#ppt_y"/>
                                          </p:val>
                                        </p:tav>
                                      </p:tavLst>
                                    </p:anim>
                                  </p:childTnLst>
                                </p:cTn>
                              </p:par>
                              <p:par>
                                <p:cTn id="9" presetID="2" presetClass="entr" presetSubtype="8" decel="100000" fill="hold" grpId="0" nodeType="withEffect">
                                  <p:stCondLst>
                                    <p:cond delay="0"/>
                                  </p:stCondLst>
                                  <p:childTnLst>
                                    <p:set>
                                      <p:cBhvr>
                                        <p:cTn id="10" dur="1" fill="hold">
                                          <p:stCondLst>
                                            <p:cond delay="0"/>
                                          </p:stCondLst>
                                        </p:cTn>
                                        <p:tgtEl>
                                          <p:spTgt spid="53"/>
                                        </p:tgtEl>
                                        <p:attrNameLst>
                                          <p:attrName>style.visibility</p:attrName>
                                        </p:attrNameLst>
                                      </p:cBhvr>
                                      <p:to>
                                        <p:strVal val="visible"/>
                                      </p:to>
                                    </p:set>
                                    <p:anim calcmode="lin" valueType="num">
                                      <p:cBhvr additive="base">
                                        <p:cTn id="11" dur="1250" fill="hold"/>
                                        <p:tgtEl>
                                          <p:spTgt spid="53"/>
                                        </p:tgtEl>
                                        <p:attrNameLst>
                                          <p:attrName>ppt_x</p:attrName>
                                        </p:attrNameLst>
                                      </p:cBhvr>
                                      <p:tavLst>
                                        <p:tav tm="0">
                                          <p:val>
                                            <p:strVal val="0-#ppt_w/2"/>
                                          </p:val>
                                        </p:tav>
                                        <p:tav tm="100000">
                                          <p:val>
                                            <p:strVal val="#ppt_x"/>
                                          </p:val>
                                        </p:tav>
                                      </p:tavLst>
                                    </p:anim>
                                    <p:anim calcmode="lin" valueType="num">
                                      <p:cBhvr additive="base">
                                        <p:cTn id="12" dur="1250" fill="hold"/>
                                        <p:tgtEl>
                                          <p:spTgt spid="53"/>
                                        </p:tgtEl>
                                        <p:attrNameLst>
                                          <p:attrName>ppt_y</p:attrName>
                                        </p:attrNameLst>
                                      </p:cBhvr>
                                      <p:tavLst>
                                        <p:tav tm="0">
                                          <p:val>
                                            <p:strVal val="#ppt_y"/>
                                          </p:val>
                                        </p:tav>
                                        <p:tav tm="100000">
                                          <p:val>
                                            <p:strVal val="#ppt_y"/>
                                          </p:val>
                                        </p:tav>
                                      </p:tavLst>
                                    </p:anim>
                                  </p:childTnLst>
                                </p:cTn>
                              </p:par>
                              <p:par>
                                <p:cTn id="13" presetID="22" presetClass="entr" presetSubtype="2" fill="hold" grpId="0" nodeType="withEffect">
                                  <p:stCondLst>
                                    <p:cond delay="750"/>
                                  </p:stCondLst>
                                  <p:iterate type="lt">
                                    <p:tmPct val="5000"/>
                                  </p:iterate>
                                  <p:childTnLst>
                                    <p:set>
                                      <p:cBhvr>
                                        <p:cTn id="14" dur="1" fill="hold">
                                          <p:stCondLst>
                                            <p:cond delay="0"/>
                                          </p:stCondLst>
                                        </p:cTn>
                                        <p:tgtEl>
                                          <p:spTgt spid="2"/>
                                        </p:tgtEl>
                                        <p:attrNameLst>
                                          <p:attrName>style.visibility</p:attrName>
                                        </p:attrNameLst>
                                      </p:cBhvr>
                                      <p:to>
                                        <p:strVal val="visible"/>
                                      </p:to>
                                    </p:set>
                                    <p:animEffect transition="in" filter="wipe(right)">
                                      <p:cBhvr>
                                        <p:cTn id="15" dur="1500"/>
                                        <p:tgtEl>
                                          <p:spTgt spid="2"/>
                                        </p:tgtEl>
                                      </p:cBhvr>
                                    </p:animEffect>
                                  </p:childTnLst>
                                </p:cTn>
                              </p:par>
                              <p:par>
                                <p:cTn id="16" presetID="10" presetClass="entr" presetSubtype="0" fill="hold" grpId="0" nodeType="withEffect">
                                  <p:stCondLst>
                                    <p:cond delay="1250"/>
                                  </p:stCondLst>
                                  <p:childTnLst>
                                    <p:set>
                                      <p:cBhvr>
                                        <p:cTn id="17" dur="1" fill="hold">
                                          <p:stCondLst>
                                            <p:cond delay="0"/>
                                          </p:stCondLst>
                                        </p:cTn>
                                        <p:tgtEl>
                                          <p:spTgt spid="59"/>
                                        </p:tgtEl>
                                        <p:attrNameLst>
                                          <p:attrName>style.visibility</p:attrName>
                                        </p:attrNameLst>
                                      </p:cBhvr>
                                      <p:to>
                                        <p:strVal val="visible"/>
                                      </p:to>
                                    </p:set>
                                    <p:animEffect transition="in" filter="fade">
                                      <p:cBhvr>
                                        <p:cTn id="18" dur="1000"/>
                                        <p:tgtEl>
                                          <p:spTgt spid="59"/>
                                        </p:tgtEl>
                                      </p:cBhvr>
                                    </p:animEffect>
                                  </p:childTnLst>
                                </p:cTn>
                              </p:par>
                              <p:par>
                                <p:cTn id="19" presetID="10" presetClass="entr" presetSubtype="0" fill="hold" grpId="0" nodeType="withEffect">
                                  <p:stCondLst>
                                    <p:cond delay="1250"/>
                                  </p:stCondLst>
                                  <p:childTnLst>
                                    <p:set>
                                      <p:cBhvr>
                                        <p:cTn id="20" dur="1" fill="hold">
                                          <p:stCondLst>
                                            <p:cond delay="0"/>
                                          </p:stCondLst>
                                        </p:cTn>
                                        <p:tgtEl>
                                          <p:spTgt spid="73">
                                            <p:txEl>
                                              <p:pRg st="0" end="0"/>
                                            </p:txEl>
                                          </p:spTgt>
                                        </p:tgtEl>
                                        <p:attrNameLst>
                                          <p:attrName>style.visibility</p:attrName>
                                        </p:attrNameLst>
                                      </p:cBhvr>
                                      <p:to>
                                        <p:strVal val="visible"/>
                                      </p:to>
                                    </p:set>
                                    <p:animEffect transition="in" filter="fade">
                                      <p:cBhvr>
                                        <p:cTn id="21" dur="1250"/>
                                        <p:tgtEl>
                                          <p:spTgt spid="73">
                                            <p:txEl>
                                              <p:pRg st="0" end="0"/>
                                            </p:txEl>
                                          </p:spTgt>
                                        </p:tgtEl>
                                      </p:cBhvr>
                                    </p:animEffect>
                                  </p:childTnLst>
                                </p:cTn>
                              </p:par>
                              <p:par>
                                <p:cTn id="22" presetID="10" presetClass="entr" presetSubtype="0" fill="hold" grpId="0" nodeType="withEffect">
                                  <p:stCondLst>
                                    <p:cond delay="1750"/>
                                  </p:stCondLst>
                                  <p:childTnLst>
                                    <p:set>
                                      <p:cBhvr>
                                        <p:cTn id="23" dur="1" fill="hold">
                                          <p:stCondLst>
                                            <p:cond delay="0"/>
                                          </p:stCondLst>
                                        </p:cTn>
                                        <p:tgtEl>
                                          <p:spTgt spid="23">
                                            <p:txEl>
                                              <p:pRg st="0" end="0"/>
                                            </p:txEl>
                                          </p:spTgt>
                                        </p:tgtEl>
                                        <p:attrNameLst>
                                          <p:attrName>style.visibility</p:attrName>
                                        </p:attrNameLst>
                                      </p:cBhvr>
                                      <p:to>
                                        <p:strVal val="visible"/>
                                      </p:to>
                                    </p:set>
                                    <p:animEffect transition="in" filter="fade">
                                      <p:cBhvr>
                                        <p:cTn id="24" dur="1000"/>
                                        <p:tgtEl>
                                          <p:spTgt spid="23">
                                            <p:txEl>
                                              <p:pRg st="0" end="0"/>
                                            </p:txEl>
                                          </p:spTgt>
                                        </p:tgtEl>
                                      </p:cBhvr>
                                    </p:animEffect>
                                  </p:childTnLst>
                                </p:cTn>
                              </p:par>
                              <p:par>
                                <p:cTn id="25" presetID="10" presetClass="entr" presetSubtype="0" fill="hold" grpId="0" nodeType="withEffect">
                                  <p:stCondLst>
                                    <p:cond delay="2000"/>
                                  </p:stCondLst>
                                  <p:childTnLst>
                                    <p:set>
                                      <p:cBhvr>
                                        <p:cTn id="26" dur="1" fill="hold">
                                          <p:stCondLst>
                                            <p:cond delay="0"/>
                                          </p:stCondLst>
                                        </p:cTn>
                                        <p:tgtEl>
                                          <p:spTgt spid="74"/>
                                        </p:tgtEl>
                                        <p:attrNameLst>
                                          <p:attrName>style.visibility</p:attrName>
                                        </p:attrNameLst>
                                      </p:cBhvr>
                                      <p:to>
                                        <p:strVal val="visible"/>
                                      </p:to>
                                    </p:set>
                                    <p:animEffect transition="in" filter="fade">
                                      <p:cBhvr>
                                        <p:cTn id="27" dur="1000"/>
                                        <p:tgtEl>
                                          <p:spTgt spid="74"/>
                                        </p:tgtEl>
                                      </p:cBhvr>
                                    </p:animEffect>
                                  </p:childTnLst>
                                </p:cTn>
                              </p:par>
                              <p:par>
                                <p:cTn id="28" presetID="2" presetClass="entr" presetSubtype="2" decel="100000" fill="hold" grpId="0" nodeType="withEffect">
                                  <p:stCondLst>
                                    <p:cond delay="2250"/>
                                  </p:stCondLst>
                                  <p:childTnLst>
                                    <p:set>
                                      <p:cBhvr>
                                        <p:cTn id="29" dur="1" fill="hold">
                                          <p:stCondLst>
                                            <p:cond delay="0"/>
                                          </p:stCondLst>
                                        </p:cTn>
                                        <p:tgtEl>
                                          <p:spTgt spid="79"/>
                                        </p:tgtEl>
                                        <p:attrNameLst>
                                          <p:attrName>style.visibility</p:attrName>
                                        </p:attrNameLst>
                                      </p:cBhvr>
                                      <p:to>
                                        <p:strVal val="visible"/>
                                      </p:to>
                                    </p:set>
                                    <p:anim calcmode="lin" valueType="num">
                                      <p:cBhvr additive="base">
                                        <p:cTn id="30" dur="1000" fill="hold"/>
                                        <p:tgtEl>
                                          <p:spTgt spid="79"/>
                                        </p:tgtEl>
                                        <p:attrNameLst>
                                          <p:attrName>ppt_x</p:attrName>
                                        </p:attrNameLst>
                                      </p:cBhvr>
                                      <p:tavLst>
                                        <p:tav tm="0">
                                          <p:val>
                                            <p:strVal val="1+#ppt_w/2"/>
                                          </p:val>
                                        </p:tav>
                                        <p:tav tm="100000">
                                          <p:val>
                                            <p:strVal val="#ppt_x"/>
                                          </p:val>
                                        </p:tav>
                                      </p:tavLst>
                                    </p:anim>
                                    <p:anim calcmode="lin" valueType="num">
                                      <p:cBhvr additive="base">
                                        <p:cTn id="31" dur="1000" fill="hold"/>
                                        <p:tgtEl>
                                          <p:spTgt spid="79"/>
                                        </p:tgtEl>
                                        <p:attrNameLst>
                                          <p:attrName>ppt_y</p:attrName>
                                        </p:attrNameLst>
                                      </p:cBhvr>
                                      <p:tavLst>
                                        <p:tav tm="0">
                                          <p:val>
                                            <p:strVal val="#ppt_y"/>
                                          </p:val>
                                        </p:tav>
                                        <p:tav tm="100000">
                                          <p:val>
                                            <p:strVal val="#ppt_y"/>
                                          </p:val>
                                        </p:tav>
                                      </p:tavLst>
                                    </p:anim>
                                  </p:childTnLst>
                                </p:cTn>
                              </p:par>
                              <p:par>
                                <p:cTn id="32" presetID="2" presetClass="entr" presetSubtype="2" decel="100000" fill="hold" grpId="0" nodeType="withEffect">
                                  <p:stCondLst>
                                    <p:cond delay="2250"/>
                                  </p:stCondLst>
                                  <p:childTnLst>
                                    <p:set>
                                      <p:cBhvr>
                                        <p:cTn id="33" dur="1" fill="hold">
                                          <p:stCondLst>
                                            <p:cond delay="0"/>
                                          </p:stCondLst>
                                        </p:cTn>
                                        <p:tgtEl>
                                          <p:spTgt spid="75"/>
                                        </p:tgtEl>
                                        <p:attrNameLst>
                                          <p:attrName>style.visibility</p:attrName>
                                        </p:attrNameLst>
                                      </p:cBhvr>
                                      <p:to>
                                        <p:strVal val="visible"/>
                                      </p:to>
                                    </p:set>
                                    <p:anim calcmode="lin" valueType="num">
                                      <p:cBhvr additive="base">
                                        <p:cTn id="34" dur="1000" fill="hold"/>
                                        <p:tgtEl>
                                          <p:spTgt spid="75"/>
                                        </p:tgtEl>
                                        <p:attrNameLst>
                                          <p:attrName>ppt_x</p:attrName>
                                        </p:attrNameLst>
                                      </p:cBhvr>
                                      <p:tavLst>
                                        <p:tav tm="0">
                                          <p:val>
                                            <p:strVal val="1+#ppt_w/2"/>
                                          </p:val>
                                        </p:tav>
                                        <p:tav tm="100000">
                                          <p:val>
                                            <p:strVal val="#ppt_x"/>
                                          </p:val>
                                        </p:tav>
                                      </p:tavLst>
                                    </p:anim>
                                    <p:anim calcmode="lin" valueType="num">
                                      <p:cBhvr additive="base">
                                        <p:cTn id="35" dur="1000" fill="hold"/>
                                        <p:tgtEl>
                                          <p:spTgt spid="75"/>
                                        </p:tgtEl>
                                        <p:attrNameLst>
                                          <p:attrName>ppt_y</p:attrName>
                                        </p:attrNameLst>
                                      </p:cBhvr>
                                      <p:tavLst>
                                        <p:tav tm="0">
                                          <p:val>
                                            <p:strVal val="#ppt_y"/>
                                          </p:val>
                                        </p:tav>
                                        <p:tav tm="100000">
                                          <p:val>
                                            <p:strVal val="#ppt_y"/>
                                          </p:val>
                                        </p:tav>
                                      </p:tavLst>
                                    </p:anim>
                                  </p:childTnLst>
                                </p:cTn>
                              </p:par>
                              <p:par>
                                <p:cTn id="36" presetID="2" presetClass="entr" presetSubtype="2" decel="100000" fill="hold" grpId="0" nodeType="withEffect">
                                  <p:stCondLst>
                                    <p:cond delay="2350"/>
                                  </p:stCondLst>
                                  <p:childTnLst>
                                    <p:set>
                                      <p:cBhvr>
                                        <p:cTn id="37" dur="1" fill="hold">
                                          <p:stCondLst>
                                            <p:cond delay="0"/>
                                          </p:stCondLst>
                                        </p:cTn>
                                        <p:tgtEl>
                                          <p:spTgt spid="80"/>
                                        </p:tgtEl>
                                        <p:attrNameLst>
                                          <p:attrName>style.visibility</p:attrName>
                                        </p:attrNameLst>
                                      </p:cBhvr>
                                      <p:to>
                                        <p:strVal val="visible"/>
                                      </p:to>
                                    </p:set>
                                    <p:anim calcmode="lin" valueType="num">
                                      <p:cBhvr additive="base">
                                        <p:cTn id="38" dur="1000" fill="hold"/>
                                        <p:tgtEl>
                                          <p:spTgt spid="80"/>
                                        </p:tgtEl>
                                        <p:attrNameLst>
                                          <p:attrName>ppt_x</p:attrName>
                                        </p:attrNameLst>
                                      </p:cBhvr>
                                      <p:tavLst>
                                        <p:tav tm="0">
                                          <p:val>
                                            <p:strVal val="1+#ppt_w/2"/>
                                          </p:val>
                                        </p:tav>
                                        <p:tav tm="100000">
                                          <p:val>
                                            <p:strVal val="#ppt_x"/>
                                          </p:val>
                                        </p:tav>
                                      </p:tavLst>
                                    </p:anim>
                                    <p:anim calcmode="lin" valueType="num">
                                      <p:cBhvr additive="base">
                                        <p:cTn id="39" dur="1000" fill="hold"/>
                                        <p:tgtEl>
                                          <p:spTgt spid="80"/>
                                        </p:tgtEl>
                                        <p:attrNameLst>
                                          <p:attrName>ppt_y</p:attrName>
                                        </p:attrNameLst>
                                      </p:cBhvr>
                                      <p:tavLst>
                                        <p:tav tm="0">
                                          <p:val>
                                            <p:strVal val="#ppt_y"/>
                                          </p:val>
                                        </p:tav>
                                        <p:tav tm="100000">
                                          <p:val>
                                            <p:strVal val="#ppt_y"/>
                                          </p:val>
                                        </p:tav>
                                      </p:tavLst>
                                    </p:anim>
                                  </p:childTnLst>
                                </p:cTn>
                              </p:par>
                              <p:par>
                                <p:cTn id="40" presetID="2" presetClass="entr" presetSubtype="2" decel="100000" fill="hold" grpId="0" nodeType="withEffect">
                                  <p:stCondLst>
                                    <p:cond delay="2350"/>
                                  </p:stCondLst>
                                  <p:childTnLst>
                                    <p:set>
                                      <p:cBhvr>
                                        <p:cTn id="41" dur="1" fill="hold">
                                          <p:stCondLst>
                                            <p:cond delay="0"/>
                                          </p:stCondLst>
                                        </p:cTn>
                                        <p:tgtEl>
                                          <p:spTgt spid="76"/>
                                        </p:tgtEl>
                                        <p:attrNameLst>
                                          <p:attrName>style.visibility</p:attrName>
                                        </p:attrNameLst>
                                      </p:cBhvr>
                                      <p:to>
                                        <p:strVal val="visible"/>
                                      </p:to>
                                    </p:set>
                                    <p:anim calcmode="lin" valueType="num">
                                      <p:cBhvr additive="base">
                                        <p:cTn id="42" dur="1000" fill="hold"/>
                                        <p:tgtEl>
                                          <p:spTgt spid="76"/>
                                        </p:tgtEl>
                                        <p:attrNameLst>
                                          <p:attrName>ppt_x</p:attrName>
                                        </p:attrNameLst>
                                      </p:cBhvr>
                                      <p:tavLst>
                                        <p:tav tm="0">
                                          <p:val>
                                            <p:strVal val="1+#ppt_w/2"/>
                                          </p:val>
                                        </p:tav>
                                        <p:tav tm="100000">
                                          <p:val>
                                            <p:strVal val="#ppt_x"/>
                                          </p:val>
                                        </p:tav>
                                      </p:tavLst>
                                    </p:anim>
                                    <p:anim calcmode="lin" valueType="num">
                                      <p:cBhvr additive="base">
                                        <p:cTn id="43" dur="1000" fill="hold"/>
                                        <p:tgtEl>
                                          <p:spTgt spid="76"/>
                                        </p:tgtEl>
                                        <p:attrNameLst>
                                          <p:attrName>ppt_y</p:attrName>
                                        </p:attrNameLst>
                                      </p:cBhvr>
                                      <p:tavLst>
                                        <p:tav tm="0">
                                          <p:val>
                                            <p:strVal val="#ppt_y"/>
                                          </p:val>
                                        </p:tav>
                                        <p:tav tm="100000">
                                          <p:val>
                                            <p:strVal val="#ppt_y"/>
                                          </p:val>
                                        </p:tav>
                                      </p:tavLst>
                                    </p:anim>
                                  </p:childTnLst>
                                </p:cTn>
                              </p:par>
                              <p:par>
                                <p:cTn id="44" presetID="2" presetClass="entr" presetSubtype="2" decel="100000" fill="hold" grpId="0" nodeType="withEffect">
                                  <p:stCondLst>
                                    <p:cond delay="2450"/>
                                  </p:stCondLst>
                                  <p:childTnLst>
                                    <p:set>
                                      <p:cBhvr>
                                        <p:cTn id="45" dur="1" fill="hold">
                                          <p:stCondLst>
                                            <p:cond delay="0"/>
                                          </p:stCondLst>
                                        </p:cTn>
                                        <p:tgtEl>
                                          <p:spTgt spid="81"/>
                                        </p:tgtEl>
                                        <p:attrNameLst>
                                          <p:attrName>style.visibility</p:attrName>
                                        </p:attrNameLst>
                                      </p:cBhvr>
                                      <p:to>
                                        <p:strVal val="visible"/>
                                      </p:to>
                                    </p:set>
                                    <p:anim calcmode="lin" valueType="num">
                                      <p:cBhvr additive="base">
                                        <p:cTn id="46" dur="1000" fill="hold"/>
                                        <p:tgtEl>
                                          <p:spTgt spid="81"/>
                                        </p:tgtEl>
                                        <p:attrNameLst>
                                          <p:attrName>ppt_x</p:attrName>
                                        </p:attrNameLst>
                                      </p:cBhvr>
                                      <p:tavLst>
                                        <p:tav tm="0">
                                          <p:val>
                                            <p:strVal val="1+#ppt_w/2"/>
                                          </p:val>
                                        </p:tav>
                                        <p:tav tm="100000">
                                          <p:val>
                                            <p:strVal val="#ppt_x"/>
                                          </p:val>
                                        </p:tav>
                                      </p:tavLst>
                                    </p:anim>
                                    <p:anim calcmode="lin" valueType="num">
                                      <p:cBhvr additive="base">
                                        <p:cTn id="47" dur="1000" fill="hold"/>
                                        <p:tgtEl>
                                          <p:spTgt spid="81"/>
                                        </p:tgtEl>
                                        <p:attrNameLst>
                                          <p:attrName>ppt_y</p:attrName>
                                        </p:attrNameLst>
                                      </p:cBhvr>
                                      <p:tavLst>
                                        <p:tav tm="0">
                                          <p:val>
                                            <p:strVal val="#ppt_y"/>
                                          </p:val>
                                        </p:tav>
                                        <p:tav tm="100000">
                                          <p:val>
                                            <p:strVal val="#ppt_y"/>
                                          </p:val>
                                        </p:tav>
                                      </p:tavLst>
                                    </p:anim>
                                  </p:childTnLst>
                                </p:cTn>
                              </p:par>
                              <p:par>
                                <p:cTn id="48" presetID="2" presetClass="entr" presetSubtype="2" decel="100000" fill="hold" grpId="0" nodeType="withEffect">
                                  <p:stCondLst>
                                    <p:cond delay="2450"/>
                                  </p:stCondLst>
                                  <p:childTnLst>
                                    <p:set>
                                      <p:cBhvr>
                                        <p:cTn id="49" dur="1" fill="hold">
                                          <p:stCondLst>
                                            <p:cond delay="0"/>
                                          </p:stCondLst>
                                        </p:cTn>
                                        <p:tgtEl>
                                          <p:spTgt spid="77"/>
                                        </p:tgtEl>
                                        <p:attrNameLst>
                                          <p:attrName>style.visibility</p:attrName>
                                        </p:attrNameLst>
                                      </p:cBhvr>
                                      <p:to>
                                        <p:strVal val="visible"/>
                                      </p:to>
                                    </p:set>
                                    <p:anim calcmode="lin" valueType="num">
                                      <p:cBhvr additive="base">
                                        <p:cTn id="50" dur="1000" fill="hold"/>
                                        <p:tgtEl>
                                          <p:spTgt spid="77"/>
                                        </p:tgtEl>
                                        <p:attrNameLst>
                                          <p:attrName>ppt_x</p:attrName>
                                        </p:attrNameLst>
                                      </p:cBhvr>
                                      <p:tavLst>
                                        <p:tav tm="0">
                                          <p:val>
                                            <p:strVal val="1+#ppt_w/2"/>
                                          </p:val>
                                        </p:tav>
                                        <p:tav tm="100000">
                                          <p:val>
                                            <p:strVal val="#ppt_x"/>
                                          </p:val>
                                        </p:tav>
                                      </p:tavLst>
                                    </p:anim>
                                    <p:anim calcmode="lin" valueType="num">
                                      <p:cBhvr additive="base">
                                        <p:cTn id="51" dur="1000" fill="hold"/>
                                        <p:tgtEl>
                                          <p:spTgt spid="7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0" grpId="0" animBg="1"/>
      <p:bldP spid="53" grpId="0" animBg="1"/>
      <p:bldP spid="2" grpId="0"/>
      <p:bldP spid="59" grpId="0" animBg="1">
        <p:tmplLst>
          <p:tmpl>
            <p:tnLst>
              <p:par>
                <p:cTn presetID="10" presetClass="entr" presetSubtype="0" fill="hold" nodeType="withEffect">
                  <p:stCondLst>
                    <p:cond delay="1250"/>
                  </p:stCondLst>
                  <p:childTnLst>
                    <p:set>
                      <p:cBhvr>
                        <p:cTn dur="1" fill="hold">
                          <p:stCondLst>
                            <p:cond delay="0"/>
                          </p:stCondLst>
                        </p:cTn>
                        <p:tgtEl>
                          <p:spTgt spid="59"/>
                        </p:tgtEl>
                        <p:attrNameLst>
                          <p:attrName>style.visibility</p:attrName>
                        </p:attrNameLst>
                      </p:cBhvr>
                      <p:to>
                        <p:strVal val="visible"/>
                      </p:to>
                    </p:set>
                    <p:animEffect transition="in" filter="fade">
                      <p:cBhvr>
                        <p:cTn dur="1000"/>
                        <p:tgtEl>
                          <p:spTgt spid="59"/>
                        </p:tgtEl>
                      </p:cBhvr>
                    </p:animEffect>
                  </p:childTnLst>
                </p:cTn>
              </p:par>
            </p:tnLst>
          </p:tmpl>
        </p:tmplLst>
      </p:bldP>
      <p:bldP spid="23" grpId="0" build="p">
        <p:tmplLst>
          <p:tmpl lvl="1">
            <p:tnLst>
              <p:par>
                <p:cTn presetID="10" presetClass="entr" presetSubtype="0" fill="hold" nodeType="withEffect">
                  <p:stCondLst>
                    <p:cond delay="1750"/>
                  </p:stCondLst>
                  <p:childTnLst>
                    <p:set>
                      <p:cBhvr>
                        <p:cTn dur="1" fill="hold">
                          <p:stCondLst>
                            <p:cond delay="0"/>
                          </p:stCondLst>
                        </p:cTn>
                        <p:tgtEl>
                          <p:spTgt spid="23"/>
                        </p:tgtEl>
                        <p:attrNameLst>
                          <p:attrName>style.visibility</p:attrName>
                        </p:attrNameLst>
                      </p:cBhvr>
                      <p:to>
                        <p:strVal val="visible"/>
                      </p:to>
                    </p:set>
                    <p:animEffect transition="in" filter="fade">
                      <p:cBhvr>
                        <p:cTn dur="1000"/>
                        <p:tgtEl>
                          <p:spTgt spid="23"/>
                        </p:tgtEl>
                      </p:cBhvr>
                    </p:animEffect>
                  </p:childTnLst>
                </p:cTn>
              </p:par>
            </p:tnLst>
          </p:tmpl>
        </p:tmplLst>
      </p:bldP>
      <p:bldP spid="73" grpId="0" build="p">
        <p:tmplLst>
          <p:tmpl lvl="1">
            <p:tnLst>
              <p:par>
                <p:cTn presetID="10" presetClass="entr" presetSubtype="0" fill="hold" nodeType="withEffect">
                  <p:stCondLst>
                    <p:cond delay="1250"/>
                  </p:stCondLst>
                  <p:childTnLst>
                    <p:set>
                      <p:cBhvr>
                        <p:cTn dur="1" fill="hold">
                          <p:stCondLst>
                            <p:cond delay="0"/>
                          </p:stCondLst>
                        </p:cTn>
                        <p:tgtEl>
                          <p:spTgt spid="73"/>
                        </p:tgtEl>
                        <p:attrNameLst>
                          <p:attrName>style.visibility</p:attrName>
                        </p:attrNameLst>
                      </p:cBhvr>
                      <p:to>
                        <p:strVal val="visible"/>
                      </p:to>
                    </p:set>
                    <p:animEffect transition="in" filter="fade">
                      <p:cBhvr>
                        <p:cTn dur="1250"/>
                        <p:tgtEl>
                          <p:spTgt spid="73"/>
                        </p:tgtEl>
                      </p:cBhvr>
                    </p:animEffect>
                  </p:childTnLst>
                </p:cTn>
              </p:par>
            </p:tnLst>
          </p:tmpl>
        </p:tmplLst>
      </p:bldP>
      <p:bldP spid="74" grpId="0" animBg="1">
        <p:tmplLst>
          <p:tmpl>
            <p:tnLst>
              <p:par>
                <p:cTn presetID="10" presetClass="entr" presetSubtype="0" fill="hold" nodeType="withEffect">
                  <p:stCondLst>
                    <p:cond delay="2000"/>
                  </p:stCondLst>
                  <p:childTnLst>
                    <p:set>
                      <p:cBhvr>
                        <p:cTn dur="1" fill="hold">
                          <p:stCondLst>
                            <p:cond delay="0"/>
                          </p:stCondLst>
                        </p:cTn>
                        <p:tgtEl>
                          <p:spTgt spid="74"/>
                        </p:tgtEl>
                        <p:attrNameLst>
                          <p:attrName>style.visibility</p:attrName>
                        </p:attrNameLst>
                      </p:cBhvr>
                      <p:to>
                        <p:strVal val="visible"/>
                      </p:to>
                    </p:set>
                    <p:animEffect transition="in" filter="fade">
                      <p:cBhvr>
                        <p:cTn dur="1000"/>
                        <p:tgtEl>
                          <p:spTgt spid="74"/>
                        </p:tgtEl>
                      </p:cBhvr>
                    </p:animEffect>
                  </p:childTnLst>
                </p:cTn>
              </p:par>
            </p:tnLst>
          </p:tmpl>
        </p:tmplLst>
      </p:bldP>
      <p:bldP spid="75" grpId="0">
        <p:tmplLst>
          <p:tmpl>
            <p:tnLst>
              <p:par>
                <p:cTn presetID="2" presetClass="entr" presetSubtype="2" decel="100000" fill="hold" nodeType="withEffect">
                  <p:stCondLst>
                    <p:cond delay="2250"/>
                  </p:stCondLst>
                  <p:childTnLst>
                    <p:set>
                      <p:cBhvr>
                        <p:cTn dur="1" fill="hold">
                          <p:stCondLst>
                            <p:cond delay="0"/>
                          </p:stCondLst>
                        </p:cTn>
                        <p:tgtEl>
                          <p:spTgt spid="75"/>
                        </p:tgtEl>
                        <p:attrNameLst>
                          <p:attrName>style.visibility</p:attrName>
                        </p:attrNameLst>
                      </p:cBhvr>
                      <p:to>
                        <p:strVal val="visible"/>
                      </p:to>
                    </p:set>
                    <p:anim calcmode="lin" valueType="num">
                      <p:cBhvr additive="base">
                        <p:cTn dur="1000" fill="hold"/>
                        <p:tgtEl>
                          <p:spTgt spid="75"/>
                        </p:tgtEl>
                        <p:attrNameLst>
                          <p:attrName>ppt_x</p:attrName>
                        </p:attrNameLst>
                      </p:cBhvr>
                      <p:tavLst>
                        <p:tav tm="0">
                          <p:val>
                            <p:strVal val="1+#ppt_w/2"/>
                          </p:val>
                        </p:tav>
                        <p:tav tm="100000">
                          <p:val>
                            <p:strVal val="#ppt_x"/>
                          </p:val>
                        </p:tav>
                      </p:tavLst>
                    </p:anim>
                    <p:anim calcmode="lin" valueType="num">
                      <p:cBhvr additive="base">
                        <p:cTn dur="1000" fill="hold"/>
                        <p:tgtEl>
                          <p:spTgt spid="75"/>
                        </p:tgtEl>
                        <p:attrNameLst>
                          <p:attrName>ppt_y</p:attrName>
                        </p:attrNameLst>
                      </p:cBhvr>
                      <p:tavLst>
                        <p:tav tm="0">
                          <p:val>
                            <p:strVal val="#ppt_y"/>
                          </p:val>
                        </p:tav>
                        <p:tav tm="100000">
                          <p:val>
                            <p:strVal val="#ppt_y"/>
                          </p:val>
                        </p:tav>
                      </p:tavLst>
                    </p:anim>
                  </p:childTnLst>
                </p:cTn>
              </p:par>
            </p:tnLst>
          </p:tmpl>
        </p:tmplLst>
      </p:bldP>
      <p:bldP spid="76" grpId="0">
        <p:tmplLst>
          <p:tmpl>
            <p:tnLst>
              <p:par>
                <p:cTn presetID="2" presetClass="entr" presetSubtype="2" decel="100000" fill="hold" nodeType="withEffect">
                  <p:stCondLst>
                    <p:cond delay="2350"/>
                  </p:stCondLst>
                  <p:childTnLst>
                    <p:set>
                      <p:cBhvr>
                        <p:cTn dur="1" fill="hold">
                          <p:stCondLst>
                            <p:cond delay="0"/>
                          </p:stCondLst>
                        </p:cTn>
                        <p:tgtEl>
                          <p:spTgt spid="76"/>
                        </p:tgtEl>
                        <p:attrNameLst>
                          <p:attrName>style.visibility</p:attrName>
                        </p:attrNameLst>
                      </p:cBhvr>
                      <p:to>
                        <p:strVal val="visible"/>
                      </p:to>
                    </p:set>
                    <p:anim calcmode="lin" valueType="num">
                      <p:cBhvr additive="base">
                        <p:cTn dur="1000" fill="hold"/>
                        <p:tgtEl>
                          <p:spTgt spid="76"/>
                        </p:tgtEl>
                        <p:attrNameLst>
                          <p:attrName>ppt_x</p:attrName>
                        </p:attrNameLst>
                      </p:cBhvr>
                      <p:tavLst>
                        <p:tav tm="0">
                          <p:val>
                            <p:strVal val="1+#ppt_w/2"/>
                          </p:val>
                        </p:tav>
                        <p:tav tm="100000">
                          <p:val>
                            <p:strVal val="#ppt_x"/>
                          </p:val>
                        </p:tav>
                      </p:tavLst>
                    </p:anim>
                    <p:anim calcmode="lin" valueType="num">
                      <p:cBhvr additive="base">
                        <p:cTn dur="1000" fill="hold"/>
                        <p:tgtEl>
                          <p:spTgt spid="76"/>
                        </p:tgtEl>
                        <p:attrNameLst>
                          <p:attrName>ppt_y</p:attrName>
                        </p:attrNameLst>
                      </p:cBhvr>
                      <p:tavLst>
                        <p:tav tm="0">
                          <p:val>
                            <p:strVal val="#ppt_y"/>
                          </p:val>
                        </p:tav>
                        <p:tav tm="100000">
                          <p:val>
                            <p:strVal val="#ppt_y"/>
                          </p:val>
                        </p:tav>
                      </p:tavLst>
                    </p:anim>
                  </p:childTnLst>
                </p:cTn>
              </p:par>
            </p:tnLst>
          </p:tmpl>
        </p:tmplLst>
      </p:bldP>
      <p:bldP spid="77" grpId="0">
        <p:tmplLst>
          <p:tmpl>
            <p:tnLst>
              <p:par>
                <p:cTn presetID="2" presetClass="entr" presetSubtype="2" decel="100000" fill="hold" nodeType="withEffect">
                  <p:stCondLst>
                    <p:cond delay="2450"/>
                  </p:stCondLst>
                  <p:childTnLst>
                    <p:set>
                      <p:cBhvr>
                        <p:cTn dur="1" fill="hold">
                          <p:stCondLst>
                            <p:cond delay="0"/>
                          </p:stCondLst>
                        </p:cTn>
                        <p:tgtEl>
                          <p:spTgt spid="77"/>
                        </p:tgtEl>
                        <p:attrNameLst>
                          <p:attrName>style.visibility</p:attrName>
                        </p:attrNameLst>
                      </p:cBhvr>
                      <p:to>
                        <p:strVal val="visible"/>
                      </p:to>
                    </p:set>
                    <p:anim calcmode="lin" valueType="num">
                      <p:cBhvr additive="base">
                        <p:cTn dur="1000" fill="hold"/>
                        <p:tgtEl>
                          <p:spTgt spid="77"/>
                        </p:tgtEl>
                        <p:attrNameLst>
                          <p:attrName>ppt_x</p:attrName>
                        </p:attrNameLst>
                      </p:cBhvr>
                      <p:tavLst>
                        <p:tav tm="0">
                          <p:val>
                            <p:strVal val="1+#ppt_w/2"/>
                          </p:val>
                        </p:tav>
                        <p:tav tm="100000">
                          <p:val>
                            <p:strVal val="#ppt_x"/>
                          </p:val>
                        </p:tav>
                      </p:tavLst>
                    </p:anim>
                    <p:anim calcmode="lin" valueType="num">
                      <p:cBhvr additive="base">
                        <p:cTn dur="1000" fill="hold"/>
                        <p:tgtEl>
                          <p:spTgt spid="77"/>
                        </p:tgtEl>
                        <p:attrNameLst>
                          <p:attrName>ppt_y</p:attrName>
                        </p:attrNameLst>
                      </p:cBhvr>
                      <p:tavLst>
                        <p:tav tm="0">
                          <p:val>
                            <p:strVal val="#ppt_y"/>
                          </p:val>
                        </p:tav>
                        <p:tav tm="100000">
                          <p:val>
                            <p:strVal val="#ppt_y"/>
                          </p:val>
                        </p:tav>
                      </p:tavLst>
                    </p:anim>
                  </p:childTnLst>
                </p:cTn>
              </p:par>
            </p:tnLst>
          </p:tmpl>
        </p:tmplLst>
      </p:bldP>
      <p:bldP spid="79" grpId="0" animBg="1">
        <p:tmplLst>
          <p:tmpl>
            <p:tnLst>
              <p:par>
                <p:cTn presetID="2" presetClass="entr" presetSubtype="2" decel="100000" fill="hold" nodeType="withEffect">
                  <p:stCondLst>
                    <p:cond delay="2250"/>
                  </p:stCondLst>
                  <p:childTnLst>
                    <p:set>
                      <p:cBhvr>
                        <p:cTn dur="1" fill="hold">
                          <p:stCondLst>
                            <p:cond delay="0"/>
                          </p:stCondLst>
                        </p:cTn>
                        <p:tgtEl>
                          <p:spTgt spid="79"/>
                        </p:tgtEl>
                        <p:attrNameLst>
                          <p:attrName>style.visibility</p:attrName>
                        </p:attrNameLst>
                      </p:cBhvr>
                      <p:to>
                        <p:strVal val="visible"/>
                      </p:to>
                    </p:set>
                    <p:anim calcmode="lin" valueType="num">
                      <p:cBhvr additive="base">
                        <p:cTn dur="1000" fill="hold"/>
                        <p:tgtEl>
                          <p:spTgt spid="79"/>
                        </p:tgtEl>
                        <p:attrNameLst>
                          <p:attrName>ppt_x</p:attrName>
                        </p:attrNameLst>
                      </p:cBhvr>
                      <p:tavLst>
                        <p:tav tm="0">
                          <p:val>
                            <p:strVal val="1+#ppt_w/2"/>
                          </p:val>
                        </p:tav>
                        <p:tav tm="100000">
                          <p:val>
                            <p:strVal val="#ppt_x"/>
                          </p:val>
                        </p:tav>
                      </p:tavLst>
                    </p:anim>
                    <p:anim calcmode="lin" valueType="num">
                      <p:cBhvr additive="base">
                        <p:cTn dur="1000" fill="hold"/>
                        <p:tgtEl>
                          <p:spTgt spid="79"/>
                        </p:tgtEl>
                        <p:attrNameLst>
                          <p:attrName>ppt_y</p:attrName>
                        </p:attrNameLst>
                      </p:cBhvr>
                      <p:tavLst>
                        <p:tav tm="0">
                          <p:val>
                            <p:strVal val="#ppt_y"/>
                          </p:val>
                        </p:tav>
                        <p:tav tm="100000">
                          <p:val>
                            <p:strVal val="#ppt_y"/>
                          </p:val>
                        </p:tav>
                      </p:tavLst>
                    </p:anim>
                  </p:childTnLst>
                </p:cTn>
              </p:par>
            </p:tnLst>
          </p:tmpl>
        </p:tmplLst>
      </p:bldP>
      <p:bldP spid="80" grpId="0" animBg="1">
        <p:tmplLst>
          <p:tmpl>
            <p:tnLst>
              <p:par>
                <p:cTn presetID="2" presetClass="entr" presetSubtype="2" decel="100000" fill="hold" nodeType="withEffect">
                  <p:stCondLst>
                    <p:cond delay="2350"/>
                  </p:stCondLst>
                  <p:childTnLst>
                    <p:set>
                      <p:cBhvr>
                        <p:cTn dur="1" fill="hold">
                          <p:stCondLst>
                            <p:cond delay="0"/>
                          </p:stCondLst>
                        </p:cTn>
                        <p:tgtEl>
                          <p:spTgt spid="80"/>
                        </p:tgtEl>
                        <p:attrNameLst>
                          <p:attrName>style.visibility</p:attrName>
                        </p:attrNameLst>
                      </p:cBhvr>
                      <p:to>
                        <p:strVal val="visible"/>
                      </p:to>
                    </p:set>
                    <p:anim calcmode="lin" valueType="num">
                      <p:cBhvr additive="base">
                        <p:cTn dur="1000" fill="hold"/>
                        <p:tgtEl>
                          <p:spTgt spid="80"/>
                        </p:tgtEl>
                        <p:attrNameLst>
                          <p:attrName>ppt_x</p:attrName>
                        </p:attrNameLst>
                      </p:cBhvr>
                      <p:tavLst>
                        <p:tav tm="0">
                          <p:val>
                            <p:strVal val="1+#ppt_w/2"/>
                          </p:val>
                        </p:tav>
                        <p:tav tm="100000">
                          <p:val>
                            <p:strVal val="#ppt_x"/>
                          </p:val>
                        </p:tav>
                      </p:tavLst>
                    </p:anim>
                    <p:anim calcmode="lin" valueType="num">
                      <p:cBhvr additive="base">
                        <p:cTn dur="1000" fill="hold"/>
                        <p:tgtEl>
                          <p:spTgt spid="80"/>
                        </p:tgtEl>
                        <p:attrNameLst>
                          <p:attrName>ppt_y</p:attrName>
                        </p:attrNameLst>
                      </p:cBhvr>
                      <p:tavLst>
                        <p:tav tm="0">
                          <p:val>
                            <p:strVal val="#ppt_y"/>
                          </p:val>
                        </p:tav>
                        <p:tav tm="100000">
                          <p:val>
                            <p:strVal val="#ppt_y"/>
                          </p:val>
                        </p:tav>
                      </p:tavLst>
                    </p:anim>
                  </p:childTnLst>
                </p:cTn>
              </p:par>
            </p:tnLst>
          </p:tmpl>
        </p:tmplLst>
      </p:bldP>
      <p:bldP spid="81" grpId="0" animBg="1">
        <p:tmplLst>
          <p:tmpl>
            <p:tnLst>
              <p:par>
                <p:cTn presetID="2" presetClass="entr" presetSubtype="2" decel="100000" fill="hold" nodeType="withEffect">
                  <p:stCondLst>
                    <p:cond delay="2450"/>
                  </p:stCondLst>
                  <p:childTnLst>
                    <p:set>
                      <p:cBhvr>
                        <p:cTn dur="1" fill="hold">
                          <p:stCondLst>
                            <p:cond delay="0"/>
                          </p:stCondLst>
                        </p:cTn>
                        <p:tgtEl>
                          <p:spTgt spid="81"/>
                        </p:tgtEl>
                        <p:attrNameLst>
                          <p:attrName>style.visibility</p:attrName>
                        </p:attrNameLst>
                      </p:cBhvr>
                      <p:to>
                        <p:strVal val="visible"/>
                      </p:to>
                    </p:set>
                    <p:anim calcmode="lin" valueType="num">
                      <p:cBhvr additive="base">
                        <p:cTn dur="1000" fill="hold"/>
                        <p:tgtEl>
                          <p:spTgt spid="81"/>
                        </p:tgtEl>
                        <p:attrNameLst>
                          <p:attrName>ppt_x</p:attrName>
                        </p:attrNameLst>
                      </p:cBhvr>
                      <p:tavLst>
                        <p:tav tm="0">
                          <p:val>
                            <p:strVal val="1+#ppt_w/2"/>
                          </p:val>
                        </p:tav>
                        <p:tav tm="100000">
                          <p:val>
                            <p:strVal val="#ppt_x"/>
                          </p:val>
                        </p:tav>
                      </p:tavLst>
                    </p:anim>
                    <p:anim calcmode="lin" valueType="num">
                      <p:cBhvr additive="base">
                        <p:cTn dur="1000" fill="hold"/>
                        <p:tgtEl>
                          <p:spTgt spid="81"/>
                        </p:tgtEl>
                        <p:attrNameLst>
                          <p:attrName>ppt_y</p:attrName>
                        </p:attrNameLst>
                      </p:cBhvr>
                      <p:tavLst>
                        <p:tav tm="0">
                          <p:val>
                            <p:strVal val="#ppt_y"/>
                          </p:val>
                        </p:tav>
                        <p:tav tm="100000">
                          <p:val>
                            <p:strVal val="#ppt_y"/>
                          </p:val>
                        </p:tav>
                      </p:tavLst>
                    </p:anim>
                  </p:childTnLst>
                </p:cTn>
              </p:par>
            </p:tnLst>
          </p:tmpl>
        </p:tmplLst>
      </p:bldP>
    </p:bld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Casus – Introductie">
    <p:spTree>
      <p:nvGrpSpPr>
        <p:cNvPr id="1" name=""/>
        <p:cNvGrpSpPr/>
        <p:nvPr/>
      </p:nvGrpSpPr>
      <p:grpSpPr>
        <a:xfrm>
          <a:off x="0" y="0"/>
          <a:ext cx="0" cy="0"/>
          <a:chOff x="0" y="0"/>
          <a:chExt cx="0" cy="0"/>
        </a:xfrm>
      </p:grpSpPr>
      <p:sp>
        <p:nvSpPr>
          <p:cNvPr id="6" name="Rechthoek 5">
            <a:extLst>
              <a:ext uri="{FF2B5EF4-FFF2-40B4-BE49-F238E27FC236}">
                <a16:creationId xmlns:a16="http://schemas.microsoft.com/office/drawing/2014/main" id="{764AAFFD-A412-41C5-A069-096AE5A17090}"/>
              </a:ext>
            </a:extLst>
          </p:cNvPr>
          <p:cNvSpPr/>
          <p:nvPr userDrawn="1"/>
        </p:nvSpPr>
        <p:spPr>
          <a:xfrm>
            <a:off x="0" y="0"/>
            <a:ext cx="12192000" cy="685799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8" name="Rechthoek 7">
            <a:extLst>
              <a:ext uri="{FF2B5EF4-FFF2-40B4-BE49-F238E27FC236}">
                <a16:creationId xmlns:a16="http://schemas.microsoft.com/office/drawing/2014/main" id="{A1DFC708-A9FD-4F63-975E-04B06DFF0F32}"/>
              </a:ext>
            </a:extLst>
          </p:cNvPr>
          <p:cNvSpPr/>
          <p:nvPr userDrawn="1"/>
        </p:nvSpPr>
        <p:spPr>
          <a:xfrm>
            <a:off x="0" y="2017486"/>
            <a:ext cx="12192000" cy="4840514"/>
          </a:xfrm>
          <a:prstGeom prst="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4" name="Tijdelijke aanduiding voor afbeelding 33">
            <a:extLst>
              <a:ext uri="{FF2B5EF4-FFF2-40B4-BE49-F238E27FC236}">
                <a16:creationId xmlns:a16="http://schemas.microsoft.com/office/drawing/2014/main" id="{EAFA5C26-DFC7-4E29-B307-D8B2075F8B58}"/>
              </a:ext>
            </a:extLst>
          </p:cNvPr>
          <p:cNvSpPr>
            <a:spLocks noGrp="1"/>
          </p:cNvSpPr>
          <p:nvPr>
            <p:ph type="pic" sz="quarter" idx="14" hasCustomPrompt="1"/>
          </p:nvPr>
        </p:nvSpPr>
        <p:spPr>
          <a:xfrm>
            <a:off x="2959100" y="0"/>
            <a:ext cx="9232900" cy="6857999"/>
          </a:xfrm>
          <a:custGeom>
            <a:avLst/>
            <a:gdLst>
              <a:gd name="connsiteX0" fmla="*/ 0 w 2438400"/>
              <a:gd name="connsiteY0" fmla="*/ 0 h 4980898"/>
              <a:gd name="connsiteX1" fmla="*/ 2438400 w 2438400"/>
              <a:gd name="connsiteY1" fmla="*/ 0 h 4980898"/>
              <a:gd name="connsiteX2" fmla="*/ 2438400 w 2438400"/>
              <a:gd name="connsiteY2" fmla="*/ 4980898 h 4980898"/>
              <a:gd name="connsiteX3" fmla="*/ 0 w 2438400"/>
              <a:gd name="connsiteY3" fmla="*/ 4980898 h 4980898"/>
            </a:gdLst>
            <a:ahLst/>
            <a:cxnLst>
              <a:cxn ang="0">
                <a:pos x="connsiteX0" y="connsiteY0"/>
              </a:cxn>
              <a:cxn ang="0">
                <a:pos x="connsiteX1" y="connsiteY1"/>
              </a:cxn>
              <a:cxn ang="0">
                <a:pos x="connsiteX2" y="connsiteY2"/>
              </a:cxn>
              <a:cxn ang="0">
                <a:pos x="connsiteX3" y="connsiteY3"/>
              </a:cxn>
            </a:cxnLst>
            <a:rect l="l" t="t" r="r" b="b"/>
            <a:pathLst>
              <a:path w="2438400" h="4980898">
                <a:moveTo>
                  <a:pt x="0" y="0"/>
                </a:moveTo>
                <a:lnTo>
                  <a:pt x="2438400" y="0"/>
                </a:lnTo>
                <a:lnTo>
                  <a:pt x="2438400" y="4980898"/>
                </a:lnTo>
                <a:lnTo>
                  <a:pt x="0" y="4980898"/>
                </a:lnTo>
                <a:close/>
              </a:path>
            </a:pathLst>
          </a:custGeom>
          <a:solidFill>
            <a:schemeClr val="bg1">
              <a:lumMod val="95000"/>
            </a:schemeClr>
          </a:solidFill>
        </p:spPr>
        <p:txBody>
          <a:bodyPr wrap="square" bIns="1620000" anchor="ctr">
            <a:noAutofit/>
          </a:bodyPr>
          <a:lstStyle>
            <a:lvl1pPr marL="0" indent="0" algn="ctr">
              <a:lnSpc>
                <a:spcPct val="90000"/>
              </a:lnSpc>
              <a:spcBef>
                <a:spcPts val="0"/>
              </a:spcBef>
              <a:spcAft>
                <a:spcPts val="0"/>
              </a:spcAft>
              <a:buNone/>
              <a:defRPr sz="1500" i="1">
                <a:solidFill>
                  <a:schemeClr val="tx1">
                    <a:lumMod val="50000"/>
                    <a:lumOff val="50000"/>
                  </a:schemeClr>
                </a:solidFill>
              </a:defRPr>
            </a:lvl1pPr>
          </a:lstStyle>
          <a:p>
            <a:r>
              <a:rPr lang="nl-NL"/>
              <a:t>Klik op het onderstaand icoon </a:t>
            </a:r>
            <a:br>
              <a:rPr lang="nl-NL"/>
            </a:br>
            <a:r>
              <a:rPr lang="nl-NL"/>
              <a:t>om een foto in te voegen.</a:t>
            </a:r>
            <a:br>
              <a:rPr lang="nl-NL"/>
            </a:br>
            <a:br>
              <a:rPr lang="nl-NL"/>
            </a:br>
            <a:r>
              <a:rPr lang="nl-NL"/>
              <a:t>Meer hulp nodig? </a:t>
            </a:r>
            <a:br>
              <a:rPr lang="nl-NL"/>
            </a:br>
            <a:r>
              <a:rPr lang="nl-NL"/>
              <a:t>Aan de zijkanten van de dia's zijn instructies </a:t>
            </a:r>
            <a:br>
              <a:rPr lang="nl-NL"/>
            </a:br>
            <a:r>
              <a:rPr lang="nl-NL"/>
              <a:t>geplaatst voor verdere informatie.</a:t>
            </a:r>
          </a:p>
        </p:txBody>
      </p:sp>
      <p:sp>
        <p:nvSpPr>
          <p:cNvPr id="2" name="Tijdelijke aanduiding voor datum 1"/>
          <p:cNvSpPr>
            <a:spLocks noGrp="1"/>
          </p:cNvSpPr>
          <p:nvPr>
            <p:ph type="dt" sz="half" idx="10"/>
          </p:nvPr>
        </p:nvSpPr>
        <p:spPr/>
        <p:txBody>
          <a:bodyPr/>
          <a:lstStyle/>
          <a:p>
            <a:fld id="{2E476DD7-9AD6-4863-81BB-6B3DFEBB05F9}" type="datetime1">
              <a:rPr lang="nl-NL" smtClean="0"/>
              <a:t>24-10-2024</a:t>
            </a:fld>
            <a:endParaRPr lang="nl-NL"/>
          </a:p>
        </p:txBody>
      </p:sp>
      <p:sp>
        <p:nvSpPr>
          <p:cNvPr id="4" name="Tijdelijke aanduiding voor dianummer 3"/>
          <p:cNvSpPr>
            <a:spLocks noGrp="1"/>
          </p:cNvSpPr>
          <p:nvPr>
            <p:ph type="sldNum" sz="quarter" idx="12"/>
          </p:nvPr>
        </p:nvSpPr>
        <p:spPr/>
        <p:txBody>
          <a:bodyPr/>
          <a:lstStyle/>
          <a:p>
            <a:fld id="{B502C9A5-716F-45E6-800B-D4D02CE26F90}" type="slidenum">
              <a:rPr lang="nl-NL" smtClean="0"/>
              <a:t>‹nr.›</a:t>
            </a:fld>
            <a:endParaRPr lang="nl-NL"/>
          </a:p>
        </p:txBody>
      </p:sp>
      <p:sp>
        <p:nvSpPr>
          <p:cNvPr id="5" name="Tekstvak 4"/>
          <p:cNvSpPr txBox="1"/>
          <p:nvPr userDrawn="1"/>
        </p:nvSpPr>
        <p:spPr>
          <a:xfrm>
            <a:off x="0" y="-542757"/>
            <a:ext cx="2533579" cy="369332"/>
          </a:xfrm>
          <a:prstGeom prst="rect">
            <a:avLst/>
          </a:prstGeom>
          <a:solidFill>
            <a:schemeClr val="bg1"/>
          </a:solidFill>
        </p:spPr>
        <p:txBody>
          <a:bodyPr wrap="none" rtlCol="0">
            <a:spAutoFit/>
          </a:bodyPr>
          <a:lstStyle/>
          <a:p>
            <a:pPr algn="l"/>
            <a:r>
              <a:rPr lang="en-US" sz="1800" b="1" spc="50" baseline="0">
                <a:solidFill>
                  <a:schemeClr val="accent2"/>
                </a:solidFill>
                <a:latin typeface="+mj-lt"/>
                <a:cs typeface="Calibri" panose="020F0502020204030204" pitchFamily="34" charset="0"/>
              </a:rPr>
              <a:t>CASUS – INTRODUCTIE</a:t>
            </a:r>
            <a:endParaRPr lang="nl-NL" sz="1800" b="1" spc="50" baseline="0">
              <a:solidFill>
                <a:schemeClr val="accent2"/>
              </a:solidFill>
              <a:latin typeface="+mj-lt"/>
              <a:cs typeface="Calibri" panose="020F0502020204030204" pitchFamily="34" charset="0"/>
            </a:endParaRPr>
          </a:p>
        </p:txBody>
      </p:sp>
      <p:sp>
        <p:nvSpPr>
          <p:cNvPr id="21" name="Tijdelijke aanduiding voor tekst 57">
            <a:extLst>
              <a:ext uri="{FF2B5EF4-FFF2-40B4-BE49-F238E27FC236}">
                <a16:creationId xmlns:a16="http://schemas.microsoft.com/office/drawing/2014/main" id="{92A05441-5AFC-484A-B7C8-AA10E0C8E313}"/>
              </a:ext>
            </a:extLst>
          </p:cNvPr>
          <p:cNvSpPr>
            <a:spLocks noGrp="1"/>
          </p:cNvSpPr>
          <p:nvPr>
            <p:ph type="body" sz="quarter" idx="18" hasCustomPrompt="1"/>
          </p:nvPr>
        </p:nvSpPr>
        <p:spPr>
          <a:xfrm>
            <a:off x="-1" y="5962648"/>
            <a:ext cx="12192000" cy="895351"/>
          </a:xfrm>
          <a:custGeom>
            <a:avLst/>
            <a:gdLst>
              <a:gd name="connsiteX0" fmla="*/ 0 w 12192000"/>
              <a:gd name="connsiteY0" fmla="*/ 0 h 719137"/>
              <a:gd name="connsiteX1" fmla="*/ 12192000 w 12192000"/>
              <a:gd name="connsiteY1" fmla="*/ 0 h 719137"/>
              <a:gd name="connsiteX2" fmla="*/ 12192000 w 12192000"/>
              <a:gd name="connsiteY2" fmla="*/ 719137 h 719137"/>
              <a:gd name="connsiteX3" fmla="*/ 0 w 12192000"/>
              <a:gd name="connsiteY3" fmla="*/ 719137 h 719137"/>
            </a:gdLst>
            <a:ahLst/>
            <a:cxnLst>
              <a:cxn ang="0">
                <a:pos x="connsiteX0" y="connsiteY0"/>
              </a:cxn>
              <a:cxn ang="0">
                <a:pos x="connsiteX1" y="connsiteY1"/>
              </a:cxn>
              <a:cxn ang="0">
                <a:pos x="connsiteX2" y="connsiteY2"/>
              </a:cxn>
              <a:cxn ang="0">
                <a:pos x="connsiteX3" y="connsiteY3"/>
              </a:cxn>
            </a:cxnLst>
            <a:rect l="l" t="t" r="r" b="b"/>
            <a:pathLst>
              <a:path w="12192000" h="719137">
                <a:moveTo>
                  <a:pt x="0" y="0"/>
                </a:moveTo>
                <a:lnTo>
                  <a:pt x="12192000" y="0"/>
                </a:lnTo>
                <a:lnTo>
                  <a:pt x="12192000" y="719137"/>
                </a:lnTo>
                <a:lnTo>
                  <a:pt x="0" y="719137"/>
                </a:lnTo>
                <a:close/>
              </a:path>
            </a:pathLst>
          </a:custGeom>
          <a:solidFill>
            <a:srgbClr val="E5EDF2"/>
          </a:solidFill>
          <a:ln>
            <a:noFill/>
          </a:ln>
        </p:spPr>
        <p:txBody>
          <a:bodyPr wrap="square" anchor="b">
            <a:noAutofit/>
          </a:bodyPr>
          <a:lstStyle>
            <a:lvl1pPr marL="0" indent="0" algn="ctr">
              <a:buNone/>
              <a:defRPr sz="100">
                <a:solidFill>
                  <a:schemeClr val="tx1">
                    <a:alpha val="0"/>
                  </a:schemeClr>
                </a:solidFill>
              </a:defRPr>
            </a:lvl1pPr>
          </a:lstStyle>
          <a:p>
            <a:pPr lvl="0"/>
            <a:r>
              <a:rPr lang="en-US"/>
              <a:t>(</a:t>
            </a:r>
            <a:r>
              <a:rPr lang="en-US" err="1"/>
              <a:t>Niet</a:t>
            </a:r>
            <a:r>
              <a:rPr lang="en-US"/>
              <a:t> </a:t>
            </a:r>
            <a:r>
              <a:rPr lang="en-US" err="1"/>
              <a:t>verwijderen</a:t>
            </a:r>
            <a:r>
              <a:rPr lang="en-US"/>
              <a:t> </a:t>
            </a:r>
            <a:r>
              <a:rPr lang="en-US" err="1"/>
              <a:t>s.v.p.</a:t>
            </a:r>
            <a:r>
              <a:rPr lang="en-US"/>
              <a:t>)</a:t>
            </a:r>
            <a:endParaRPr lang="nl-NL"/>
          </a:p>
        </p:txBody>
      </p:sp>
      <p:sp>
        <p:nvSpPr>
          <p:cNvPr id="19" name="Tijdelijke aanduiding voor tekst 57">
            <a:extLst>
              <a:ext uri="{FF2B5EF4-FFF2-40B4-BE49-F238E27FC236}">
                <a16:creationId xmlns:a16="http://schemas.microsoft.com/office/drawing/2014/main" id="{46652534-9F67-446A-A5FE-B786B1E0A6C2}"/>
              </a:ext>
            </a:extLst>
          </p:cNvPr>
          <p:cNvSpPr>
            <a:spLocks noGrp="1"/>
          </p:cNvSpPr>
          <p:nvPr>
            <p:ph type="body" sz="quarter" idx="15" hasCustomPrompt="1"/>
          </p:nvPr>
        </p:nvSpPr>
        <p:spPr>
          <a:xfrm>
            <a:off x="-1" y="6138862"/>
            <a:ext cx="12192000" cy="719137"/>
          </a:xfrm>
          <a:custGeom>
            <a:avLst/>
            <a:gdLst>
              <a:gd name="connsiteX0" fmla="*/ 0 w 12192000"/>
              <a:gd name="connsiteY0" fmla="*/ 0 h 719137"/>
              <a:gd name="connsiteX1" fmla="*/ 12192000 w 12192000"/>
              <a:gd name="connsiteY1" fmla="*/ 0 h 719137"/>
              <a:gd name="connsiteX2" fmla="*/ 12192000 w 12192000"/>
              <a:gd name="connsiteY2" fmla="*/ 719137 h 719137"/>
              <a:gd name="connsiteX3" fmla="*/ 0 w 12192000"/>
              <a:gd name="connsiteY3" fmla="*/ 719137 h 719137"/>
            </a:gdLst>
            <a:ahLst/>
            <a:cxnLst>
              <a:cxn ang="0">
                <a:pos x="connsiteX0" y="connsiteY0"/>
              </a:cxn>
              <a:cxn ang="0">
                <a:pos x="connsiteX1" y="connsiteY1"/>
              </a:cxn>
              <a:cxn ang="0">
                <a:pos x="connsiteX2" y="connsiteY2"/>
              </a:cxn>
              <a:cxn ang="0">
                <a:pos x="connsiteX3" y="connsiteY3"/>
              </a:cxn>
            </a:cxnLst>
            <a:rect l="l" t="t" r="r" b="b"/>
            <a:pathLst>
              <a:path w="12192000" h="719137">
                <a:moveTo>
                  <a:pt x="0" y="0"/>
                </a:moveTo>
                <a:lnTo>
                  <a:pt x="12192000" y="0"/>
                </a:lnTo>
                <a:lnTo>
                  <a:pt x="12192000" y="719137"/>
                </a:lnTo>
                <a:lnTo>
                  <a:pt x="0" y="719137"/>
                </a:lnTo>
                <a:close/>
              </a:path>
            </a:pathLst>
          </a:custGeom>
          <a:solidFill>
            <a:schemeClr val="bg1"/>
          </a:solidFill>
        </p:spPr>
        <p:txBody>
          <a:bodyPr wrap="square" anchor="b">
            <a:noAutofit/>
          </a:bodyPr>
          <a:lstStyle>
            <a:lvl1pPr marL="0" indent="0" algn="ctr">
              <a:buNone/>
              <a:defRPr sz="100">
                <a:solidFill>
                  <a:schemeClr val="tx1">
                    <a:alpha val="0"/>
                  </a:schemeClr>
                </a:solidFill>
              </a:defRPr>
            </a:lvl1pPr>
          </a:lstStyle>
          <a:p>
            <a:pPr lvl="0"/>
            <a:r>
              <a:rPr lang="en-US"/>
              <a:t>(</a:t>
            </a:r>
            <a:r>
              <a:rPr lang="en-US" err="1"/>
              <a:t>Niet</a:t>
            </a:r>
            <a:r>
              <a:rPr lang="en-US"/>
              <a:t> </a:t>
            </a:r>
            <a:r>
              <a:rPr lang="en-US" err="1"/>
              <a:t>verwijderen</a:t>
            </a:r>
            <a:r>
              <a:rPr lang="en-US"/>
              <a:t> </a:t>
            </a:r>
            <a:r>
              <a:rPr lang="en-US" err="1"/>
              <a:t>s.v.p.</a:t>
            </a:r>
            <a:r>
              <a:rPr lang="en-US"/>
              <a:t>)</a:t>
            </a:r>
            <a:endParaRPr lang="nl-NL"/>
          </a:p>
        </p:txBody>
      </p:sp>
      <p:sp>
        <p:nvSpPr>
          <p:cNvPr id="20" name="Tijdelijke aanduiding voor tekst 67">
            <a:extLst>
              <a:ext uri="{FF2B5EF4-FFF2-40B4-BE49-F238E27FC236}">
                <a16:creationId xmlns:a16="http://schemas.microsoft.com/office/drawing/2014/main" id="{D742DD96-6922-48DA-9F91-68A54FAE06AC}"/>
              </a:ext>
            </a:extLst>
          </p:cNvPr>
          <p:cNvSpPr>
            <a:spLocks noGrp="1"/>
          </p:cNvSpPr>
          <p:nvPr>
            <p:ph type="body" sz="quarter" idx="17" hasCustomPrompt="1"/>
          </p:nvPr>
        </p:nvSpPr>
        <p:spPr>
          <a:xfrm>
            <a:off x="5574000" y="6343653"/>
            <a:ext cx="1044000" cy="316800"/>
          </a:xfrm>
          <a:custGeom>
            <a:avLst/>
            <a:gdLst>
              <a:gd name="connsiteX0" fmla="*/ 0 w 12192000"/>
              <a:gd name="connsiteY0" fmla="*/ 0 h 719137"/>
              <a:gd name="connsiteX1" fmla="*/ 12192000 w 12192000"/>
              <a:gd name="connsiteY1" fmla="*/ 0 h 719137"/>
              <a:gd name="connsiteX2" fmla="*/ 12192000 w 12192000"/>
              <a:gd name="connsiteY2" fmla="*/ 719137 h 719137"/>
              <a:gd name="connsiteX3" fmla="*/ 0 w 12192000"/>
              <a:gd name="connsiteY3" fmla="*/ 719137 h 719137"/>
            </a:gdLst>
            <a:ahLst/>
            <a:cxnLst>
              <a:cxn ang="0">
                <a:pos x="connsiteX0" y="connsiteY0"/>
              </a:cxn>
              <a:cxn ang="0">
                <a:pos x="connsiteX1" y="connsiteY1"/>
              </a:cxn>
              <a:cxn ang="0">
                <a:pos x="connsiteX2" y="connsiteY2"/>
              </a:cxn>
              <a:cxn ang="0">
                <a:pos x="connsiteX3" y="connsiteY3"/>
              </a:cxn>
            </a:cxnLst>
            <a:rect l="l" t="t" r="r" b="b"/>
            <a:pathLst>
              <a:path w="12192000" h="719137">
                <a:moveTo>
                  <a:pt x="0" y="0"/>
                </a:moveTo>
                <a:lnTo>
                  <a:pt x="12192000" y="0"/>
                </a:lnTo>
                <a:lnTo>
                  <a:pt x="12192000" y="719137"/>
                </a:lnTo>
                <a:lnTo>
                  <a:pt x="0" y="719137"/>
                </a:lnTo>
                <a:close/>
              </a:path>
            </a:pathLst>
          </a:custGeom>
          <a:blipFill>
            <a:blip r:embed="rId2" cstate="screen">
              <a:extLst>
                <a:ext uri="{28A0092B-C50C-407E-A947-70E740481C1C}">
                  <a14:useLocalDpi xmlns:a14="http://schemas.microsoft.com/office/drawing/2010/main"/>
                </a:ext>
              </a:extLst>
            </a:blip>
            <a:srcRect/>
            <a:stretch>
              <a:fillRect l="-185" r="-185"/>
            </a:stretch>
          </a:blipFill>
        </p:spPr>
        <p:txBody>
          <a:bodyPr wrap="square" anchor="b">
            <a:noAutofit/>
          </a:bodyPr>
          <a:lstStyle>
            <a:lvl1pPr marL="0" indent="0" algn="ctr">
              <a:buNone/>
              <a:defRPr sz="100">
                <a:solidFill>
                  <a:schemeClr val="tx1">
                    <a:alpha val="0"/>
                  </a:schemeClr>
                </a:solidFill>
              </a:defRPr>
            </a:lvl1pPr>
          </a:lstStyle>
          <a:p>
            <a:pPr lvl="0"/>
            <a:r>
              <a:rPr lang="en-US"/>
              <a:t>(</a:t>
            </a:r>
            <a:r>
              <a:rPr lang="en-US" err="1"/>
              <a:t>Niet</a:t>
            </a:r>
            <a:r>
              <a:rPr lang="en-US"/>
              <a:t> </a:t>
            </a:r>
            <a:r>
              <a:rPr lang="en-US" err="1"/>
              <a:t>verwijderen</a:t>
            </a:r>
            <a:r>
              <a:rPr lang="en-US"/>
              <a:t> </a:t>
            </a:r>
            <a:r>
              <a:rPr lang="en-US" err="1"/>
              <a:t>s.v.p.</a:t>
            </a:r>
            <a:r>
              <a:rPr lang="en-US"/>
              <a:t>)</a:t>
            </a:r>
            <a:endParaRPr lang="nl-NL"/>
          </a:p>
        </p:txBody>
      </p:sp>
      <p:sp>
        <p:nvSpPr>
          <p:cNvPr id="31" name="Tijdelijke aanduiding voor afbeelding 33">
            <a:extLst>
              <a:ext uri="{FF2B5EF4-FFF2-40B4-BE49-F238E27FC236}">
                <a16:creationId xmlns:a16="http://schemas.microsoft.com/office/drawing/2014/main" id="{AD4EEEA9-AB53-4DE2-8B33-0B438FADF709}"/>
              </a:ext>
            </a:extLst>
          </p:cNvPr>
          <p:cNvSpPr>
            <a:spLocks noGrp="1"/>
          </p:cNvSpPr>
          <p:nvPr>
            <p:ph type="pic" sz="quarter" idx="24" hasCustomPrompt="1"/>
          </p:nvPr>
        </p:nvSpPr>
        <p:spPr>
          <a:xfrm>
            <a:off x="682418" y="554232"/>
            <a:ext cx="1594262" cy="701482"/>
          </a:xfrm>
          <a:custGeom>
            <a:avLst/>
            <a:gdLst>
              <a:gd name="connsiteX0" fmla="*/ 0 w 2438400"/>
              <a:gd name="connsiteY0" fmla="*/ 0 h 4980898"/>
              <a:gd name="connsiteX1" fmla="*/ 2438400 w 2438400"/>
              <a:gd name="connsiteY1" fmla="*/ 0 h 4980898"/>
              <a:gd name="connsiteX2" fmla="*/ 2438400 w 2438400"/>
              <a:gd name="connsiteY2" fmla="*/ 4980898 h 4980898"/>
              <a:gd name="connsiteX3" fmla="*/ 0 w 2438400"/>
              <a:gd name="connsiteY3" fmla="*/ 4980898 h 4980898"/>
            </a:gdLst>
            <a:ahLst/>
            <a:cxnLst>
              <a:cxn ang="0">
                <a:pos x="connsiteX0" y="connsiteY0"/>
              </a:cxn>
              <a:cxn ang="0">
                <a:pos x="connsiteX1" y="connsiteY1"/>
              </a:cxn>
              <a:cxn ang="0">
                <a:pos x="connsiteX2" y="connsiteY2"/>
              </a:cxn>
              <a:cxn ang="0">
                <a:pos x="connsiteX3" y="connsiteY3"/>
              </a:cxn>
            </a:cxnLst>
            <a:rect l="l" t="t" r="r" b="b"/>
            <a:pathLst>
              <a:path w="2438400" h="4980898">
                <a:moveTo>
                  <a:pt x="0" y="0"/>
                </a:moveTo>
                <a:lnTo>
                  <a:pt x="2438400" y="0"/>
                </a:lnTo>
                <a:lnTo>
                  <a:pt x="2438400" y="4980898"/>
                </a:lnTo>
                <a:lnTo>
                  <a:pt x="0" y="4980898"/>
                </a:lnTo>
                <a:close/>
              </a:path>
            </a:pathLst>
          </a:custGeom>
          <a:noFill/>
        </p:spPr>
        <p:txBody>
          <a:bodyPr wrap="square" bIns="540000" anchor="ctr">
            <a:noAutofit/>
          </a:bodyPr>
          <a:lstStyle>
            <a:lvl1pPr marL="0" indent="0" algn="ctr">
              <a:lnSpc>
                <a:spcPct val="90000"/>
              </a:lnSpc>
              <a:spcBef>
                <a:spcPts val="0"/>
              </a:spcBef>
              <a:spcAft>
                <a:spcPts val="0"/>
              </a:spcAft>
              <a:buNone/>
              <a:defRPr sz="800" i="1">
                <a:solidFill>
                  <a:schemeClr val="tx1">
                    <a:lumMod val="50000"/>
                    <a:lumOff val="50000"/>
                  </a:schemeClr>
                </a:solidFill>
              </a:defRPr>
            </a:lvl1pPr>
          </a:lstStyle>
          <a:p>
            <a:r>
              <a:rPr lang="nl-NL"/>
              <a:t>Klik op het onderstaand icoon </a:t>
            </a:r>
            <a:br>
              <a:rPr lang="nl-NL"/>
            </a:br>
            <a:r>
              <a:rPr lang="nl-NL"/>
              <a:t>om een logo in te voegen</a:t>
            </a:r>
          </a:p>
        </p:txBody>
      </p:sp>
      <p:sp>
        <p:nvSpPr>
          <p:cNvPr id="36" name="Tijdelijke aanduiding voor tekst 8">
            <a:extLst>
              <a:ext uri="{FF2B5EF4-FFF2-40B4-BE49-F238E27FC236}">
                <a16:creationId xmlns:a16="http://schemas.microsoft.com/office/drawing/2014/main" id="{D2F7B12D-A99B-4D31-8C09-13286AA41DDC}"/>
              </a:ext>
            </a:extLst>
          </p:cNvPr>
          <p:cNvSpPr>
            <a:spLocks noGrp="1"/>
          </p:cNvSpPr>
          <p:nvPr>
            <p:ph type="body" sz="quarter" idx="23" hasCustomPrompt="1"/>
          </p:nvPr>
        </p:nvSpPr>
        <p:spPr>
          <a:xfrm>
            <a:off x="447137" y="3834729"/>
            <a:ext cx="6248836" cy="559306"/>
          </a:xfrm>
          <a:solidFill>
            <a:schemeClr val="accent1"/>
          </a:solidFill>
        </p:spPr>
        <p:txBody>
          <a:bodyPr wrap="none" lIns="216000" tIns="54000" rIns="216000" bIns="54000" anchor="ctr">
            <a:spAutoFit/>
          </a:bodyPr>
          <a:lstStyle>
            <a:lvl1pPr marL="0" indent="0">
              <a:buNone/>
              <a:defRPr sz="2800" b="0" i="1" baseline="0">
                <a:solidFill>
                  <a:schemeClr val="bg1"/>
                </a:solidFill>
                <a:latin typeface="+mj-lt"/>
              </a:defRPr>
            </a:lvl1pPr>
          </a:lstStyle>
          <a:p>
            <a:pPr lvl="0"/>
            <a:r>
              <a:rPr lang="nl-NL"/>
              <a:t>Plaats hier je optionele eerste tekstregel</a:t>
            </a:r>
          </a:p>
        </p:txBody>
      </p:sp>
      <p:sp>
        <p:nvSpPr>
          <p:cNvPr id="38" name="Tijdelijke aanduiding voor tekst 8">
            <a:extLst>
              <a:ext uri="{FF2B5EF4-FFF2-40B4-BE49-F238E27FC236}">
                <a16:creationId xmlns:a16="http://schemas.microsoft.com/office/drawing/2014/main" id="{43709DEC-75BF-48B5-A7F4-0DC7035A7D9F}"/>
              </a:ext>
            </a:extLst>
          </p:cNvPr>
          <p:cNvSpPr>
            <a:spLocks noGrp="1"/>
          </p:cNvSpPr>
          <p:nvPr>
            <p:ph type="body" sz="quarter" idx="22" hasCustomPrompt="1"/>
          </p:nvPr>
        </p:nvSpPr>
        <p:spPr>
          <a:xfrm>
            <a:off x="447137" y="4394035"/>
            <a:ext cx="6434656" cy="559306"/>
          </a:xfrm>
          <a:solidFill>
            <a:schemeClr val="accent1"/>
          </a:solidFill>
        </p:spPr>
        <p:txBody>
          <a:bodyPr wrap="none" lIns="216000" tIns="54000" rIns="216000" bIns="54000" anchor="ctr">
            <a:spAutoFit/>
          </a:bodyPr>
          <a:lstStyle>
            <a:lvl1pPr marL="0" indent="0">
              <a:buNone/>
              <a:defRPr sz="2800" b="0" i="1">
                <a:solidFill>
                  <a:schemeClr val="bg1"/>
                </a:solidFill>
                <a:latin typeface="+mj-lt"/>
              </a:defRPr>
            </a:lvl1pPr>
          </a:lstStyle>
          <a:p>
            <a:pPr lvl="0"/>
            <a:r>
              <a:rPr lang="nl-NL"/>
              <a:t>Plaats hier je optionele tweede tekstregel</a:t>
            </a:r>
          </a:p>
        </p:txBody>
      </p:sp>
      <p:sp>
        <p:nvSpPr>
          <p:cNvPr id="41" name="Tijdelijke aanduiding voor tekst 8">
            <a:extLst>
              <a:ext uri="{FF2B5EF4-FFF2-40B4-BE49-F238E27FC236}">
                <a16:creationId xmlns:a16="http://schemas.microsoft.com/office/drawing/2014/main" id="{1A75448C-BF29-447A-B53F-22662F76C918}"/>
              </a:ext>
            </a:extLst>
          </p:cNvPr>
          <p:cNvSpPr>
            <a:spLocks noGrp="1"/>
          </p:cNvSpPr>
          <p:nvPr>
            <p:ph type="body" sz="quarter" idx="21" hasCustomPrompt="1"/>
          </p:nvPr>
        </p:nvSpPr>
        <p:spPr>
          <a:xfrm>
            <a:off x="447137" y="4953342"/>
            <a:ext cx="6194205" cy="559306"/>
          </a:xfrm>
          <a:solidFill>
            <a:schemeClr val="accent1"/>
          </a:solidFill>
        </p:spPr>
        <p:txBody>
          <a:bodyPr wrap="none" lIns="216000" tIns="54000" rIns="216000" bIns="54000" anchor="ctr">
            <a:spAutoFit/>
          </a:bodyPr>
          <a:lstStyle>
            <a:lvl1pPr marL="0" indent="0">
              <a:buNone/>
              <a:defRPr sz="2800" b="0" i="1">
                <a:solidFill>
                  <a:schemeClr val="bg1"/>
                </a:solidFill>
                <a:latin typeface="+mj-lt"/>
              </a:defRPr>
            </a:lvl1pPr>
          </a:lstStyle>
          <a:p>
            <a:pPr lvl="0"/>
            <a:r>
              <a:rPr lang="nl-NL"/>
              <a:t>Plaats hier je optionele derde tekstregel</a:t>
            </a:r>
          </a:p>
        </p:txBody>
      </p:sp>
    </p:spTree>
    <p:extLst>
      <p:ext uri="{BB962C8B-B14F-4D97-AF65-F5344CB8AC3E}">
        <p14:creationId xmlns:p14="http://schemas.microsoft.com/office/powerpoint/2010/main" val="665739414"/>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decel="100000" fill="hold" grpId="0" nodeType="withEffect">
                                  <p:stCondLst>
                                    <p:cond delay="0"/>
                                  </p:stCondLst>
                                  <p:childTnLst>
                                    <p:set>
                                      <p:cBhvr>
                                        <p:cTn id="6" dur="1" fill="hold">
                                          <p:stCondLst>
                                            <p:cond delay="0"/>
                                          </p:stCondLst>
                                        </p:cTn>
                                        <p:tgtEl>
                                          <p:spTgt spid="34"/>
                                        </p:tgtEl>
                                        <p:attrNameLst>
                                          <p:attrName>style.visibility</p:attrName>
                                        </p:attrNameLst>
                                      </p:cBhvr>
                                      <p:to>
                                        <p:strVal val="visible"/>
                                      </p:to>
                                    </p:set>
                                    <p:anim calcmode="lin" valueType="num">
                                      <p:cBhvr additive="base">
                                        <p:cTn id="7" dur="1250" fill="hold"/>
                                        <p:tgtEl>
                                          <p:spTgt spid="34"/>
                                        </p:tgtEl>
                                        <p:attrNameLst>
                                          <p:attrName>ppt_x</p:attrName>
                                        </p:attrNameLst>
                                      </p:cBhvr>
                                      <p:tavLst>
                                        <p:tav tm="0">
                                          <p:val>
                                            <p:strVal val="#ppt_x"/>
                                          </p:val>
                                        </p:tav>
                                        <p:tav tm="100000">
                                          <p:val>
                                            <p:strVal val="#ppt_x"/>
                                          </p:val>
                                        </p:tav>
                                      </p:tavLst>
                                    </p:anim>
                                    <p:anim calcmode="lin" valueType="num">
                                      <p:cBhvr additive="base">
                                        <p:cTn id="8" dur="1250" fill="hold"/>
                                        <p:tgtEl>
                                          <p:spTgt spid="34"/>
                                        </p:tgtEl>
                                        <p:attrNameLst>
                                          <p:attrName>ppt_y</p:attrName>
                                        </p:attrNameLst>
                                      </p:cBhvr>
                                      <p:tavLst>
                                        <p:tav tm="0">
                                          <p:val>
                                            <p:strVal val="1+#ppt_h/2"/>
                                          </p:val>
                                        </p:tav>
                                        <p:tav tm="100000">
                                          <p:val>
                                            <p:strVal val="#ppt_y"/>
                                          </p:val>
                                        </p:tav>
                                      </p:tavLst>
                                    </p:anim>
                                  </p:childTnLst>
                                </p:cTn>
                              </p:par>
                              <p:par>
                                <p:cTn id="9" presetID="64" presetClass="path" presetSubtype="0" fill="hold" grpId="1" nodeType="withEffect">
                                  <p:stCondLst>
                                    <p:cond delay="1250"/>
                                  </p:stCondLst>
                                  <p:childTnLst>
                                    <p:animMotion origin="layout" path="M -4.16667E-6 0 L -4.16667E-6 -0.03056 " pathEditMode="relative" rAng="0" ptsTypes="AA">
                                      <p:cBhvr>
                                        <p:cTn id="10" dur="3500" fill="hold"/>
                                        <p:tgtEl>
                                          <p:spTgt spid="34"/>
                                        </p:tgtEl>
                                        <p:attrNameLst>
                                          <p:attrName>ppt_x</p:attrName>
                                          <p:attrName>ppt_y</p:attrName>
                                        </p:attrNameLst>
                                      </p:cBhvr>
                                      <p:rCtr x="0" y="-1528"/>
                                    </p:animMotion>
                                  </p:childTnLst>
                                </p:cTn>
                              </p:par>
                              <p:par>
                                <p:cTn id="11" presetID="2" presetClass="entr" presetSubtype="1" decel="100000" fill="hold" grpId="0" nodeType="withEffect">
                                  <p:stCondLst>
                                    <p:cond delay="0"/>
                                  </p:stCondLst>
                                  <p:childTnLst>
                                    <p:set>
                                      <p:cBhvr>
                                        <p:cTn id="12" dur="1" fill="hold">
                                          <p:stCondLst>
                                            <p:cond delay="0"/>
                                          </p:stCondLst>
                                        </p:cTn>
                                        <p:tgtEl>
                                          <p:spTgt spid="8"/>
                                        </p:tgtEl>
                                        <p:attrNameLst>
                                          <p:attrName>style.visibility</p:attrName>
                                        </p:attrNameLst>
                                      </p:cBhvr>
                                      <p:to>
                                        <p:strVal val="visible"/>
                                      </p:to>
                                    </p:set>
                                    <p:anim calcmode="lin" valueType="num">
                                      <p:cBhvr additive="base">
                                        <p:cTn id="13" dur="1250" fill="hold"/>
                                        <p:tgtEl>
                                          <p:spTgt spid="8"/>
                                        </p:tgtEl>
                                        <p:attrNameLst>
                                          <p:attrName>ppt_x</p:attrName>
                                        </p:attrNameLst>
                                      </p:cBhvr>
                                      <p:tavLst>
                                        <p:tav tm="0">
                                          <p:val>
                                            <p:strVal val="#ppt_x"/>
                                          </p:val>
                                        </p:tav>
                                        <p:tav tm="100000">
                                          <p:val>
                                            <p:strVal val="#ppt_x"/>
                                          </p:val>
                                        </p:tav>
                                      </p:tavLst>
                                    </p:anim>
                                    <p:anim calcmode="lin" valueType="num">
                                      <p:cBhvr additive="base">
                                        <p:cTn id="14" dur="1250" fill="hold"/>
                                        <p:tgtEl>
                                          <p:spTgt spid="8"/>
                                        </p:tgtEl>
                                        <p:attrNameLst>
                                          <p:attrName>ppt_y</p:attrName>
                                        </p:attrNameLst>
                                      </p:cBhvr>
                                      <p:tavLst>
                                        <p:tav tm="0">
                                          <p:val>
                                            <p:strVal val="0-#ppt_h/2"/>
                                          </p:val>
                                        </p:tav>
                                        <p:tav tm="100000">
                                          <p:val>
                                            <p:strVal val="#ppt_y"/>
                                          </p:val>
                                        </p:tav>
                                      </p:tavLst>
                                    </p:anim>
                                  </p:childTnLst>
                                </p:cTn>
                              </p:par>
                              <p:par>
                                <p:cTn id="15" presetID="2" presetClass="entr" presetSubtype="4" decel="100000" fill="hold" grpId="0" nodeType="withEffect">
                                  <p:stCondLst>
                                    <p:cond delay="500"/>
                                  </p:stCondLst>
                                  <p:childTnLst>
                                    <p:set>
                                      <p:cBhvr>
                                        <p:cTn id="16" dur="1" fill="hold">
                                          <p:stCondLst>
                                            <p:cond delay="0"/>
                                          </p:stCondLst>
                                        </p:cTn>
                                        <p:tgtEl>
                                          <p:spTgt spid="21"/>
                                        </p:tgtEl>
                                        <p:attrNameLst>
                                          <p:attrName>style.visibility</p:attrName>
                                        </p:attrNameLst>
                                      </p:cBhvr>
                                      <p:to>
                                        <p:strVal val="visible"/>
                                      </p:to>
                                    </p:set>
                                    <p:anim calcmode="lin" valueType="num">
                                      <p:cBhvr additive="base">
                                        <p:cTn id="17" dur="750" fill="hold"/>
                                        <p:tgtEl>
                                          <p:spTgt spid="21"/>
                                        </p:tgtEl>
                                        <p:attrNameLst>
                                          <p:attrName>ppt_x</p:attrName>
                                        </p:attrNameLst>
                                      </p:cBhvr>
                                      <p:tavLst>
                                        <p:tav tm="0">
                                          <p:val>
                                            <p:strVal val="#ppt_x"/>
                                          </p:val>
                                        </p:tav>
                                        <p:tav tm="100000">
                                          <p:val>
                                            <p:strVal val="#ppt_x"/>
                                          </p:val>
                                        </p:tav>
                                      </p:tavLst>
                                    </p:anim>
                                    <p:anim calcmode="lin" valueType="num">
                                      <p:cBhvr additive="base">
                                        <p:cTn id="18" dur="750" fill="hold"/>
                                        <p:tgtEl>
                                          <p:spTgt spid="21"/>
                                        </p:tgtEl>
                                        <p:attrNameLst>
                                          <p:attrName>ppt_y</p:attrName>
                                        </p:attrNameLst>
                                      </p:cBhvr>
                                      <p:tavLst>
                                        <p:tav tm="0">
                                          <p:val>
                                            <p:strVal val="1+#ppt_h/2"/>
                                          </p:val>
                                        </p:tav>
                                        <p:tav tm="100000">
                                          <p:val>
                                            <p:strVal val="#ppt_y"/>
                                          </p:val>
                                        </p:tav>
                                      </p:tavLst>
                                    </p:anim>
                                  </p:childTnLst>
                                </p:cTn>
                              </p:par>
                              <p:par>
                                <p:cTn id="19" presetID="2" presetClass="entr" presetSubtype="1" decel="100000" fill="hold" grpId="0" nodeType="withEffect">
                                  <p:stCondLst>
                                    <p:cond delay="250"/>
                                  </p:stCondLst>
                                  <p:childTnLst>
                                    <p:set>
                                      <p:cBhvr>
                                        <p:cTn id="20" dur="1" fill="hold">
                                          <p:stCondLst>
                                            <p:cond delay="0"/>
                                          </p:stCondLst>
                                        </p:cTn>
                                        <p:tgtEl>
                                          <p:spTgt spid="31"/>
                                        </p:tgtEl>
                                        <p:attrNameLst>
                                          <p:attrName>style.visibility</p:attrName>
                                        </p:attrNameLst>
                                      </p:cBhvr>
                                      <p:to>
                                        <p:strVal val="visible"/>
                                      </p:to>
                                    </p:set>
                                    <p:anim calcmode="lin" valueType="num">
                                      <p:cBhvr additive="base">
                                        <p:cTn id="21" dur="1000" fill="hold"/>
                                        <p:tgtEl>
                                          <p:spTgt spid="31"/>
                                        </p:tgtEl>
                                        <p:attrNameLst>
                                          <p:attrName>ppt_x</p:attrName>
                                        </p:attrNameLst>
                                      </p:cBhvr>
                                      <p:tavLst>
                                        <p:tav tm="0">
                                          <p:val>
                                            <p:strVal val="#ppt_x"/>
                                          </p:val>
                                        </p:tav>
                                        <p:tav tm="100000">
                                          <p:val>
                                            <p:strVal val="#ppt_x"/>
                                          </p:val>
                                        </p:tav>
                                      </p:tavLst>
                                    </p:anim>
                                    <p:anim calcmode="lin" valueType="num">
                                      <p:cBhvr additive="base">
                                        <p:cTn id="22" dur="1000" fill="hold"/>
                                        <p:tgtEl>
                                          <p:spTgt spid="31"/>
                                        </p:tgtEl>
                                        <p:attrNameLst>
                                          <p:attrName>ppt_y</p:attrName>
                                        </p:attrNameLst>
                                      </p:cBhvr>
                                      <p:tavLst>
                                        <p:tav tm="0">
                                          <p:val>
                                            <p:strVal val="0-#ppt_h/2"/>
                                          </p:val>
                                        </p:tav>
                                        <p:tav tm="100000">
                                          <p:val>
                                            <p:strVal val="#ppt_y"/>
                                          </p:val>
                                        </p:tav>
                                      </p:tavLst>
                                    </p:anim>
                                  </p:childTnLst>
                                </p:cTn>
                              </p:par>
                              <p:par>
                                <p:cTn id="23" presetID="2" presetClass="entr" presetSubtype="8" decel="100000" fill="hold" grpId="0" nodeType="withEffect">
                                  <p:stCondLst>
                                    <p:cond delay="250"/>
                                  </p:stCondLst>
                                  <p:childTnLst>
                                    <p:set>
                                      <p:cBhvr>
                                        <p:cTn id="24" dur="1" fill="hold">
                                          <p:stCondLst>
                                            <p:cond delay="0"/>
                                          </p:stCondLst>
                                        </p:cTn>
                                        <p:tgtEl>
                                          <p:spTgt spid="36"/>
                                        </p:tgtEl>
                                        <p:attrNameLst>
                                          <p:attrName>style.visibility</p:attrName>
                                        </p:attrNameLst>
                                      </p:cBhvr>
                                      <p:to>
                                        <p:strVal val="visible"/>
                                      </p:to>
                                    </p:set>
                                    <p:anim calcmode="lin" valueType="num">
                                      <p:cBhvr additive="base">
                                        <p:cTn id="25" dur="1000" fill="hold"/>
                                        <p:tgtEl>
                                          <p:spTgt spid="36"/>
                                        </p:tgtEl>
                                        <p:attrNameLst>
                                          <p:attrName>ppt_x</p:attrName>
                                        </p:attrNameLst>
                                      </p:cBhvr>
                                      <p:tavLst>
                                        <p:tav tm="0">
                                          <p:val>
                                            <p:strVal val="0-#ppt_w/2"/>
                                          </p:val>
                                        </p:tav>
                                        <p:tav tm="100000">
                                          <p:val>
                                            <p:strVal val="#ppt_x"/>
                                          </p:val>
                                        </p:tav>
                                      </p:tavLst>
                                    </p:anim>
                                    <p:anim calcmode="lin" valueType="num">
                                      <p:cBhvr additive="base">
                                        <p:cTn id="26" dur="1000" fill="hold"/>
                                        <p:tgtEl>
                                          <p:spTgt spid="36"/>
                                        </p:tgtEl>
                                        <p:attrNameLst>
                                          <p:attrName>ppt_y</p:attrName>
                                        </p:attrNameLst>
                                      </p:cBhvr>
                                      <p:tavLst>
                                        <p:tav tm="0">
                                          <p:val>
                                            <p:strVal val="#ppt_y"/>
                                          </p:val>
                                        </p:tav>
                                        <p:tav tm="100000">
                                          <p:val>
                                            <p:strVal val="#ppt_y"/>
                                          </p:val>
                                        </p:tav>
                                      </p:tavLst>
                                    </p:anim>
                                  </p:childTnLst>
                                </p:cTn>
                              </p:par>
                              <p:par>
                                <p:cTn id="27" presetID="2" presetClass="entr" presetSubtype="8" decel="100000" fill="hold" grpId="0" nodeType="withEffect">
                                  <p:stCondLst>
                                    <p:cond delay="350"/>
                                  </p:stCondLst>
                                  <p:childTnLst>
                                    <p:set>
                                      <p:cBhvr>
                                        <p:cTn id="28" dur="1" fill="hold">
                                          <p:stCondLst>
                                            <p:cond delay="0"/>
                                          </p:stCondLst>
                                        </p:cTn>
                                        <p:tgtEl>
                                          <p:spTgt spid="38"/>
                                        </p:tgtEl>
                                        <p:attrNameLst>
                                          <p:attrName>style.visibility</p:attrName>
                                        </p:attrNameLst>
                                      </p:cBhvr>
                                      <p:to>
                                        <p:strVal val="visible"/>
                                      </p:to>
                                    </p:set>
                                    <p:anim calcmode="lin" valueType="num">
                                      <p:cBhvr additive="base">
                                        <p:cTn id="29" dur="1000" fill="hold"/>
                                        <p:tgtEl>
                                          <p:spTgt spid="38"/>
                                        </p:tgtEl>
                                        <p:attrNameLst>
                                          <p:attrName>ppt_x</p:attrName>
                                        </p:attrNameLst>
                                      </p:cBhvr>
                                      <p:tavLst>
                                        <p:tav tm="0">
                                          <p:val>
                                            <p:strVal val="0-#ppt_w/2"/>
                                          </p:val>
                                        </p:tav>
                                        <p:tav tm="100000">
                                          <p:val>
                                            <p:strVal val="#ppt_x"/>
                                          </p:val>
                                        </p:tav>
                                      </p:tavLst>
                                    </p:anim>
                                    <p:anim calcmode="lin" valueType="num">
                                      <p:cBhvr additive="base">
                                        <p:cTn id="30" dur="1000" fill="hold"/>
                                        <p:tgtEl>
                                          <p:spTgt spid="38"/>
                                        </p:tgtEl>
                                        <p:attrNameLst>
                                          <p:attrName>ppt_y</p:attrName>
                                        </p:attrNameLst>
                                      </p:cBhvr>
                                      <p:tavLst>
                                        <p:tav tm="0">
                                          <p:val>
                                            <p:strVal val="#ppt_y"/>
                                          </p:val>
                                        </p:tav>
                                        <p:tav tm="100000">
                                          <p:val>
                                            <p:strVal val="#ppt_y"/>
                                          </p:val>
                                        </p:tav>
                                      </p:tavLst>
                                    </p:anim>
                                  </p:childTnLst>
                                </p:cTn>
                              </p:par>
                              <p:par>
                                <p:cTn id="31" presetID="2" presetClass="entr" presetSubtype="8" decel="100000" fill="hold" grpId="0" nodeType="withEffect">
                                  <p:stCondLst>
                                    <p:cond delay="450"/>
                                  </p:stCondLst>
                                  <p:childTnLst>
                                    <p:set>
                                      <p:cBhvr>
                                        <p:cTn id="32" dur="1" fill="hold">
                                          <p:stCondLst>
                                            <p:cond delay="0"/>
                                          </p:stCondLst>
                                        </p:cTn>
                                        <p:tgtEl>
                                          <p:spTgt spid="41"/>
                                        </p:tgtEl>
                                        <p:attrNameLst>
                                          <p:attrName>style.visibility</p:attrName>
                                        </p:attrNameLst>
                                      </p:cBhvr>
                                      <p:to>
                                        <p:strVal val="visible"/>
                                      </p:to>
                                    </p:set>
                                    <p:anim calcmode="lin" valueType="num">
                                      <p:cBhvr additive="base">
                                        <p:cTn id="33" dur="1000" fill="hold"/>
                                        <p:tgtEl>
                                          <p:spTgt spid="41"/>
                                        </p:tgtEl>
                                        <p:attrNameLst>
                                          <p:attrName>ppt_x</p:attrName>
                                        </p:attrNameLst>
                                      </p:cBhvr>
                                      <p:tavLst>
                                        <p:tav tm="0">
                                          <p:val>
                                            <p:strVal val="0-#ppt_w/2"/>
                                          </p:val>
                                        </p:tav>
                                        <p:tav tm="100000">
                                          <p:val>
                                            <p:strVal val="#ppt_x"/>
                                          </p:val>
                                        </p:tav>
                                      </p:tavLst>
                                    </p:anim>
                                    <p:anim calcmode="lin" valueType="num">
                                      <p:cBhvr additive="base">
                                        <p:cTn id="34" dur="1000" fill="hold"/>
                                        <p:tgtEl>
                                          <p:spTgt spid="4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34" grpId="0" animBg="1"/>
      <p:bldP spid="34" grpId="1" animBg="1"/>
      <p:bldP spid="21" grpId="0" animBg="1">
        <p:tmplLst>
          <p:tmpl>
            <p:tnLst>
              <p:par>
                <p:cTn presetID="2" presetClass="entr" presetSubtype="4" decel="100000" fill="hold" nodeType="withEffect">
                  <p:stCondLst>
                    <p:cond delay="500"/>
                  </p:stCondLst>
                  <p:childTnLst>
                    <p:set>
                      <p:cBhvr>
                        <p:cTn dur="1" fill="hold">
                          <p:stCondLst>
                            <p:cond delay="0"/>
                          </p:stCondLst>
                        </p:cTn>
                        <p:tgtEl>
                          <p:spTgt spid="21"/>
                        </p:tgtEl>
                        <p:attrNameLst>
                          <p:attrName>style.visibility</p:attrName>
                        </p:attrNameLst>
                      </p:cBhvr>
                      <p:to>
                        <p:strVal val="visible"/>
                      </p:to>
                    </p:set>
                    <p:anim calcmode="lin" valueType="num">
                      <p:cBhvr additive="base">
                        <p:cTn dur="750" fill="hold"/>
                        <p:tgtEl>
                          <p:spTgt spid="21"/>
                        </p:tgtEl>
                        <p:attrNameLst>
                          <p:attrName>ppt_x</p:attrName>
                        </p:attrNameLst>
                      </p:cBhvr>
                      <p:tavLst>
                        <p:tav tm="0">
                          <p:val>
                            <p:strVal val="#ppt_x"/>
                          </p:val>
                        </p:tav>
                        <p:tav tm="100000">
                          <p:val>
                            <p:strVal val="#ppt_x"/>
                          </p:val>
                        </p:tav>
                      </p:tavLst>
                    </p:anim>
                    <p:anim calcmode="lin" valueType="num">
                      <p:cBhvr additive="base">
                        <p:cTn dur="750" fill="hold"/>
                        <p:tgtEl>
                          <p:spTgt spid="21"/>
                        </p:tgtEl>
                        <p:attrNameLst>
                          <p:attrName>ppt_y</p:attrName>
                        </p:attrNameLst>
                      </p:cBhvr>
                      <p:tavLst>
                        <p:tav tm="0">
                          <p:val>
                            <p:strVal val="1+#ppt_h/2"/>
                          </p:val>
                        </p:tav>
                        <p:tav tm="100000">
                          <p:val>
                            <p:strVal val="#ppt_y"/>
                          </p:val>
                        </p:tav>
                      </p:tavLst>
                    </p:anim>
                  </p:childTnLst>
                </p:cTn>
              </p:par>
            </p:tnLst>
          </p:tmpl>
        </p:tmplLst>
      </p:bldP>
      <p:bldP spid="31" grpId="0"/>
      <p:bldP spid="36" grpId="0" animBg="1">
        <p:tmplLst>
          <p:tmpl>
            <p:tnLst>
              <p:par>
                <p:cTn presetID="2" presetClass="entr" presetSubtype="8" decel="100000" fill="hold" nodeType="withEffect">
                  <p:stCondLst>
                    <p:cond delay="250"/>
                  </p:stCondLst>
                  <p:childTnLst>
                    <p:set>
                      <p:cBhvr>
                        <p:cTn dur="1" fill="hold">
                          <p:stCondLst>
                            <p:cond delay="0"/>
                          </p:stCondLst>
                        </p:cTn>
                        <p:tgtEl>
                          <p:spTgt spid="36"/>
                        </p:tgtEl>
                        <p:attrNameLst>
                          <p:attrName>style.visibility</p:attrName>
                        </p:attrNameLst>
                      </p:cBhvr>
                      <p:to>
                        <p:strVal val="visible"/>
                      </p:to>
                    </p:set>
                    <p:anim calcmode="lin" valueType="num">
                      <p:cBhvr additive="base">
                        <p:cTn dur="1000" fill="hold"/>
                        <p:tgtEl>
                          <p:spTgt spid="36"/>
                        </p:tgtEl>
                        <p:attrNameLst>
                          <p:attrName>ppt_x</p:attrName>
                        </p:attrNameLst>
                      </p:cBhvr>
                      <p:tavLst>
                        <p:tav tm="0">
                          <p:val>
                            <p:strVal val="0-#ppt_w/2"/>
                          </p:val>
                        </p:tav>
                        <p:tav tm="100000">
                          <p:val>
                            <p:strVal val="#ppt_x"/>
                          </p:val>
                        </p:tav>
                      </p:tavLst>
                    </p:anim>
                    <p:anim calcmode="lin" valueType="num">
                      <p:cBhvr additive="base">
                        <p:cTn dur="1000" fill="hold"/>
                        <p:tgtEl>
                          <p:spTgt spid="36"/>
                        </p:tgtEl>
                        <p:attrNameLst>
                          <p:attrName>ppt_y</p:attrName>
                        </p:attrNameLst>
                      </p:cBhvr>
                      <p:tavLst>
                        <p:tav tm="0">
                          <p:val>
                            <p:strVal val="#ppt_y"/>
                          </p:val>
                        </p:tav>
                        <p:tav tm="100000">
                          <p:val>
                            <p:strVal val="#ppt_y"/>
                          </p:val>
                        </p:tav>
                      </p:tavLst>
                    </p:anim>
                  </p:childTnLst>
                </p:cTn>
              </p:par>
            </p:tnLst>
          </p:tmpl>
        </p:tmplLst>
      </p:bldP>
      <p:bldP spid="38" grpId="0" animBg="1">
        <p:tmplLst>
          <p:tmpl>
            <p:tnLst>
              <p:par>
                <p:cTn presetID="2" presetClass="entr" presetSubtype="8" decel="100000" fill="hold" nodeType="withEffect">
                  <p:stCondLst>
                    <p:cond delay="350"/>
                  </p:stCondLst>
                  <p:childTnLst>
                    <p:set>
                      <p:cBhvr>
                        <p:cTn dur="1" fill="hold">
                          <p:stCondLst>
                            <p:cond delay="0"/>
                          </p:stCondLst>
                        </p:cTn>
                        <p:tgtEl>
                          <p:spTgt spid="38"/>
                        </p:tgtEl>
                        <p:attrNameLst>
                          <p:attrName>style.visibility</p:attrName>
                        </p:attrNameLst>
                      </p:cBhvr>
                      <p:to>
                        <p:strVal val="visible"/>
                      </p:to>
                    </p:set>
                    <p:anim calcmode="lin" valueType="num">
                      <p:cBhvr additive="base">
                        <p:cTn dur="1000" fill="hold"/>
                        <p:tgtEl>
                          <p:spTgt spid="38"/>
                        </p:tgtEl>
                        <p:attrNameLst>
                          <p:attrName>ppt_x</p:attrName>
                        </p:attrNameLst>
                      </p:cBhvr>
                      <p:tavLst>
                        <p:tav tm="0">
                          <p:val>
                            <p:strVal val="0-#ppt_w/2"/>
                          </p:val>
                        </p:tav>
                        <p:tav tm="100000">
                          <p:val>
                            <p:strVal val="#ppt_x"/>
                          </p:val>
                        </p:tav>
                      </p:tavLst>
                    </p:anim>
                    <p:anim calcmode="lin" valueType="num">
                      <p:cBhvr additive="base">
                        <p:cTn dur="1000" fill="hold"/>
                        <p:tgtEl>
                          <p:spTgt spid="38"/>
                        </p:tgtEl>
                        <p:attrNameLst>
                          <p:attrName>ppt_y</p:attrName>
                        </p:attrNameLst>
                      </p:cBhvr>
                      <p:tavLst>
                        <p:tav tm="0">
                          <p:val>
                            <p:strVal val="#ppt_y"/>
                          </p:val>
                        </p:tav>
                        <p:tav tm="100000">
                          <p:val>
                            <p:strVal val="#ppt_y"/>
                          </p:val>
                        </p:tav>
                      </p:tavLst>
                    </p:anim>
                  </p:childTnLst>
                </p:cTn>
              </p:par>
            </p:tnLst>
          </p:tmpl>
        </p:tmplLst>
      </p:bldP>
      <p:bldP spid="41" grpId="0" animBg="1">
        <p:tmplLst>
          <p:tmpl>
            <p:tnLst>
              <p:par>
                <p:cTn presetID="2" presetClass="entr" presetSubtype="8" decel="100000" fill="hold" nodeType="withEffect">
                  <p:stCondLst>
                    <p:cond delay="450"/>
                  </p:stCondLst>
                  <p:childTnLst>
                    <p:set>
                      <p:cBhvr>
                        <p:cTn dur="1" fill="hold">
                          <p:stCondLst>
                            <p:cond delay="0"/>
                          </p:stCondLst>
                        </p:cTn>
                        <p:tgtEl>
                          <p:spTgt spid="41"/>
                        </p:tgtEl>
                        <p:attrNameLst>
                          <p:attrName>style.visibility</p:attrName>
                        </p:attrNameLst>
                      </p:cBhvr>
                      <p:to>
                        <p:strVal val="visible"/>
                      </p:to>
                    </p:set>
                    <p:anim calcmode="lin" valueType="num">
                      <p:cBhvr additive="base">
                        <p:cTn dur="1000" fill="hold"/>
                        <p:tgtEl>
                          <p:spTgt spid="41"/>
                        </p:tgtEl>
                        <p:attrNameLst>
                          <p:attrName>ppt_x</p:attrName>
                        </p:attrNameLst>
                      </p:cBhvr>
                      <p:tavLst>
                        <p:tav tm="0">
                          <p:val>
                            <p:strVal val="0-#ppt_w/2"/>
                          </p:val>
                        </p:tav>
                        <p:tav tm="100000">
                          <p:val>
                            <p:strVal val="#ppt_x"/>
                          </p:val>
                        </p:tav>
                      </p:tavLst>
                    </p:anim>
                    <p:anim calcmode="lin" valueType="num">
                      <p:cBhvr additive="base">
                        <p:cTn dur="1000" fill="hold"/>
                        <p:tgtEl>
                          <p:spTgt spid="41"/>
                        </p:tgtEl>
                        <p:attrNameLst>
                          <p:attrName>ppt_y</p:attrName>
                        </p:attrNameLst>
                      </p:cBhvr>
                      <p:tavLst>
                        <p:tav tm="0">
                          <p:val>
                            <p:strVal val="#ppt_y"/>
                          </p:val>
                        </p:tav>
                        <p:tav tm="100000">
                          <p:val>
                            <p:strVal val="#ppt_y"/>
                          </p:val>
                        </p:tav>
                      </p:tavLst>
                    </p:anim>
                  </p:childTnLst>
                </p:cTn>
              </p:par>
            </p:tnLst>
          </p:tmpl>
        </p:tmplLst>
      </p:bldP>
    </p:bld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Casus – Overzicht">
    <p:spTree>
      <p:nvGrpSpPr>
        <p:cNvPr id="1" name=""/>
        <p:cNvGrpSpPr/>
        <p:nvPr/>
      </p:nvGrpSpPr>
      <p:grpSpPr>
        <a:xfrm>
          <a:off x="0" y="0"/>
          <a:ext cx="0" cy="0"/>
          <a:chOff x="0" y="0"/>
          <a:chExt cx="0" cy="0"/>
        </a:xfrm>
      </p:grpSpPr>
      <p:sp>
        <p:nvSpPr>
          <p:cNvPr id="27" name="Rechthoek 26">
            <a:extLst>
              <a:ext uri="{FF2B5EF4-FFF2-40B4-BE49-F238E27FC236}">
                <a16:creationId xmlns:a16="http://schemas.microsoft.com/office/drawing/2014/main" id="{D9F4A3DE-71CE-4897-B95E-820AEAEF26FF}"/>
              </a:ext>
            </a:extLst>
          </p:cNvPr>
          <p:cNvSpPr/>
          <p:nvPr userDrawn="1"/>
        </p:nvSpPr>
        <p:spPr>
          <a:xfrm>
            <a:off x="0" y="0"/>
            <a:ext cx="12192000" cy="685799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8" name="Rechthoek 7">
            <a:extLst>
              <a:ext uri="{FF2B5EF4-FFF2-40B4-BE49-F238E27FC236}">
                <a16:creationId xmlns:a16="http://schemas.microsoft.com/office/drawing/2014/main" id="{A1DFC708-A9FD-4F63-975E-04B06DFF0F32}"/>
              </a:ext>
            </a:extLst>
          </p:cNvPr>
          <p:cNvSpPr/>
          <p:nvPr userDrawn="1"/>
        </p:nvSpPr>
        <p:spPr>
          <a:xfrm>
            <a:off x="0" y="0"/>
            <a:ext cx="6096000" cy="6857999"/>
          </a:xfrm>
          <a:prstGeom prst="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4" name="Tijdelijke aanduiding voor afbeelding 33">
            <a:extLst>
              <a:ext uri="{FF2B5EF4-FFF2-40B4-BE49-F238E27FC236}">
                <a16:creationId xmlns:a16="http://schemas.microsoft.com/office/drawing/2014/main" id="{EAFA5C26-DFC7-4E29-B307-D8B2075F8B58}"/>
              </a:ext>
            </a:extLst>
          </p:cNvPr>
          <p:cNvSpPr>
            <a:spLocks noGrp="1"/>
          </p:cNvSpPr>
          <p:nvPr>
            <p:ph type="pic" sz="quarter" idx="14" hasCustomPrompt="1"/>
          </p:nvPr>
        </p:nvSpPr>
        <p:spPr>
          <a:xfrm>
            <a:off x="4892039" y="704850"/>
            <a:ext cx="2407920" cy="4621055"/>
          </a:xfrm>
          <a:custGeom>
            <a:avLst/>
            <a:gdLst>
              <a:gd name="connsiteX0" fmla="*/ 0 w 2438400"/>
              <a:gd name="connsiteY0" fmla="*/ 0 h 4980898"/>
              <a:gd name="connsiteX1" fmla="*/ 2438400 w 2438400"/>
              <a:gd name="connsiteY1" fmla="*/ 0 h 4980898"/>
              <a:gd name="connsiteX2" fmla="*/ 2438400 w 2438400"/>
              <a:gd name="connsiteY2" fmla="*/ 4980898 h 4980898"/>
              <a:gd name="connsiteX3" fmla="*/ 0 w 2438400"/>
              <a:gd name="connsiteY3" fmla="*/ 4980898 h 4980898"/>
            </a:gdLst>
            <a:ahLst/>
            <a:cxnLst>
              <a:cxn ang="0">
                <a:pos x="connsiteX0" y="connsiteY0"/>
              </a:cxn>
              <a:cxn ang="0">
                <a:pos x="connsiteX1" y="connsiteY1"/>
              </a:cxn>
              <a:cxn ang="0">
                <a:pos x="connsiteX2" y="connsiteY2"/>
              </a:cxn>
              <a:cxn ang="0">
                <a:pos x="connsiteX3" y="connsiteY3"/>
              </a:cxn>
            </a:cxnLst>
            <a:rect l="l" t="t" r="r" b="b"/>
            <a:pathLst>
              <a:path w="2438400" h="4980898">
                <a:moveTo>
                  <a:pt x="0" y="0"/>
                </a:moveTo>
                <a:lnTo>
                  <a:pt x="2438400" y="0"/>
                </a:lnTo>
                <a:lnTo>
                  <a:pt x="2438400" y="4980898"/>
                </a:lnTo>
                <a:lnTo>
                  <a:pt x="0" y="4980898"/>
                </a:lnTo>
                <a:close/>
              </a:path>
            </a:pathLst>
          </a:custGeom>
          <a:solidFill>
            <a:schemeClr val="accent5"/>
          </a:solidFill>
        </p:spPr>
        <p:txBody>
          <a:bodyPr wrap="square" bIns="1620000" anchor="ctr">
            <a:noAutofit/>
          </a:bodyPr>
          <a:lstStyle>
            <a:lvl1pPr marL="0" indent="0" algn="ctr">
              <a:lnSpc>
                <a:spcPct val="90000"/>
              </a:lnSpc>
              <a:spcBef>
                <a:spcPts val="0"/>
              </a:spcBef>
              <a:spcAft>
                <a:spcPts val="0"/>
              </a:spcAft>
              <a:buNone/>
              <a:defRPr sz="1500" i="1">
                <a:solidFill>
                  <a:schemeClr val="tx1">
                    <a:lumMod val="50000"/>
                    <a:lumOff val="50000"/>
                  </a:schemeClr>
                </a:solidFill>
              </a:defRPr>
            </a:lvl1pPr>
          </a:lstStyle>
          <a:p>
            <a:r>
              <a:rPr lang="nl-NL"/>
              <a:t>Klik op het onderstaand icoon </a:t>
            </a:r>
            <a:br>
              <a:rPr lang="nl-NL"/>
            </a:br>
            <a:r>
              <a:rPr lang="nl-NL"/>
              <a:t>om een foto in te voegen.</a:t>
            </a:r>
            <a:br>
              <a:rPr lang="nl-NL"/>
            </a:br>
            <a:br>
              <a:rPr lang="nl-NL"/>
            </a:br>
            <a:r>
              <a:rPr lang="nl-NL"/>
              <a:t>Meer hulp nodig? </a:t>
            </a:r>
            <a:br>
              <a:rPr lang="nl-NL"/>
            </a:br>
            <a:r>
              <a:rPr lang="nl-NL"/>
              <a:t>Aan de zijkanten van de dia's zijn instructies </a:t>
            </a:r>
            <a:br>
              <a:rPr lang="nl-NL"/>
            </a:br>
            <a:r>
              <a:rPr lang="nl-NL"/>
              <a:t>geplaatst voor verdere informatie.</a:t>
            </a:r>
          </a:p>
        </p:txBody>
      </p:sp>
      <p:sp>
        <p:nvSpPr>
          <p:cNvPr id="33" name="Tijdelijke aanduiding voor afbeelding 32">
            <a:extLst>
              <a:ext uri="{FF2B5EF4-FFF2-40B4-BE49-F238E27FC236}">
                <a16:creationId xmlns:a16="http://schemas.microsoft.com/office/drawing/2014/main" id="{34FCEF55-9D03-4FA2-9D5E-857D95786918}"/>
              </a:ext>
            </a:extLst>
          </p:cNvPr>
          <p:cNvSpPr>
            <a:spLocks noGrp="1"/>
          </p:cNvSpPr>
          <p:nvPr>
            <p:ph type="pic" sz="quarter" idx="21" hasCustomPrompt="1"/>
          </p:nvPr>
        </p:nvSpPr>
        <p:spPr>
          <a:xfrm>
            <a:off x="7338060" y="704850"/>
            <a:ext cx="2407920" cy="4621055"/>
          </a:xfrm>
          <a:custGeom>
            <a:avLst/>
            <a:gdLst>
              <a:gd name="connsiteX0" fmla="*/ 0 w 2438400"/>
              <a:gd name="connsiteY0" fmla="*/ 0 h 4980898"/>
              <a:gd name="connsiteX1" fmla="*/ 2438400 w 2438400"/>
              <a:gd name="connsiteY1" fmla="*/ 0 h 4980898"/>
              <a:gd name="connsiteX2" fmla="*/ 2438400 w 2438400"/>
              <a:gd name="connsiteY2" fmla="*/ 4980898 h 4980898"/>
              <a:gd name="connsiteX3" fmla="*/ 0 w 2438400"/>
              <a:gd name="connsiteY3" fmla="*/ 4980898 h 4980898"/>
            </a:gdLst>
            <a:ahLst/>
            <a:cxnLst>
              <a:cxn ang="0">
                <a:pos x="connsiteX0" y="connsiteY0"/>
              </a:cxn>
              <a:cxn ang="0">
                <a:pos x="connsiteX1" y="connsiteY1"/>
              </a:cxn>
              <a:cxn ang="0">
                <a:pos x="connsiteX2" y="connsiteY2"/>
              </a:cxn>
              <a:cxn ang="0">
                <a:pos x="connsiteX3" y="connsiteY3"/>
              </a:cxn>
            </a:cxnLst>
            <a:rect l="l" t="t" r="r" b="b"/>
            <a:pathLst>
              <a:path w="2438400" h="4980898">
                <a:moveTo>
                  <a:pt x="0" y="0"/>
                </a:moveTo>
                <a:lnTo>
                  <a:pt x="2438400" y="0"/>
                </a:lnTo>
                <a:lnTo>
                  <a:pt x="2438400" y="4980898"/>
                </a:lnTo>
                <a:lnTo>
                  <a:pt x="0" y="4980898"/>
                </a:lnTo>
                <a:close/>
              </a:path>
            </a:pathLst>
          </a:custGeom>
          <a:solidFill>
            <a:schemeClr val="accent5"/>
          </a:solidFill>
        </p:spPr>
        <p:txBody>
          <a:bodyPr wrap="square" bIns="1620000" anchor="ctr">
            <a:noAutofit/>
          </a:bodyPr>
          <a:lstStyle>
            <a:lvl1pPr marL="0" indent="0" algn="ctr">
              <a:lnSpc>
                <a:spcPct val="90000"/>
              </a:lnSpc>
              <a:spcBef>
                <a:spcPts val="0"/>
              </a:spcBef>
              <a:spcAft>
                <a:spcPts val="0"/>
              </a:spcAft>
              <a:buNone/>
              <a:defRPr sz="1500" i="1">
                <a:solidFill>
                  <a:schemeClr val="tx1">
                    <a:lumMod val="50000"/>
                    <a:lumOff val="50000"/>
                  </a:schemeClr>
                </a:solidFill>
              </a:defRPr>
            </a:lvl1pPr>
          </a:lstStyle>
          <a:p>
            <a:r>
              <a:rPr lang="nl-NL"/>
              <a:t>Klik op het onderstaand icoon </a:t>
            </a:r>
            <a:br>
              <a:rPr lang="nl-NL"/>
            </a:br>
            <a:r>
              <a:rPr lang="nl-NL"/>
              <a:t>om een foto in te voegen.</a:t>
            </a:r>
            <a:br>
              <a:rPr lang="nl-NL"/>
            </a:br>
            <a:br>
              <a:rPr lang="nl-NL"/>
            </a:br>
            <a:r>
              <a:rPr lang="nl-NL"/>
              <a:t>Meer hulp nodig? </a:t>
            </a:r>
            <a:br>
              <a:rPr lang="nl-NL"/>
            </a:br>
            <a:r>
              <a:rPr lang="nl-NL"/>
              <a:t>Aan de zijkanten van de dia's zijn instructies </a:t>
            </a:r>
            <a:br>
              <a:rPr lang="nl-NL"/>
            </a:br>
            <a:r>
              <a:rPr lang="nl-NL"/>
              <a:t>geplaatst voor verdere informatie.</a:t>
            </a:r>
          </a:p>
        </p:txBody>
      </p:sp>
      <p:sp>
        <p:nvSpPr>
          <p:cNvPr id="32" name="Tijdelijke aanduiding voor afbeelding 31">
            <a:extLst>
              <a:ext uri="{FF2B5EF4-FFF2-40B4-BE49-F238E27FC236}">
                <a16:creationId xmlns:a16="http://schemas.microsoft.com/office/drawing/2014/main" id="{9C941BFE-B004-4036-9CF7-B0903CE285E8}"/>
              </a:ext>
            </a:extLst>
          </p:cNvPr>
          <p:cNvSpPr>
            <a:spLocks noGrp="1"/>
          </p:cNvSpPr>
          <p:nvPr>
            <p:ph type="pic" sz="quarter" idx="22" hasCustomPrompt="1"/>
          </p:nvPr>
        </p:nvSpPr>
        <p:spPr>
          <a:xfrm>
            <a:off x="9784080" y="704850"/>
            <a:ext cx="2407920" cy="4621055"/>
          </a:xfrm>
          <a:custGeom>
            <a:avLst/>
            <a:gdLst>
              <a:gd name="connsiteX0" fmla="*/ 0 w 2438400"/>
              <a:gd name="connsiteY0" fmla="*/ 0 h 4980898"/>
              <a:gd name="connsiteX1" fmla="*/ 2438400 w 2438400"/>
              <a:gd name="connsiteY1" fmla="*/ 0 h 4980898"/>
              <a:gd name="connsiteX2" fmla="*/ 2438400 w 2438400"/>
              <a:gd name="connsiteY2" fmla="*/ 4980898 h 4980898"/>
              <a:gd name="connsiteX3" fmla="*/ 0 w 2438400"/>
              <a:gd name="connsiteY3" fmla="*/ 4980898 h 4980898"/>
            </a:gdLst>
            <a:ahLst/>
            <a:cxnLst>
              <a:cxn ang="0">
                <a:pos x="connsiteX0" y="connsiteY0"/>
              </a:cxn>
              <a:cxn ang="0">
                <a:pos x="connsiteX1" y="connsiteY1"/>
              </a:cxn>
              <a:cxn ang="0">
                <a:pos x="connsiteX2" y="connsiteY2"/>
              </a:cxn>
              <a:cxn ang="0">
                <a:pos x="connsiteX3" y="connsiteY3"/>
              </a:cxn>
            </a:cxnLst>
            <a:rect l="l" t="t" r="r" b="b"/>
            <a:pathLst>
              <a:path w="2438400" h="4980898">
                <a:moveTo>
                  <a:pt x="0" y="0"/>
                </a:moveTo>
                <a:lnTo>
                  <a:pt x="2438400" y="0"/>
                </a:lnTo>
                <a:lnTo>
                  <a:pt x="2438400" y="4980898"/>
                </a:lnTo>
                <a:lnTo>
                  <a:pt x="0" y="4980898"/>
                </a:lnTo>
                <a:close/>
              </a:path>
            </a:pathLst>
          </a:custGeom>
          <a:solidFill>
            <a:schemeClr val="accent5"/>
          </a:solidFill>
        </p:spPr>
        <p:txBody>
          <a:bodyPr wrap="square" bIns="1620000" anchor="ctr">
            <a:noAutofit/>
          </a:bodyPr>
          <a:lstStyle>
            <a:lvl1pPr marL="0" indent="0" algn="ctr">
              <a:lnSpc>
                <a:spcPct val="90000"/>
              </a:lnSpc>
              <a:spcBef>
                <a:spcPts val="0"/>
              </a:spcBef>
              <a:spcAft>
                <a:spcPts val="0"/>
              </a:spcAft>
              <a:buNone/>
              <a:defRPr sz="1500" i="1">
                <a:solidFill>
                  <a:schemeClr val="tx1">
                    <a:lumMod val="50000"/>
                    <a:lumOff val="50000"/>
                  </a:schemeClr>
                </a:solidFill>
              </a:defRPr>
            </a:lvl1pPr>
          </a:lstStyle>
          <a:p>
            <a:r>
              <a:rPr lang="nl-NL"/>
              <a:t>Klik op het onderstaand icoon </a:t>
            </a:r>
            <a:br>
              <a:rPr lang="nl-NL"/>
            </a:br>
            <a:r>
              <a:rPr lang="nl-NL"/>
              <a:t>om een foto in te voegen.</a:t>
            </a:r>
            <a:br>
              <a:rPr lang="nl-NL"/>
            </a:br>
            <a:br>
              <a:rPr lang="nl-NL"/>
            </a:br>
            <a:r>
              <a:rPr lang="nl-NL"/>
              <a:t>Meer hulp nodig? </a:t>
            </a:r>
            <a:br>
              <a:rPr lang="nl-NL"/>
            </a:br>
            <a:r>
              <a:rPr lang="nl-NL"/>
              <a:t>Aan de zijkanten van de dia's zijn instructies </a:t>
            </a:r>
            <a:br>
              <a:rPr lang="nl-NL"/>
            </a:br>
            <a:r>
              <a:rPr lang="nl-NL"/>
              <a:t>geplaatst voor verdere informatie.</a:t>
            </a:r>
          </a:p>
        </p:txBody>
      </p:sp>
      <p:sp>
        <p:nvSpPr>
          <p:cNvPr id="2" name="Tijdelijke aanduiding voor datum 1"/>
          <p:cNvSpPr>
            <a:spLocks noGrp="1"/>
          </p:cNvSpPr>
          <p:nvPr>
            <p:ph type="dt" sz="half" idx="10"/>
          </p:nvPr>
        </p:nvSpPr>
        <p:spPr/>
        <p:txBody>
          <a:bodyPr/>
          <a:lstStyle/>
          <a:p>
            <a:fld id="{2E476DD7-9AD6-4863-81BB-6B3DFEBB05F9}" type="datetime1">
              <a:rPr lang="nl-NL" smtClean="0"/>
              <a:t>24-10-2024</a:t>
            </a:fld>
            <a:endParaRPr lang="nl-NL"/>
          </a:p>
        </p:txBody>
      </p:sp>
      <p:sp>
        <p:nvSpPr>
          <p:cNvPr id="4" name="Tijdelijke aanduiding voor dianummer 3"/>
          <p:cNvSpPr>
            <a:spLocks noGrp="1"/>
          </p:cNvSpPr>
          <p:nvPr>
            <p:ph type="sldNum" sz="quarter" idx="12"/>
          </p:nvPr>
        </p:nvSpPr>
        <p:spPr/>
        <p:txBody>
          <a:bodyPr/>
          <a:lstStyle/>
          <a:p>
            <a:fld id="{B502C9A5-716F-45E6-800B-D4D02CE26F90}" type="slidenum">
              <a:rPr lang="nl-NL" smtClean="0"/>
              <a:t>‹nr.›</a:t>
            </a:fld>
            <a:endParaRPr lang="nl-NL"/>
          </a:p>
        </p:txBody>
      </p:sp>
      <p:sp>
        <p:nvSpPr>
          <p:cNvPr id="5" name="Tekstvak 4"/>
          <p:cNvSpPr txBox="1"/>
          <p:nvPr userDrawn="1"/>
        </p:nvSpPr>
        <p:spPr>
          <a:xfrm>
            <a:off x="0" y="-542757"/>
            <a:ext cx="2227726" cy="369332"/>
          </a:xfrm>
          <a:prstGeom prst="rect">
            <a:avLst/>
          </a:prstGeom>
          <a:solidFill>
            <a:schemeClr val="bg1"/>
          </a:solidFill>
        </p:spPr>
        <p:txBody>
          <a:bodyPr wrap="none" rtlCol="0">
            <a:spAutoFit/>
          </a:bodyPr>
          <a:lstStyle/>
          <a:p>
            <a:pPr algn="l"/>
            <a:r>
              <a:rPr lang="en-US" sz="1800" b="1" spc="50" baseline="0">
                <a:solidFill>
                  <a:schemeClr val="accent2"/>
                </a:solidFill>
                <a:latin typeface="+mj-lt"/>
                <a:cs typeface="Calibri" panose="020F0502020204030204" pitchFamily="34" charset="0"/>
              </a:rPr>
              <a:t>CASUS – OVERZICHT</a:t>
            </a:r>
            <a:endParaRPr lang="nl-NL" sz="1800" b="1" spc="50" baseline="0">
              <a:solidFill>
                <a:schemeClr val="accent2"/>
              </a:solidFill>
              <a:latin typeface="+mj-lt"/>
              <a:cs typeface="Calibri" panose="020F0502020204030204" pitchFamily="34" charset="0"/>
            </a:endParaRPr>
          </a:p>
        </p:txBody>
      </p:sp>
      <p:sp>
        <p:nvSpPr>
          <p:cNvPr id="18" name="Titel 17">
            <a:extLst>
              <a:ext uri="{FF2B5EF4-FFF2-40B4-BE49-F238E27FC236}">
                <a16:creationId xmlns:a16="http://schemas.microsoft.com/office/drawing/2014/main" id="{AF95769F-D531-4A5D-AC07-C25EC5646FBC}"/>
              </a:ext>
            </a:extLst>
          </p:cNvPr>
          <p:cNvSpPr>
            <a:spLocks noGrp="1"/>
          </p:cNvSpPr>
          <p:nvPr>
            <p:ph type="title" hasCustomPrompt="1"/>
          </p:nvPr>
        </p:nvSpPr>
        <p:spPr>
          <a:xfrm>
            <a:off x="682418" y="1789037"/>
            <a:ext cx="3840071" cy="1340361"/>
          </a:xfrm>
        </p:spPr>
        <p:txBody>
          <a:bodyPr bIns="72000" anchor="b"/>
          <a:lstStyle>
            <a:lvl1pPr>
              <a:defRPr/>
            </a:lvl1pPr>
          </a:lstStyle>
          <a:p>
            <a:r>
              <a:rPr lang="nl-NL"/>
              <a:t>Plaats hier je titel</a:t>
            </a:r>
            <a:br>
              <a:rPr lang="nl-NL"/>
            </a:br>
            <a:r>
              <a:rPr lang="nl-NL"/>
              <a:t>(Max. 3 zinnen s.v.p.)</a:t>
            </a:r>
          </a:p>
        </p:txBody>
      </p:sp>
      <p:sp>
        <p:nvSpPr>
          <p:cNvPr id="39" name="Tijdelijke aanduiding voor tekst 38">
            <a:extLst>
              <a:ext uri="{FF2B5EF4-FFF2-40B4-BE49-F238E27FC236}">
                <a16:creationId xmlns:a16="http://schemas.microsoft.com/office/drawing/2014/main" id="{29EA36EA-F443-4D50-92DC-5890E4342FCD}"/>
              </a:ext>
            </a:extLst>
          </p:cNvPr>
          <p:cNvSpPr>
            <a:spLocks noGrp="1"/>
          </p:cNvSpPr>
          <p:nvPr>
            <p:ph type="body" sz="quarter" idx="25"/>
          </p:nvPr>
        </p:nvSpPr>
        <p:spPr>
          <a:xfrm>
            <a:off x="682418" y="3537418"/>
            <a:ext cx="3570591" cy="1800809"/>
          </a:xfrm>
          <a:solidFill>
            <a:srgbClr val="E5EDF2"/>
          </a:solidFill>
          <a:effectLst>
            <a:outerShdw dist="12700" dir="5400000" algn="t" rotWithShape="0">
              <a:schemeClr val="bg1"/>
            </a:outerShdw>
          </a:effectLst>
        </p:spPr>
        <p:txBody>
          <a:bodyPr wrap="square" bIns="0">
            <a:spAutoFit/>
          </a:bodyPr>
          <a:lstStyle>
            <a:lvl4pPr>
              <a:spcBef>
                <a:spcPts val="300"/>
              </a:spcBef>
              <a:defRPr/>
            </a:lvl4pPr>
          </a:lstStyle>
          <a:p>
            <a:pPr lvl="0"/>
            <a:r>
              <a:rPr lang="nl-NL"/>
              <a:t>Klikken om de tekststijl van het model te bewerken</a:t>
            </a:r>
          </a:p>
          <a:p>
            <a:pPr lvl="1"/>
            <a:r>
              <a:rPr lang="nl-NL"/>
              <a:t>Tweede niveau</a:t>
            </a:r>
          </a:p>
          <a:p>
            <a:pPr lvl="2"/>
            <a:r>
              <a:rPr lang="nl-NL"/>
              <a:t>Derde niveau</a:t>
            </a:r>
          </a:p>
          <a:p>
            <a:pPr lvl="3"/>
            <a:r>
              <a:rPr lang="nl-NL"/>
              <a:t>Vierde niveau</a:t>
            </a:r>
          </a:p>
        </p:txBody>
      </p:sp>
      <p:sp>
        <p:nvSpPr>
          <p:cNvPr id="40" name="Rechthoek 39">
            <a:extLst>
              <a:ext uri="{FF2B5EF4-FFF2-40B4-BE49-F238E27FC236}">
                <a16:creationId xmlns:a16="http://schemas.microsoft.com/office/drawing/2014/main" id="{386D0291-4C9D-4A69-8C58-59EB4E2A9DA8}"/>
              </a:ext>
            </a:extLst>
          </p:cNvPr>
          <p:cNvSpPr/>
          <p:nvPr userDrawn="1"/>
        </p:nvSpPr>
        <p:spPr>
          <a:xfrm flipV="1">
            <a:off x="682418" y="3129399"/>
            <a:ext cx="450000" cy="36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2" name="Tijdelijke aanduiding voor afbeelding 33">
            <a:extLst>
              <a:ext uri="{FF2B5EF4-FFF2-40B4-BE49-F238E27FC236}">
                <a16:creationId xmlns:a16="http://schemas.microsoft.com/office/drawing/2014/main" id="{1AEC647E-25A8-4AEC-BF2F-61D47EA72213}"/>
              </a:ext>
            </a:extLst>
          </p:cNvPr>
          <p:cNvSpPr>
            <a:spLocks noGrp="1"/>
          </p:cNvSpPr>
          <p:nvPr>
            <p:ph type="pic" sz="quarter" idx="28" hasCustomPrompt="1"/>
          </p:nvPr>
        </p:nvSpPr>
        <p:spPr>
          <a:xfrm>
            <a:off x="682418" y="554232"/>
            <a:ext cx="1594262" cy="701482"/>
          </a:xfrm>
          <a:custGeom>
            <a:avLst/>
            <a:gdLst>
              <a:gd name="connsiteX0" fmla="*/ 0 w 2438400"/>
              <a:gd name="connsiteY0" fmla="*/ 0 h 4980898"/>
              <a:gd name="connsiteX1" fmla="*/ 2438400 w 2438400"/>
              <a:gd name="connsiteY1" fmla="*/ 0 h 4980898"/>
              <a:gd name="connsiteX2" fmla="*/ 2438400 w 2438400"/>
              <a:gd name="connsiteY2" fmla="*/ 4980898 h 4980898"/>
              <a:gd name="connsiteX3" fmla="*/ 0 w 2438400"/>
              <a:gd name="connsiteY3" fmla="*/ 4980898 h 4980898"/>
            </a:gdLst>
            <a:ahLst/>
            <a:cxnLst>
              <a:cxn ang="0">
                <a:pos x="connsiteX0" y="connsiteY0"/>
              </a:cxn>
              <a:cxn ang="0">
                <a:pos x="connsiteX1" y="connsiteY1"/>
              </a:cxn>
              <a:cxn ang="0">
                <a:pos x="connsiteX2" y="connsiteY2"/>
              </a:cxn>
              <a:cxn ang="0">
                <a:pos x="connsiteX3" y="connsiteY3"/>
              </a:cxn>
            </a:cxnLst>
            <a:rect l="l" t="t" r="r" b="b"/>
            <a:pathLst>
              <a:path w="2438400" h="4980898">
                <a:moveTo>
                  <a:pt x="0" y="0"/>
                </a:moveTo>
                <a:lnTo>
                  <a:pt x="2438400" y="0"/>
                </a:lnTo>
                <a:lnTo>
                  <a:pt x="2438400" y="4980898"/>
                </a:lnTo>
                <a:lnTo>
                  <a:pt x="0" y="4980898"/>
                </a:lnTo>
                <a:close/>
              </a:path>
            </a:pathLst>
          </a:custGeom>
          <a:noFill/>
        </p:spPr>
        <p:txBody>
          <a:bodyPr wrap="square" bIns="540000" anchor="ctr">
            <a:noAutofit/>
          </a:bodyPr>
          <a:lstStyle>
            <a:lvl1pPr marL="0" indent="0" algn="ctr">
              <a:lnSpc>
                <a:spcPct val="90000"/>
              </a:lnSpc>
              <a:spcBef>
                <a:spcPts val="0"/>
              </a:spcBef>
              <a:spcAft>
                <a:spcPts val="0"/>
              </a:spcAft>
              <a:buNone/>
              <a:defRPr sz="800" i="1">
                <a:solidFill>
                  <a:schemeClr val="tx1">
                    <a:lumMod val="50000"/>
                    <a:lumOff val="50000"/>
                  </a:schemeClr>
                </a:solidFill>
              </a:defRPr>
            </a:lvl1pPr>
          </a:lstStyle>
          <a:p>
            <a:r>
              <a:rPr lang="nl-NL"/>
              <a:t>Klik op het onderstaand icoon </a:t>
            </a:r>
            <a:br>
              <a:rPr lang="nl-NL"/>
            </a:br>
            <a:r>
              <a:rPr lang="nl-NL"/>
              <a:t>om een logo in te voegen</a:t>
            </a:r>
          </a:p>
        </p:txBody>
      </p:sp>
      <p:sp>
        <p:nvSpPr>
          <p:cNvPr id="17" name="Tijdelijke aanduiding voor tekst 57">
            <a:extLst>
              <a:ext uri="{FF2B5EF4-FFF2-40B4-BE49-F238E27FC236}">
                <a16:creationId xmlns:a16="http://schemas.microsoft.com/office/drawing/2014/main" id="{72C717E1-EF39-4C90-B556-0E76EA45E3A6}"/>
              </a:ext>
            </a:extLst>
          </p:cNvPr>
          <p:cNvSpPr>
            <a:spLocks noGrp="1"/>
          </p:cNvSpPr>
          <p:nvPr>
            <p:ph type="body" sz="quarter" idx="15" hasCustomPrompt="1"/>
          </p:nvPr>
        </p:nvSpPr>
        <p:spPr>
          <a:xfrm>
            <a:off x="-1" y="6138862"/>
            <a:ext cx="12192000" cy="719137"/>
          </a:xfrm>
          <a:custGeom>
            <a:avLst/>
            <a:gdLst>
              <a:gd name="connsiteX0" fmla="*/ 0 w 12192000"/>
              <a:gd name="connsiteY0" fmla="*/ 0 h 719137"/>
              <a:gd name="connsiteX1" fmla="*/ 12192000 w 12192000"/>
              <a:gd name="connsiteY1" fmla="*/ 0 h 719137"/>
              <a:gd name="connsiteX2" fmla="*/ 12192000 w 12192000"/>
              <a:gd name="connsiteY2" fmla="*/ 719137 h 719137"/>
              <a:gd name="connsiteX3" fmla="*/ 0 w 12192000"/>
              <a:gd name="connsiteY3" fmla="*/ 719137 h 719137"/>
            </a:gdLst>
            <a:ahLst/>
            <a:cxnLst>
              <a:cxn ang="0">
                <a:pos x="connsiteX0" y="connsiteY0"/>
              </a:cxn>
              <a:cxn ang="0">
                <a:pos x="connsiteX1" y="connsiteY1"/>
              </a:cxn>
              <a:cxn ang="0">
                <a:pos x="connsiteX2" y="connsiteY2"/>
              </a:cxn>
              <a:cxn ang="0">
                <a:pos x="connsiteX3" y="connsiteY3"/>
              </a:cxn>
            </a:cxnLst>
            <a:rect l="l" t="t" r="r" b="b"/>
            <a:pathLst>
              <a:path w="12192000" h="719137">
                <a:moveTo>
                  <a:pt x="0" y="0"/>
                </a:moveTo>
                <a:lnTo>
                  <a:pt x="12192000" y="0"/>
                </a:lnTo>
                <a:lnTo>
                  <a:pt x="12192000" y="719137"/>
                </a:lnTo>
                <a:lnTo>
                  <a:pt x="0" y="719137"/>
                </a:lnTo>
                <a:close/>
              </a:path>
            </a:pathLst>
          </a:custGeom>
          <a:solidFill>
            <a:schemeClr val="bg1"/>
          </a:solidFill>
        </p:spPr>
        <p:txBody>
          <a:bodyPr wrap="square" anchor="b">
            <a:noAutofit/>
          </a:bodyPr>
          <a:lstStyle>
            <a:lvl1pPr marL="0" indent="0" algn="ctr">
              <a:buNone/>
              <a:defRPr sz="100">
                <a:solidFill>
                  <a:schemeClr val="tx1">
                    <a:alpha val="0"/>
                  </a:schemeClr>
                </a:solidFill>
              </a:defRPr>
            </a:lvl1pPr>
          </a:lstStyle>
          <a:p>
            <a:pPr lvl="0"/>
            <a:r>
              <a:rPr lang="en-US"/>
              <a:t>(</a:t>
            </a:r>
            <a:r>
              <a:rPr lang="en-US" err="1"/>
              <a:t>Niet</a:t>
            </a:r>
            <a:r>
              <a:rPr lang="en-US"/>
              <a:t> </a:t>
            </a:r>
            <a:r>
              <a:rPr lang="en-US" err="1"/>
              <a:t>verwijderen</a:t>
            </a:r>
            <a:r>
              <a:rPr lang="en-US"/>
              <a:t> </a:t>
            </a:r>
            <a:r>
              <a:rPr lang="en-US" err="1"/>
              <a:t>s.v.p.</a:t>
            </a:r>
            <a:r>
              <a:rPr lang="en-US"/>
              <a:t>)</a:t>
            </a:r>
            <a:endParaRPr lang="nl-NL"/>
          </a:p>
        </p:txBody>
      </p:sp>
      <p:sp>
        <p:nvSpPr>
          <p:cNvPr id="19" name="Tijdelijke aanduiding voor tekst 67">
            <a:extLst>
              <a:ext uri="{FF2B5EF4-FFF2-40B4-BE49-F238E27FC236}">
                <a16:creationId xmlns:a16="http://schemas.microsoft.com/office/drawing/2014/main" id="{334C56E4-ACC3-4BBC-99AB-293F8444D26A}"/>
              </a:ext>
            </a:extLst>
          </p:cNvPr>
          <p:cNvSpPr>
            <a:spLocks noGrp="1"/>
          </p:cNvSpPr>
          <p:nvPr>
            <p:ph type="body" sz="quarter" idx="17" hasCustomPrompt="1"/>
          </p:nvPr>
        </p:nvSpPr>
        <p:spPr>
          <a:xfrm>
            <a:off x="5574000" y="6343653"/>
            <a:ext cx="1044000" cy="316800"/>
          </a:xfrm>
          <a:custGeom>
            <a:avLst/>
            <a:gdLst>
              <a:gd name="connsiteX0" fmla="*/ 0 w 12192000"/>
              <a:gd name="connsiteY0" fmla="*/ 0 h 719137"/>
              <a:gd name="connsiteX1" fmla="*/ 12192000 w 12192000"/>
              <a:gd name="connsiteY1" fmla="*/ 0 h 719137"/>
              <a:gd name="connsiteX2" fmla="*/ 12192000 w 12192000"/>
              <a:gd name="connsiteY2" fmla="*/ 719137 h 719137"/>
              <a:gd name="connsiteX3" fmla="*/ 0 w 12192000"/>
              <a:gd name="connsiteY3" fmla="*/ 719137 h 719137"/>
            </a:gdLst>
            <a:ahLst/>
            <a:cxnLst>
              <a:cxn ang="0">
                <a:pos x="connsiteX0" y="connsiteY0"/>
              </a:cxn>
              <a:cxn ang="0">
                <a:pos x="connsiteX1" y="connsiteY1"/>
              </a:cxn>
              <a:cxn ang="0">
                <a:pos x="connsiteX2" y="connsiteY2"/>
              </a:cxn>
              <a:cxn ang="0">
                <a:pos x="connsiteX3" y="connsiteY3"/>
              </a:cxn>
            </a:cxnLst>
            <a:rect l="l" t="t" r="r" b="b"/>
            <a:pathLst>
              <a:path w="12192000" h="719137">
                <a:moveTo>
                  <a:pt x="0" y="0"/>
                </a:moveTo>
                <a:lnTo>
                  <a:pt x="12192000" y="0"/>
                </a:lnTo>
                <a:lnTo>
                  <a:pt x="12192000" y="719137"/>
                </a:lnTo>
                <a:lnTo>
                  <a:pt x="0" y="719137"/>
                </a:lnTo>
                <a:close/>
              </a:path>
            </a:pathLst>
          </a:custGeom>
          <a:blipFill>
            <a:blip r:embed="rId2" cstate="screen">
              <a:extLst>
                <a:ext uri="{28A0092B-C50C-407E-A947-70E740481C1C}">
                  <a14:useLocalDpi xmlns:a14="http://schemas.microsoft.com/office/drawing/2010/main"/>
                </a:ext>
              </a:extLst>
            </a:blip>
            <a:srcRect/>
            <a:stretch>
              <a:fillRect l="-185" r="-185"/>
            </a:stretch>
          </a:blipFill>
        </p:spPr>
        <p:txBody>
          <a:bodyPr wrap="square" anchor="b">
            <a:noAutofit/>
          </a:bodyPr>
          <a:lstStyle>
            <a:lvl1pPr marL="0" indent="0" algn="ctr">
              <a:buNone/>
              <a:defRPr sz="100">
                <a:solidFill>
                  <a:schemeClr val="tx1">
                    <a:alpha val="0"/>
                  </a:schemeClr>
                </a:solidFill>
              </a:defRPr>
            </a:lvl1pPr>
          </a:lstStyle>
          <a:p>
            <a:pPr lvl="0"/>
            <a:r>
              <a:rPr lang="en-US"/>
              <a:t>(</a:t>
            </a:r>
            <a:r>
              <a:rPr lang="en-US" err="1"/>
              <a:t>Niet</a:t>
            </a:r>
            <a:r>
              <a:rPr lang="en-US"/>
              <a:t> </a:t>
            </a:r>
            <a:r>
              <a:rPr lang="en-US" err="1"/>
              <a:t>verwijderen</a:t>
            </a:r>
            <a:r>
              <a:rPr lang="en-US"/>
              <a:t> </a:t>
            </a:r>
            <a:r>
              <a:rPr lang="en-US" err="1"/>
              <a:t>s.v.p.</a:t>
            </a:r>
            <a:r>
              <a:rPr lang="en-US"/>
              <a:t>)</a:t>
            </a:r>
            <a:endParaRPr lang="nl-NL"/>
          </a:p>
        </p:txBody>
      </p:sp>
      <p:sp>
        <p:nvSpPr>
          <p:cNvPr id="46" name="Tijdelijke aanduiding voor tekst 57">
            <a:extLst>
              <a:ext uri="{FF2B5EF4-FFF2-40B4-BE49-F238E27FC236}">
                <a16:creationId xmlns:a16="http://schemas.microsoft.com/office/drawing/2014/main" id="{69048AC2-682A-416F-9616-FDDC9A0C2862}"/>
              </a:ext>
            </a:extLst>
          </p:cNvPr>
          <p:cNvSpPr>
            <a:spLocks noGrp="1"/>
          </p:cNvSpPr>
          <p:nvPr>
            <p:ph type="body" sz="quarter" idx="32" hasCustomPrompt="1"/>
          </p:nvPr>
        </p:nvSpPr>
        <p:spPr>
          <a:xfrm rot="10800000">
            <a:off x="4892037" y="704848"/>
            <a:ext cx="2407921" cy="4621053"/>
          </a:xfrm>
          <a:custGeom>
            <a:avLst/>
            <a:gdLst>
              <a:gd name="connsiteX0" fmla="*/ 0 w 12192000"/>
              <a:gd name="connsiteY0" fmla="*/ 0 h 719137"/>
              <a:gd name="connsiteX1" fmla="*/ 12192000 w 12192000"/>
              <a:gd name="connsiteY1" fmla="*/ 0 h 719137"/>
              <a:gd name="connsiteX2" fmla="*/ 12192000 w 12192000"/>
              <a:gd name="connsiteY2" fmla="*/ 719137 h 719137"/>
              <a:gd name="connsiteX3" fmla="*/ 0 w 12192000"/>
              <a:gd name="connsiteY3" fmla="*/ 719137 h 719137"/>
            </a:gdLst>
            <a:ahLst/>
            <a:cxnLst>
              <a:cxn ang="0">
                <a:pos x="connsiteX0" y="connsiteY0"/>
              </a:cxn>
              <a:cxn ang="0">
                <a:pos x="connsiteX1" y="connsiteY1"/>
              </a:cxn>
              <a:cxn ang="0">
                <a:pos x="connsiteX2" y="connsiteY2"/>
              </a:cxn>
              <a:cxn ang="0">
                <a:pos x="connsiteX3" y="connsiteY3"/>
              </a:cxn>
            </a:cxnLst>
            <a:rect l="l" t="t" r="r" b="b"/>
            <a:pathLst>
              <a:path w="12192000" h="719137">
                <a:moveTo>
                  <a:pt x="0" y="0"/>
                </a:moveTo>
                <a:lnTo>
                  <a:pt x="12192000" y="0"/>
                </a:lnTo>
                <a:lnTo>
                  <a:pt x="12192000" y="719137"/>
                </a:lnTo>
                <a:lnTo>
                  <a:pt x="0" y="719137"/>
                </a:lnTo>
                <a:close/>
              </a:path>
            </a:pathLst>
          </a:custGeom>
          <a:gradFill>
            <a:gsLst>
              <a:gs pos="0">
                <a:schemeClr val="bg1">
                  <a:alpha val="40000"/>
                </a:schemeClr>
              </a:gs>
              <a:gs pos="49300">
                <a:srgbClr val="FFFFFF">
                  <a:alpha val="74000"/>
                </a:srgbClr>
              </a:gs>
              <a:gs pos="100000">
                <a:schemeClr val="bg1">
                  <a:alpha val="90000"/>
                </a:schemeClr>
              </a:gs>
            </a:gsLst>
            <a:lin ang="5400000" scaled="1"/>
          </a:gradFill>
        </p:spPr>
        <p:txBody>
          <a:bodyPr wrap="square" anchor="b">
            <a:noAutofit/>
          </a:bodyPr>
          <a:lstStyle>
            <a:lvl1pPr marL="0" indent="0" algn="ctr">
              <a:buNone/>
              <a:defRPr sz="100">
                <a:solidFill>
                  <a:schemeClr val="tx1">
                    <a:alpha val="0"/>
                  </a:schemeClr>
                </a:solidFill>
              </a:defRPr>
            </a:lvl1pPr>
          </a:lstStyle>
          <a:p>
            <a:pPr lvl="0"/>
            <a:r>
              <a:rPr lang="en-US"/>
              <a:t>(</a:t>
            </a:r>
            <a:r>
              <a:rPr lang="en-US" err="1"/>
              <a:t>Niet</a:t>
            </a:r>
            <a:r>
              <a:rPr lang="en-US"/>
              <a:t> </a:t>
            </a:r>
            <a:r>
              <a:rPr lang="en-US" err="1"/>
              <a:t>verwijderen</a:t>
            </a:r>
            <a:r>
              <a:rPr lang="en-US"/>
              <a:t> </a:t>
            </a:r>
            <a:r>
              <a:rPr lang="en-US" err="1"/>
              <a:t>s.v.p.</a:t>
            </a:r>
            <a:r>
              <a:rPr lang="en-US"/>
              <a:t>)</a:t>
            </a:r>
            <a:endParaRPr lang="nl-NL"/>
          </a:p>
        </p:txBody>
      </p:sp>
      <p:sp>
        <p:nvSpPr>
          <p:cNvPr id="47" name="Tijdelijke aanduiding voor tekst 57">
            <a:extLst>
              <a:ext uri="{FF2B5EF4-FFF2-40B4-BE49-F238E27FC236}">
                <a16:creationId xmlns:a16="http://schemas.microsoft.com/office/drawing/2014/main" id="{7FADB275-2913-4269-98CF-07E29EAD47DD}"/>
              </a:ext>
            </a:extLst>
          </p:cNvPr>
          <p:cNvSpPr>
            <a:spLocks noGrp="1"/>
          </p:cNvSpPr>
          <p:nvPr>
            <p:ph type="body" sz="quarter" idx="33" hasCustomPrompt="1"/>
          </p:nvPr>
        </p:nvSpPr>
        <p:spPr>
          <a:xfrm rot="10800000">
            <a:off x="7338057" y="704848"/>
            <a:ext cx="2407921" cy="4621053"/>
          </a:xfrm>
          <a:custGeom>
            <a:avLst/>
            <a:gdLst>
              <a:gd name="connsiteX0" fmla="*/ 0 w 12192000"/>
              <a:gd name="connsiteY0" fmla="*/ 0 h 719137"/>
              <a:gd name="connsiteX1" fmla="*/ 12192000 w 12192000"/>
              <a:gd name="connsiteY1" fmla="*/ 0 h 719137"/>
              <a:gd name="connsiteX2" fmla="*/ 12192000 w 12192000"/>
              <a:gd name="connsiteY2" fmla="*/ 719137 h 719137"/>
              <a:gd name="connsiteX3" fmla="*/ 0 w 12192000"/>
              <a:gd name="connsiteY3" fmla="*/ 719137 h 719137"/>
            </a:gdLst>
            <a:ahLst/>
            <a:cxnLst>
              <a:cxn ang="0">
                <a:pos x="connsiteX0" y="connsiteY0"/>
              </a:cxn>
              <a:cxn ang="0">
                <a:pos x="connsiteX1" y="connsiteY1"/>
              </a:cxn>
              <a:cxn ang="0">
                <a:pos x="connsiteX2" y="connsiteY2"/>
              </a:cxn>
              <a:cxn ang="0">
                <a:pos x="connsiteX3" y="connsiteY3"/>
              </a:cxn>
            </a:cxnLst>
            <a:rect l="l" t="t" r="r" b="b"/>
            <a:pathLst>
              <a:path w="12192000" h="719137">
                <a:moveTo>
                  <a:pt x="0" y="0"/>
                </a:moveTo>
                <a:lnTo>
                  <a:pt x="12192000" y="0"/>
                </a:lnTo>
                <a:lnTo>
                  <a:pt x="12192000" y="719137"/>
                </a:lnTo>
                <a:lnTo>
                  <a:pt x="0" y="719137"/>
                </a:lnTo>
                <a:close/>
              </a:path>
            </a:pathLst>
          </a:custGeom>
          <a:gradFill>
            <a:gsLst>
              <a:gs pos="0">
                <a:schemeClr val="bg1">
                  <a:alpha val="40000"/>
                </a:schemeClr>
              </a:gs>
              <a:gs pos="49300">
                <a:srgbClr val="FFFFFF">
                  <a:alpha val="74000"/>
                </a:srgbClr>
              </a:gs>
              <a:gs pos="100000">
                <a:schemeClr val="bg1">
                  <a:alpha val="90000"/>
                </a:schemeClr>
              </a:gs>
            </a:gsLst>
            <a:lin ang="5400000" scaled="1"/>
          </a:gradFill>
        </p:spPr>
        <p:txBody>
          <a:bodyPr wrap="square" anchor="b">
            <a:noAutofit/>
          </a:bodyPr>
          <a:lstStyle>
            <a:lvl1pPr marL="0" indent="0" algn="ctr">
              <a:buNone/>
              <a:defRPr sz="100">
                <a:solidFill>
                  <a:schemeClr val="tx1">
                    <a:alpha val="0"/>
                  </a:schemeClr>
                </a:solidFill>
              </a:defRPr>
            </a:lvl1pPr>
          </a:lstStyle>
          <a:p>
            <a:pPr lvl="0"/>
            <a:r>
              <a:rPr lang="en-US"/>
              <a:t>(</a:t>
            </a:r>
            <a:r>
              <a:rPr lang="en-US" err="1"/>
              <a:t>Niet</a:t>
            </a:r>
            <a:r>
              <a:rPr lang="en-US"/>
              <a:t> </a:t>
            </a:r>
            <a:r>
              <a:rPr lang="en-US" err="1"/>
              <a:t>verwijderen</a:t>
            </a:r>
            <a:r>
              <a:rPr lang="en-US"/>
              <a:t> </a:t>
            </a:r>
            <a:r>
              <a:rPr lang="en-US" err="1"/>
              <a:t>s.v.p.</a:t>
            </a:r>
            <a:r>
              <a:rPr lang="en-US"/>
              <a:t>)</a:t>
            </a:r>
            <a:endParaRPr lang="nl-NL"/>
          </a:p>
        </p:txBody>
      </p:sp>
      <p:sp>
        <p:nvSpPr>
          <p:cNvPr id="48" name="Tijdelijke aanduiding voor tekst 57">
            <a:extLst>
              <a:ext uri="{FF2B5EF4-FFF2-40B4-BE49-F238E27FC236}">
                <a16:creationId xmlns:a16="http://schemas.microsoft.com/office/drawing/2014/main" id="{05F6D0DF-0BE3-4F1A-B173-0B4310B3EC6A}"/>
              </a:ext>
            </a:extLst>
          </p:cNvPr>
          <p:cNvSpPr>
            <a:spLocks noGrp="1"/>
          </p:cNvSpPr>
          <p:nvPr>
            <p:ph type="body" sz="quarter" idx="34" hasCustomPrompt="1"/>
          </p:nvPr>
        </p:nvSpPr>
        <p:spPr>
          <a:xfrm rot="10800000">
            <a:off x="9784077" y="704849"/>
            <a:ext cx="2407921" cy="4621053"/>
          </a:xfrm>
          <a:custGeom>
            <a:avLst/>
            <a:gdLst>
              <a:gd name="connsiteX0" fmla="*/ 0 w 12192000"/>
              <a:gd name="connsiteY0" fmla="*/ 0 h 719137"/>
              <a:gd name="connsiteX1" fmla="*/ 12192000 w 12192000"/>
              <a:gd name="connsiteY1" fmla="*/ 0 h 719137"/>
              <a:gd name="connsiteX2" fmla="*/ 12192000 w 12192000"/>
              <a:gd name="connsiteY2" fmla="*/ 719137 h 719137"/>
              <a:gd name="connsiteX3" fmla="*/ 0 w 12192000"/>
              <a:gd name="connsiteY3" fmla="*/ 719137 h 719137"/>
            </a:gdLst>
            <a:ahLst/>
            <a:cxnLst>
              <a:cxn ang="0">
                <a:pos x="connsiteX0" y="connsiteY0"/>
              </a:cxn>
              <a:cxn ang="0">
                <a:pos x="connsiteX1" y="connsiteY1"/>
              </a:cxn>
              <a:cxn ang="0">
                <a:pos x="connsiteX2" y="connsiteY2"/>
              </a:cxn>
              <a:cxn ang="0">
                <a:pos x="connsiteX3" y="connsiteY3"/>
              </a:cxn>
            </a:cxnLst>
            <a:rect l="l" t="t" r="r" b="b"/>
            <a:pathLst>
              <a:path w="12192000" h="719137">
                <a:moveTo>
                  <a:pt x="0" y="0"/>
                </a:moveTo>
                <a:lnTo>
                  <a:pt x="12192000" y="0"/>
                </a:lnTo>
                <a:lnTo>
                  <a:pt x="12192000" y="719137"/>
                </a:lnTo>
                <a:lnTo>
                  <a:pt x="0" y="719137"/>
                </a:lnTo>
                <a:close/>
              </a:path>
            </a:pathLst>
          </a:custGeom>
          <a:gradFill>
            <a:gsLst>
              <a:gs pos="0">
                <a:schemeClr val="bg1">
                  <a:alpha val="40000"/>
                </a:schemeClr>
              </a:gs>
              <a:gs pos="49300">
                <a:srgbClr val="FFFFFF">
                  <a:alpha val="74000"/>
                </a:srgbClr>
              </a:gs>
              <a:gs pos="100000">
                <a:schemeClr val="bg1">
                  <a:alpha val="90000"/>
                </a:schemeClr>
              </a:gs>
            </a:gsLst>
            <a:lin ang="5400000" scaled="1"/>
          </a:gradFill>
        </p:spPr>
        <p:txBody>
          <a:bodyPr wrap="square" anchor="b">
            <a:noAutofit/>
          </a:bodyPr>
          <a:lstStyle>
            <a:lvl1pPr marL="0" indent="0" algn="ctr">
              <a:buNone/>
              <a:defRPr sz="100">
                <a:solidFill>
                  <a:schemeClr val="tx1">
                    <a:alpha val="0"/>
                  </a:schemeClr>
                </a:solidFill>
              </a:defRPr>
            </a:lvl1pPr>
          </a:lstStyle>
          <a:p>
            <a:pPr lvl="0"/>
            <a:r>
              <a:rPr lang="en-US"/>
              <a:t>(</a:t>
            </a:r>
            <a:r>
              <a:rPr lang="en-US" err="1"/>
              <a:t>Niet</a:t>
            </a:r>
            <a:r>
              <a:rPr lang="en-US"/>
              <a:t> </a:t>
            </a:r>
            <a:r>
              <a:rPr lang="en-US" err="1"/>
              <a:t>verwijderen</a:t>
            </a:r>
            <a:r>
              <a:rPr lang="en-US"/>
              <a:t> </a:t>
            </a:r>
            <a:r>
              <a:rPr lang="en-US" err="1"/>
              <a:t>s.v.p.</a:t>
            </a:r>
            <a:r>
              <a:rPr lang="en-US"/>
              <a:t>)</a:t>
            </a:r>
            <a:endParaRPr lang="nl-NL"/>
          </a:p>
        </p:txBody>
      </p:sp>
      <p:sp>
        <p:nvSpPr>
          <p:cNvPr id="20" name="Tijdelijke aanduiding voor afbeelding 33">
            <a:extLst>
              <a:ext uri="{FF2B5EF4-FFF2-40B4-BE49-F238E27FC236}">
                <a16:creationId xmlns:a16="http://schemas.microsoft.com/office/drawing/2014/main" id="{E99440BC-BDCA-4CA1-9C8B-2008E77A5ED1}"/>
              </a:ext>
            </a:extLst>
          </p:cNvPr>
          <p:cNvSpPr>
            <a:spLocks noGrp="1"/>
          </p:cNvSpPr>
          <p:nvPr>
            <p:ph type="pic" sz="quarter" idx="24" hasCustomPrompt="1"/>
          </p:nvPr>
        </p:nvSpPr>
        <p:spPr>
          <a:xfrm>
            <a:off x="5298869" y="1651226"/>
            <a:ext cx="1594262" cy="909025"/>
          </a:xfrm>
          <a:custGeom>
            <a:avLst/>
            <a:gdLst>
              <a:gd name="connsiteX0" fmla="*/ 0 w 2438400"/>
              <a:gd name="connsiteY0" fmla="*/ 0 h 4980898"/>
              <a:gd name="connsiteX1" fmla="*/ 2438400 w 2438400"/>
              <a:gd name="connsiteY1" fmla="*/ 0 h 4980898"/>
              <a:gd name="connsiteX2" fmla="*/ 2438400 w 2438400"/>
              <a:gd name="connsiteY2" fmla="*/ 4980898 h 4980898"/>
              <a:gd name="connsiteX3" fmla="*/ 0 w 2438400"/>
              <a:gd name="connsiteY3" fmla="*/ 4980898 h 4980898"/>
            </a:gdLst>
            <a:ahLst/>
            <a:cxnLst>
              <a:cxn ang="0">
                <a:pos x="connsiteX0" y="connsiteY0"/>
              </a:cxn>
              <a:cxn ang="0">
                <a:pos x="connsiteX1" y="connsiteY1"/>
              </a:cxn>
              <a:cxn ang="0">
                <a:pos x="connsiteX2" y="connsiteY2"/>
              </a:cxn>
              <a:cxn ang="0">
                <a:pos x="connsiteX3" y="connsiteY3"/>
              </a:cxn>
            </a:cxnLst>
            <a:rect l="l" t="t" r="r" b="b"/>
            <a:pathLst>
              <a:path w="2438400" h="4980898">
                <a:moveTo>
                  <a:pt x="0" y="0"/>
                </a:moveTo>
                <a:lnTo>
                  <a:pt x="2438400" y="0"/>
                </a:lnTo>
                <a:lnTo>
                  <a:pt x="2438400" y="4980898"/>
                </a:lnTo>
                <a:lnTo>
                  <a:pt x="0" y="4980898"/>
                </a:lnTo>
                <a:close/>
              </a:path>
            </a:pathLst>
          </a:custGeom>
          <a:noFill/>
        </p:spPr>
        <p:txBody>
          <a:bodyPr wrap="square" bIns="540000" anchor="ctr">
            <a:noAutofit/>
          </a:bodyPr>
          <a:lstStyle>
            <a:lvl1pPr marL="0" indent="0" algn="ctr">
              <a:lnSpc>
                <a:spcPct val="90000"/>
              </a:lnSpc>
              <a:spcBef>
                <a:spcPts val="0"/>
              </a:spcBef>
              <a:spcAft>
                <a:spcPts val="0"/>
              </a:spcAft>
              <a:buNone/>
              <a:defRPr sz="800" i="1">
                <a:solidFill>
                  <a:schemeClr val="tx1">
                    <a:lumMod val="50000"/>
                    <a:lumOff val="50000"/>
                  </a:schemeClr>
                </a:solidFill>
              </a:defRPr>
            </a:lvl1pPr>
          </a:lstStyle>
          <a:p>
            <a:r>
              <a:rPr lang="nl-NL"/>
              <a:t>Klik op het onderstaand icoon </a:t>
            </a:r>
            <a:br>
              <a:rPr lang="nl-NL"/>
            </a:br>
            <a:r>
              <a:rPr lang="nl-NL"/>
              <a:t>om een logo in te voegen</a:t>
            </a:r>
          </a:p>
        </p:txBody>
      </p:sp>
      <p:sp>
        <p:nvSpPr>
          <p:cNvPr id="21" name="Tijdelijke aanduiding voor afbeelding 33">
            <a:extLst>
              <a:ext uri="{FF2B5EF4-FFF2-40B4-BE49-F238E27FC236}">
                <a16:creationId xmlns:a16="http://schemas.microsoft.com/office/drawing/2014/main" id="{3D0B58BC-CB7A-4188-9345-54C04FAA29E1}"/>
              </a:ext>
            </a:extLst>
          </p:cNvPr>
          <p:cNvSpPr>
            <a:spLocks noGrp="1"/>
          </p:cNvSpPr>
          <p:nvPr>
            <p:ph type="pic" sz="quarter" idx="26" hasCustomPrompt="1"/>
          </p:nvPr>
        </p:nvSpPr>
        <p:spPr>
          <a:xfrm>
            <a:off x="7746571" y="1651226"/>
            <a:ext cx="1594262" cy="909025"/>
          </a:xfrm>
          <a:custGeom>
            <a:avLst/>
            <a:gdLst>
              <a:gd name="connsiteX0" fmla="*/ 0 w 2438400"/>
              <a:gd name="connsiteY0" fmla="*/ 0 h 4980898"/>
              <a:gd name="connsiteX1" fmla="*/ 2438400 w 2438400"/>
              <a:gd name="connsiteY1" fmla="*/ 0 h 4980898"/>
              <a:gd name="connsiteX2" fmla="*/ 2438400 w 2438400"/>
              <a:gd name="connsiteY2" fmla="*/ 4980898 h 4980898"/>
              <a:gd name="connsiteX3" fmla="*/ 0 w 2438400"/>
              <a:gd name="connsiteY3" fmla="*/ 4980898 h 4980898"/>
            </a:gdLst>
            <a:ahLst/>
            <a:cxnLst>
              <a:cxn ang="0">
                <a:pos x="connsiteX0" y="connsiteY0"/>
              </a:cxn>
              <a:cxn ang="0">
                <a:pos x="connsiteX1" y="connsiteY1"/>
              </a:cxn>
              <a:cxn ang="0">
                <a:pos x="connsiteX2" y="connsiteY2"/>
              </a:cxn>
              <a:cxn ang="0">
                <a:pos x="connsiteX3" y="connsiteY3"/>
              </a:cxn>
            </a:cxnLst>
            <a:rect l="l" t="t" r="r" b="b"/>
            <a:pathLst>
              <a:path w="2438400" h="4980898">
                <a:moveTo>
                  <a:pt x="0" y="0"/>
                </a:moveTo>
                <a:lnTo>
                  <a:pt x="2438400" y="0"/>
                </a:lnTo>
                <a:lnTo>
                  <a:pt x="2438400" y="4980898"/>
                </a:lnTo>
                <a:lnTo>
                  <a:pt x="0" y="4980898"/>
                </a:lnTo>
                <a:close/>
              </a:path>
            </a:pathLst>
          </a:custGeom>
          <a:noFill/>
        </p:spPr>
        <p:txBody>
          <a:bodyPr wrap="square" bIns="540000" anchor="ctr">
            <a:noAutofit/>
          </a:bodyPr>
          <a:lstStyle>
            <a:lvl1pPr marL="0" indent="0" algn="ctr">
              <a:lnSpc>
                <a:spcPct val="90000"/>
              </a:lnSpc>
              <a:spcBef>
                <a:spcPts val="0"/>
              </a:spcBef>
              <a:spcAft>
                <a:spcPts val="0"/>
              </a:spcAft>
              <a:buNone/>
              <a:defRPr sz="800" i="1">
                <a:solidFill>
                  <a:schemeClr val="tx1">
                    <a:lumMod val="50000"/>
                    <a:lumOff val="50000"/>
                  </a:schemeClr>
                </a:solidFill>
              </a:defRPr>
            </a:lvl1pPr>
          </a:lstStyle>
          <a:p>
            <a:r>
              <a:rPr lang="nl-NL"/>
              <a:t>Klik op het onderstaand icoon </a:t>
            </a:r>
            <a:br>
              <a:rPr lang="nl-NL"/>
            </a:br>
            <a:r>
              <a:rPr lang="nl-NL"/>
              <a:t>om een logo in te voegen</a:t>
            </a:r>
          </a:p>
        </p:txBody>
      </p:sp>
      <p:sp>
        <p:nvSpPr>
          <p:cNvPr id="22" name="Tijdelijke aanduiding voor afbeelding 33">
            <a:extLst>
              <a:ext uri="{FF2B5EF4-FFF2-40B4-BE49-F238E27FC236}">
                <a16:creationId xmlns:a16="http://schemas.microsoft.com/office/drawing/2014/main" id="{8D1748AE-4756-4236-BCAF-810338556C09}"/>
              </a:ext>
            </a:extLst>
          </p:cNvPr>
          <p:cNvSpPr>
            <a:spLocks noGrp="1"/>
          </p:cNvSpPr>
          <p:nvPr>
            <p:ph type="pic" sz="quarter" idx="27" hasCustomPrompt="1"/>
          </p:nvPr>
        </p:nvSpPr>
        <p:spPr>
          <a:xfrm>
            <a:off x="10194274" y="1651226"/>
            <a:ext cx="1594262" cy="909025"/>
          </a:xfrm>
          <a:custGeom>
            <a:avLst/>
            <a:gdLst>
              <a:gd name="connsiteX0" fmla="*/ 0 w 2438400"/>
              <a:gd name="connsiteY0" fmla="*/ 0 h 4980898"/>
              <a:gd name="connsiteX1" fmla="*/ 2438400 w 2438400"/>
              <a:gd name="connsiteY1" fmla="*/ 0 h 4980898"/>
              <a:gd name="connsiteX2" fmla="*/ 2438400 w 2438400"/>
              <a:gd name="connsiteY2" fmla="*/ 4980898 h 4980898"/>
              <a:gd name="connsiteX3" fmla="*/ 0 w 2438400"/>
              <a:gd name="connsiteY3" fmla="*/ 4980898 h 4980898"/>
            </a:gdLst>
            <a:ahLst/>
            <a:cxnLst>
              <a:cxn ang="0">
                <a:pos x="connsiteX0" y="connsiteY0"/>
              </a:cxn>
              <a:cxn ang="0">
                <a:pos x="connsiteX1" y="connsiteY1"/>
              </a:cxn>
              <a:cxn ang="0">
                <a:pos x="connsiteX2" y="connsiteY2"/>
              </a:cxn>
              <a:cxn ang="0">
                <a:pos x="connsiteX3" y="connsiteY3"/>
              </a:cxn>
            </a:cxnLst>
            <a:rect l="l" t="t" r="r" b="b"/>
            <a:pathLst>
              <a:path w="2438400" h="4980898">
                <a:moveTo>
                  <a:pt x="0" y="0"/>
                </a:moveTo>
                <a:lnTo>
                  <a:pt x="2438400" y="0"/>
                </a:lnTo>
                <a:lnTo>
                  <a:pt x="2438400" y="4980898"/>
                </a:lnTo>
                <a:lnTo>
                  <a:pt x="0" y="4980898"/>
                </a:lnTo>
                <a:close/>
              </a:path>
            </a:pathLst>
          </a:custGeom>
          <a:noFill/>
        </p:spPr>
        <p:txBody>
          <a:bodyPr wrap="square" bIns="540000" anchor="ctr">
            <a:noAutofit/>
          </a:bodyPr>
          <a:lstStyle>
            <a:lvl1pPr marL="0" indent="0" algn="ctr">
              <a:lnSpc>
                <a:spcPct val="90000"/>
              </a:lnSpc>
              <a:spcBef>
                <a:spcPts val="0"/>
              </a:spcBef>
              <a:spcAft>
                <a:spcPts val="0"/>
              </a:spcAft>
              <a:buNone/>
              <a:defRPr sz="800" i="1">
                <a:solidFill>
                  <a:schemeClr val="tx1">
                    <a:lumMod val="50000"/>
                    <a:lumOff val="50000"/>
                  </a:schemeClr>
                </a:solidFill>
              </a:defRPr>
            </a:lvl1pPr>
          </a:lstStyle>
          <a:p>
            <a:r>
              <a:rPr lang="nl-NL"/>
              <a:t>Klik op het onderstaand icoon </a:t>
            </a:r>
            <a:br>
              <a:rPr lang="nl-NL"/>
            </a:br>
            <a:r>
              <a:rPr lang="nl-NL"/>
              <a:t>om een logo in te voegen</a:t>
            </a:r>
          </a:p>
        </p:txBody>
      </p:sp>
      <p:sp>
        <p:nvSpPr>
          <p:cNvPr id="43" name="Tijdelijke aanduiding voor tekst 57">
            <a:extLst>
              <a:ext uri="{FF2B5EF4-FFF2-40B4-BE49-F238E27FC236}">
                <a16:creationId xmlns:a16="http://schemas.microsoft.com/office/drawing/2014/main" id="{653AF50D-F31C-4730-A550-F59257791BFD}"/>
              </a:ext>
            </a:extLst>
          </p:cNvPr>
          <p:cNvSpPr>
            <a:spLocks noGrp="1"/>
          </p:cNvSpPr>
          <p:nvPr>
            <p:ph type="body" sz="quarter" idx="29" hasCustomPrompt="1"/>
          </p:nvPr>
        </p:nvSpPr>
        <p:spPr>
          <a:xfrm>
            <a:off x="10791840" y="5129705"/>
            <a:ext cx="392400" cy="392400"/>
          </a:xfrm>
          <a:custGeom>
            <a:avLst/>
            <a:gdLst>
              <a:gd name="connsiteX0" fmla="*/ 0 w 12192000"/>
              <a:gd name="connsiteY0" fmla="*/ 0 h 719137"/>
              <a:gd name="connsiteX1" fmla="*/ 12192000 w 12192000"/>
              <a:gd name="connsiteY1" fmla="*/ 0 h 719137"/>
              <a:gd name="connsiteX2" fmla="*/ 12192000 w 12192000"/>
              <a:gd name="connsiteY2" fmla="*/ 719137 h 719137"/>
              <a:gd name="connsiteX3" fmla="*/ 0 w 12192000"/>
              <a:gd name="connsiteY3" fmla="*/ 719137 h 719137"/>
            </a:gdLst>
            <a:ahLst/>
            <a:cxnLst>
              <a:cxn ang="0">
                <a:pos x="connsiteX0" y="connsiteY0"/>
              </a:cxn>
              <a:cxn ang="0">
                <a:pos x="connsiteX1" y="connsiteY1"/>
              </a:cxn>
              <a:cxn ang="0">
                <a:pos x="connsiteX2" y="connsiteY2"/>
              </a:cxn>
              <a:cxn ang="0">
                <a:pos x="connsiteX3" y="connsiteY3"/>
              </a:cxn>
            </a:cxnLst>
            <a:rect l="l" t="t" r="r" b="b"/>
            <a:pathLst>
              <a:path w="12192000" h="719137">
                <a:moveTo>
                  <a:pt x="0" y="0"/>
                </a:moveTo>
                <a:lnTo>
                  <a:pt x="12192000" y="0"/>
                </a:lnTo>
                <a:lnTo>
                  <a:pt x="12192000" y="719137"/>
                </a:lnTo>
                <a:lnTo>
                  <a:pt x="0" y="719137"/>
                </a:lnTo>
                <a:close/>
              </a:path>
            </a:pathLst>
          </a:custGeom>
          <a:blipFill>
            <a:blip r:embed="rId3" cstate="screen">
              <a:extLst>
                <a:ext uri="{28A0092B-C50C-407E-A947-70E740481C1C}">
                  <a14:useLocalDpi xmlns:a14="http://schemas.microsoft.com/office/drawing/2010/main"/>
                </a:ext>
              </a:extLst>
            </a:blip>
            <a:srcRect/>
            <a:stretch>
              <a:fillRect l="-781" r="-781"/>
            </a:stretch>
          </a:blipFill>
        </p:spPr>
        <p:txBody>
          <a:bodyPr wrap="square" anchor="b">
            <a:noAutofit/>
          </a:bodyPr>
          <a:lstStyle>
            <a:lvl1pPr marL="0" indent="0" algn="ctr">
              <a:buNone/>
              <a:defRPr sz="100">
                <a:solidFill>
                  <a:schemeClr val="tx1">
                    <a:alpha val="0"/>
                  </a:schemeClr>
                </a:solidFill>
              </a:defRPr>
            </a:lvl1pPr>
          </a:lstStyle>
          <a:p>
            <a:pPr lvl="0"/>
            <a:r>
              <a:rPr lang="en-US"/>
              <a:t>(</a:t>
            </a:r>
            <a:r>
              <a:rPr lang="en-US" err="1"/>
              <a:t>Niet</a:t>
            </a:r>
            <a:r>
              <a:rPr lang="en-US"/>
              <a:t> </a:t>
            </a:r>
            <a:r>
              <a:rPr lang="en-US" err="1"/>
              <a:t>verwijderen</a:t>
            </a:r>
            <a:r>
              <a:rPr lang="en-US"/>
              <a:t> </a:t>
            </a:r>
            <a:r>
              <a:rPr lang="en-US" err="1"/>
              <a:t>s.v.p.</a:t>
            </a:r>
            <a:r>
              <a:rPr lang="en-US"/>
              <a:t>)</a:t>
            </a:r>
            <a:endParaRPr lang="nl-NL"/>
          </a:p>
        </p:txBody>
      </p:sp>
      <p:sp>
        <p:nvSpPr>
          <p:cNvPr id="44" name="Tijdelijke aanduiding voor tekst 57">
            <a:extLst>
              <a:ext uri="{FF2B5EF4-FFF2-40B4-BE49-F238E27FC236}">
                <a16:creationId xmlns:a16="http://schemas.microsoft.com/office/drawing/2014/main" id="{A532023A-E220-4EFE-9DAF-098CAD7FC3B7}"/>
              </a:ext>
            </a:extLst>
          </p:cNvPr>
          <p:cNvSpPr>
            <a:spLocks noGrp="1"/>
          </p:cNvSpPr>
          <p:nvPr>
            <p:ph type="body" sz="quarter" idx="30" hasCustomPrompt="1"/>
          </p:nvPr>
        </p:nvSpPr>
        <p:spPr>
          <a:xfrm>
            <a:off x="8345820" y="5129705"/>
            <a:ext cx="392400" cy="392400"/>
          </a:xfrm>
          <a:custGeom>
            <a:avLst/>
            <a:gdLst>
              <a:gd name="connsiteX0" fmla="*/ 0 w 12192000"/>
              <a:gd name="connsiteY0" fmla="*/ 0 h 719137"/>
              <a:gd name="connsiteX1" fmla="*/ 12192000 w 12192000"/>
              <a:gd name="connsiteY1" fmla="*/ 0 h 719137"/>
              <a:gd name="connsiteX2" fmla="*/ 12192000 w 12192000"/>
              <a:gd name="connsiteY2" fmla="*/ 719137 h 719137"/>
              <a:gd name="connsiteX3" fmla="*/ 0 w 12192000"/>
              <a:gd name="connsiteY3" fmla="*/ 719137 h 719137"/>
            </a:gdLst>
            <a:ahLst/>
            <a:cxnLst>
              <a:cxn ang="0">
                <a:pos x="connsiteX0" y="connsiteY0"/>
              </a:cxn>
              <a:cxn ang="0">
                <a:pos x="connsiteX1" y="connsiteY1"/>
              </a:cxn>
              <a:cxn ang="0">
                <a:pos x="connsiteX2" y="connsiteY2"/>
              </a:cxn>
              <a:cxn ang="0">
                <a:pos x="connsiteX3" y="connsiteY3"/>
              </a:cxn>
            </a:cxnLst>
            <a:rect l="l" t="t" r="r" b="b"/>
            <a:pathLst>
              <a:path w="12192000" h="719137">
                <a:moveTo>
                  <a:pt x="0" y="0"/>
                </a:moveTo>
                <a:lnTo>
                  <a:pt x="12192000" y="0"/>
                </a:lnTo>
                <a:lnTo>
                  <a:pt x="12192000" y="719137"/>
                </a:lnTo>
                <a:lnTo>
                  <a:pt x="0" y="719137"/>
                </a:lnTo>
                <a:close/>
              </a:path>
            </a:pathLst>
          </a:custGeom>
          <a:blipFill>
            <a:blip r:embed="rId3" cstate="screen">
              <a:extLst>
                <a:ext uri="{28A0092B-C50C-407E-A947-70E740481C1C}">
                  <a14:useLocalDpi xmlns:a14="http://schemas.microsoft.com/office/drawing/2010/main"/>
                </a:ext>
              </a:extLst>
            </a:blip>
            <a:srcRect/>
            <a:stretch>
              <a:fillRect l="-781" r="-781"/>
            </a:stretch>
          </a:blipFill>
        </p:spPr>
        <p:txBody>
          <a:bodyPr wrap="square" anchor="b">
            <a:noAutofit/>
          </a:bodyPr>
          <a:lstStyle>
            <a:lvl1pPr marL="0" indent="0" algn="ctr">
              <a:buNone/>
              <a:defRPr sz="100">
                <a:solidFill>
                  <a:schemeClr val="tx1">
                    <a:alpha val="0"/>
                  </a:schemeClr>
                </a:solidFill>
              </a:defRPr>
            </a:lvl1pPr>
          </a:lstStyle>
          <a:p>
            <a:pPr lvl="0"/>
            <a:r>
              <a:rPr lang="en-US"/>
              <a:t>(</a:t>
            </a:r>
            <a:r>
              <a:rPr lang="en-US" err="1"/>
              <a:t>Niet</a:t>
            </a:r>
            <a:r>
              <a:rPr lang="en-US"/>
              <a:t> </a:t>
            </a:r>
            <a:r>
              <a:rPr lang="en-US" err="1"/>
              <a:t>verwijderen</a:t>
            </a:r>
            <a:r>
              <a:rPr lang="en-US"/>
              <a:t> </a:t>
            </a:r>
            <a:r>
              <a:rPr lang="en-US" err="1"/>
              <a:t>s.v.p.</a:t>
            </a:r>
            <a:r>
              <a:rPr lang="en-US"/>
              <a:t>)</a:t>
            </a:r>
            <a:endParaRPr lang="nl-NL"/>
          </a:p>
        </p:txBody>
      </p:sp>
      <p:sp>
        <p:nvSpPr>
          <p:cNvPr id="45" name="Tijdelijke aanduiding voor tekst 57">
            <a:extLst>
              <a:ext uri="{FF2B5EF4-FFF2-40B4-BE49-F238E27FC236}">
                <a16:creationId xmlns:a16="http://schemas.microsoft.com/office/drawing/2014/main" id="{52E2CCE2-4679-4780-90AA-95EAE52CDB02}"/>
              </a:ext>
            </a:extLst>
          </p:cNvPr>
          <p:cNvSpPr>
            <a:spLocks noGrp="1"/>
          </p:cNvSpPr>
          <p:nvPr>
            <p:ph type="body" sz="quarter" idx="31" hasCustomPrompt="1"/>
          </p:nvPr>
        </p:nvSpPr>
        <p:spPr>
          <a:xfrm>
            <a:off x="5899800" y="5129705"/>
            <a:ext cx="392400" cy="392400"/>
          </a:xfrm>
          <a:custGeom>
            <a:avLst/>
            <a:gdLst>
              <a:gd name="connsiteX0" fmla="*/ 0 w 12192000"/>
              <a:gd name="connsiteY0" fmla="*/ 0 h 719137"/>
              <a:gd name="connsiteX1" fmla="*/ 12192000 w 12192000"/>
              <a:gd name="connsiteY1" fmla="*/ 0 h 719137"/>
              <a:gd name="connsiteX2" fmla="*/ 12192000 w 12192000"/>
              <a:gd name="connsiteY2" fmla="*/ 719137 h 719137"/>
              <a:gd name="connsiteX3" fmla="*/ 0 w 12192000"/>
              <a:gd name="connsiteY3" fmla="*/ 719137 h 719137"/>
            </a:gdLst>
            <a:ahLst/>
            <a:cxnLst>
              <a:cxn ang="0">
                <a:pos x="connsiteX0" y="connsiteY0"/>
              </a:cxn>
              <a:cxn ang="0">
                <a:pos x="connsiteX1" y="connsiteY1"/>
              </a:cxn>
              <a:cxn ang="0">
                <a:pos x="connsiteX2" y="connsiteY2"/>
              </a:cxn>
              <a:cxn ang="0">
                <a:pos x="connsiteX3" y="connsiteY3"/>
              </a:cxn>
            </a:cxnLst>
            <a:rect l="l" t="t" r="r" b="b"/>
            <a:pathLst>
              <a:path w="12192000" h="719137">
                <a:moveTo>
                  <a:pt x="0" y="0"/>
                </a:moveTo>
                <a:lnTo>
                  <a:pt x="12192000" y="0"/>
                </a:lnTo>
                <a:lnTo>
                  <a:pt x="12192000" y="719137"/>
                </a:lnTo>
                <a:lnTo>
                  <a:pt x="0" y="719137"/>
                </a:lnTo>
                <a:close/>
              </a:path>
            </a:pathLst>
          </a:custGeom>
          <a:blipFill>
            <a:blip r:embed="rId3" cstate="screen">
              <a:extLst>
                <a:ext uri="{28A0092B-C50C-407E-A947-70E740481C1C}">
                  <a14:useLocalDpi xmlns:a14="http://schemas.microsoft.com/office/drawing/2010/main"/>
                </a:ext>
              </a:extLst>
            </a:blip>
            <a:srcRect/>
            <a:stretch>
              <a:fillRect l="-781" r="-781"/>
            </a:stretch>
          </a:blipFill>
        </p:spPr>
        <p:txBody>
          <a:bodyPr wrap="square" anchor="b">
            <a:noAutofit/>
          </a:bodyPr>
          <a:lstStyle>
            <a:lvl1pPr marL="0" indent="0" algn="ctr">
              <a:buNone/>
              <a:defRPr sz="100">
                <a:solidFill>
                  <a:schemeClr val="tx1">
                    <a:alpha val="0"/>
                  </a:schemeClr>
                </a:solidFill>
              </a:defRPr>
            </a:lvl1pPr>
          </a:lstStyle>
          <a:p>
            <a:pPr lvl="0"/>
            <a:r>
              <a:rPr lang="en-US"/>
              <a:t>(</a:t>
            </a:r>
            <a:r>
              <a:rPr lang="en-US" err="1"/>
              <a:t>Niet</a:t>
            </a:r>
            <a:r>
              <a:rPr lang="en-US"/>
              <a:t> </a:t>
            </a:r>
            <a:r>
              <a:rPr lang="en-US" err="1"/>
              <a:t>verwijderen</a:t>
            </a:r>
            <a:r>
              <a:rPr lang="en-US"/>
              <a:t> </a:t>
            </a:r>
            <a:r>
              <a:rPr lang="en-US" err="1"/>
              <a:t>s.v.p.</a:t>
            </a:r>
            <a:r>
              <a:rPr lang="en-US"/>
              <a:t>)</a:t>
            </a:r>
            <a:endParaRPr lang="nl-NL"/>
          </a:p>
        </p:txBody>
      </p:sp>
    </p:spTree>
    <p:extLst>
      <p:ext uri="{BB962C8B-B14F-4D97-AF65-F5344CB8AC3E}">
        <p14:creationId xmlns:p14="http://schemas.microsoft.com/office/powerpoint/2010/main" val="3610138563"/>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decel="100000" fill="hold" grpId="0" nodeType="withEffect">
                                  <p:stCondLst>
                                    <p:cond delay="0"/>
                                  </p:stCondLst>
                                  <p:childTnLst>
                                    <p:set>
                                      <p:cBhvr>
                                        <p:cTn id="6" dur="1" fill="hold">
                                          <p:stCondLst>
                                            <p:cond delay="0"/>
                                          </p:stCondLst>
                                        </p:cTn>
                                        <p:tgtEl>
                                          <p:spTgt spid="34"/>
                                        </p:tgtEl>
                                        <p:attrNameLst>
                                          <p:attrName>style.visibility</p:attrName>
                                        </p:attrNameLst>
                                      </p:cBhvr>
                                      <p:to>
                                        <p:strVal val="visible"/>
                                      </p:to>
                                    </p:set>
                                    <p:anim calcmode="lin" valueType="num">
                                      <p:cBhvr additive="base">
                                        <p:cTn id="7" dur="1250" fill="hold"/>
                                        <p:tgtEl>
                                          <p:spTgt spid="34"/>
                                        </p:tgtEl>
                                        <p:attrNameLst>
                                          <p:attrName>ppt_x</p:attrName>
                                        </p:attrNameLst>
                                      </p:cBhvr>
                                      <p:tavLst>
                                        <p:tav tm="0">
                                          <p:val>
                                            <p:strVal val="#ppt_x"/>
                                          </p:val>
                                        </p:tav>
                                        <p:tav tm="100000">
                                          <p:val>
                                            <p:strVal val="#ppt_x"/>
                                          </p:val>
                                        </p:tav>
                                      </p:tavLst>
                                    </p:anim>
                                    <p:anim calcmode="lin" valueType="num">
                                      <p:cBhvr additive="base">
                                        <p:cTn id="8" dur="1250" fill="hold"/>
                                        <p:tgtEl>
                                          <p:spTgt spid="34"/>
                                        </p:tgtEl>
                                        <p:attrNameLst>
                                          <p:attrName>ppt_y</p:attrName>
                                        </p:attrNameLst>
                                      </p:cBhvr>
                                      <p:tavLst>
                                        <p:tav tm="0">
                                          <p:val>
                                            <p:strVal val="0-#ppt_h/2"/>
                                          </p:val>
                                        </p:tav>
                                        <p:tav tm="100000">
                                          <p:val>
                                            <p:strVal val="#ppt_y"/>
                                          </p:val>
                                        </p:tav>
                                      </p:tavLst>
                                    </p:anim>
                                  </p:childTnLst>
                                </p:cTn>
                              </p:par>
                              <p:par>
                                <p:cTn id="9" presetID="2" presetClass="entr" presetSubtype="1" decel="100000" fill="hold" grpId="0" nodeType="withEffect">
                                  <p:stCondLst>
                                    <p:cond delay="250"/>
                                  </p:stCondLst>
                                  <p:childTnLst>
                                    <p:set>
                                      <p:cBhvr>
                                        <p:cTn id="10" dur="1" fill="hold">
                                          <p:stCondLst>
                                            <p:cond delay="0"/>
                                          </p:stCondLst>
                                        </p:cTn>
                                        <p:tgtEl>
                                          <p:spTgt spid="33"/>
                                        </p:tgtEl>
                                        <p:attrNameLst>
                                          <p:attrName>style.visibility</p:attrName>
                                        </p:attrNameLst>
                                      </p:cBhvr>
                                      <p:to>
                                        <p:strVal val="visible"/>
                                      </p:to>
                                    </p:set>
                                    <p:anim calcmode="lin" valueType="num">
                                      <p:cBhvr additive="base">
                                        <p:cTn id="11" dur="1250" fill="hold"/>
                                        <p:tgtEl>
                                          <p:spTgt spid="33"/>
                                        </p:tgtEl>
                                        <p:attrNameLst>
                                          <p:attrName>ppt_x</p:attrName>
                                        </p:attrNameLst>
                                      </p:cBhvr>
                                      <p:tavLst>
                                        <p:tav tm="0">
                                          <p:val>
                                            <p:strVal val="#ppt_x"/>
                                          </p:val>
                                        </p:tav>
                                        <p:tav tm="100000">
                                          <p:val>
                                            <p:strVal val="#ppt_x"/>
                                          </p:val>
                                        </p:tav>
                                      </p:tavLst>
                                    </p:anim>
                                    <p:anim calcmode="lin" valueType="num">
                                      <p:cBhvr additive="base">
                                        <p:cTn id="12" dur="1250" fill="hold"/>
                                        <p:tgtEl>
                                          <p:spTgt spid="33"/>
                                        </p:tgtEl>
                                        <p:attrNameLst>
                                          <p:attrName>ppt_y</p:attrName>
                                        </p:attrNameLst>
                                      </p:cBhvr>
                                      <p:tavLst>
                                        <p:tav tm="0">
                                          <p:val>
                                            <p:strVal val="0-#ppt_h/2"/>
                                          </p:val>
                                        </p:tav>
                                        <p:tav tm="100000">
                                          <p:val>
                                            <p:strVal val="#ppt_y"/>
                                          </p:val>
                                        </p:tav>
                                      </p:tavLst>
                                    </p:anim>
                                  </p:childTnLst>
                                </p:cTn>
                              </p:par>
                              <p:par>
                                <p:cTn id="13" presetID="2" presetClass="entr" presetSubtype="1" decel="100000" fill="hold" grpId="0" nodeType="withEffect">
                                  <p:stCondLst>
                                    <p:cond delay="500"/>
                                  </p:stCondLst>
                                  <p:childTnLst>
                                    <p:set>
                                      <p:cBhvr>
                                        <p:cTn id="14" dur="1" fill="hold">
                                          <p:stCondLst>
                                            <p:cond delay="0"/>
                                          </p:stCondLst>
                                        </p:cTn>
                                        <p:tgtEl>
                                          <p:spTgt spid="32"/>
                                        </p:tgtEl>
                                        <p:attrNameLst>
                                          <p:attrName>style.visibility</p:attrName>
                                        </p:attrNameLst>
                                      </p:cBhvr>
                                      <p:to>
                                        <p:strVal val="visible"/>
                                      </p:to>
                                    </p:set>
                                    <p:anim calcmode="lin" valueType="num">
                                      <p:cBhvr additive="base">
                                        <p:cTn id="15" dur="1250" fill="hold"/>
                                        <p:tgtEl>
                                          <p:spTgt spid="32"/>
                                        </p:tgtEl>
                                        <p:attrNameLst>
                                          <p:attrName>ppt_x</p:attrName>
                                        </p:attrNameLst>
                                      </p:cBhvr>
                                      <p:tavLst>
                                        <p:tav tm="0">
                                          <p:val>
                                            <p:strVal val="#ppt_x"/>
                                          </p:val>
                                        </p:tav>
                                        <p:tav tm="100000">
                                          <p:val>
                                            <p:strVal val="#ppt_x"/>
                                          </p:val>
                                        </p:tav>
                                      </p:tavLst>
                                    </p:anim>
                                    <p:anim calcmode="lin" valueType="num">
                                      <p:cBhvr additive="base">
                                        <p:cTn id="16" dur="1250" fill="hold"/>
                                        <p:tgtEl>
                                          <p:spTgt spid="32"/>
                                        </p:tgtEl>
                                        <p:attrNameLst>
                                          <p:attrName>ppt_y</p:attrName>
                                        </p:attrNameLst>
                                      </p:cBhvr>
                                      <p:tavLst>
                                        <p:tav tm="0">
                                          <p:val>
                                            <p:strVal val="0-#ppt_h/2"/>
                                          </p:val>
                                        </p:tav>
                                        <p:tav tm="100000">
                                          <p:val>
                                            <p:strVal val="#ppt_y"/>
                                          </p:val>
                                        </p:tav>
                                      </p:tavLst>
                                    </p:anim>
                                  </p:childTnLst>
                                </p:cTn>
                              </p:par>
                              <p:par>
                                <p:cTn id="17" presetID="10" presetClass="entr" presetSubtype="0" fill="hold" grpId="0" nodeType="withEffect">
                                  <p:stCondLst>
                                    <p:cond delay="1500"/>
                                  </p:stCondLst>
                                  <p:childTnLst>
                                    <p:set>
                                      <p:cBhvr>
                                        <p:cTn id="18" dur="1" fill="hold">
                                          <p:stCondLst>
                                            <p:cond delay="0"/>
                                          </p:stCondLst>
                                        </p:cTn>
                                        <p:tgtEl>
                                          <p:spTgt spid="40"/>
                                        </p:tgtEl>
                                        <p:attrNameLst>
                                          <p:attrName>style.visibility</p:attrName>
                                        </p:attrNameLst>
                                      </p:cBhvr>
                                      <p:to>
                                        <p:strVal val="visible"/>
                                      </p:to>
                                    </p:set>
                                    <p:animEffect transition="in" filter="fade">
                                      <p:cBhvr>
                                        <p:cTn id="19" dur="1000"/>
                                        <p:tgtEl>
                                          <p:spTgt spid="40"/>
                                        </p:tgtEl>
                                      </p:cBhvr>
                                    </p:animEffect>
                                  </p:childTnLst>
                                </p:cTn>
                              </p:par>
                              <p:par>
                                <p:cTn id="20" presetID="22" presetClass="entr" presetSubtype="2" fill="hold" grpId="0" nodeType="withEffect">
                                  <p:stCondLst>
                                    <p:cond delay="1250"/>
                                  </p:stCondLst>
                                  <p:iterate type="lt">
                                    <p:tmPct val="5000"/>
                                  </p:iterate>
                                  <p:childTnLst>
                                    <p:set>
                                      <p:cBhvr>
                                        <p:cTn id="21" dur="1" fill="hold">
                                          <p:stCondLst>
                                            <p:cond delay="0"/>
                                          </p:stCondLst>
                                        </p:cTn>
                                        <p:tgtEl>
                                          <p:spTgt spid="18"/>
                                        </p:tgtEl>
                                        <p:attrNameLst>
                                          <p:attrName>style.visibility</p:attrName>
                                        </p:attrNameLst>
                                      </p:cBhvr>
                                      <p:to>
                                        <p:strVal val="visible"/>
                                      </p:to>
                                    </p:set>
                                    <p:animEffect transition="in" filter="wipe(right)">
                                      <p:cBhvr>
                                        <p:cTn id="22" dur="500"/>
                                        <p:tgtEl>
                                          <p:spTgt spid="18"/>
                                        </p:tgtEl>
                                      </p:cBhvr>
                                    </p:animEffect>
                                  </p:childTnLst>
                                </p:cTn>
                              </p:par>
                              <p:par>
                                <p:cTn id="23" presetID="10" presetClass="entr" presetSubtype="0" fill="hold" grpId="0" nodeType="withEffect">
                                  <p:stCondLst>
                                    <p:cond delay="1750"/>
                                  </p:stCondLst>
                                  <p:childTnLst>
                                    <p:set>
                                      <p:cBhvr>
                                        <p:cTn id="24" dur="1" fill="hold">
                                          <p:stCondLst>
                                            <p:cond delay="0"/>
                                          </p:stCondLst>
                                        </p:cTn>
                                        <p:tgtEl>
                                          <p:spTgt spid="39"/>
                                        </p:tgtEl>
                                        <p:attrNameLst>
                                          <p:attrName>style.visibility</p:attrName>
                                        </p:attrNameLst>
                                      </p:cBhvr>
                                      <p:to>
                                        <p:strVal val="visible"/>
                                      </p:to>
                                    </p:set>
                                    <p:animEffect transition="in" filter="fade">
                                      <p:cBhvr>
                                        <p:cTn id="25" dur="1000"/>
                                        <p:tgtEl>
                                          <p:spTgt spid="39"/>
                                        </p:tgtEl>
                                      </p:cBhvr>
                                    </p:animEffect>
                                  </p:childTnLst>
                                </p:cTn>
                              </p:par>
                              <p:par>
                                <p:cTn id="26" presetID="2" presetClass="entr" presetSubtype="4" decel="100000" fill="hold" grpId="0" nodeType="withEffect">
                                  <p:stCondLst>
                                    <p:cond delay="0"/>
                                  </p:stCondLst>
                                  <p:childTnLst>
                                    <p:set>
                                      <p:cBhvr>
                                        <p:cTn id="27" dur="1" fill="hold">
                                          <p:stCondLst>
                                            <p:cond delay="0"/>
                                          </p:stCondLst>
                                        </p:cTn>
                                        <p:tgtEl>
                                          <p:spTgt spid="8"/>
                                        </p:tgtEl>
                                        <p:attrNameLst>
                                          <p:attrName>style.visibility</p:attrName>
                                        </p:attrNameLst>
                                      </p:cBhvr>
                                      <p:to>
                                        <p:strVal val="visible"/>
                                      </p:to>
                                    </p:set>
                                    <p:anim calcmode="lin" valueType="num">
                                      <p:cBhvr additive="base">
                                        <p:cTn id="28" dur="1250" fill="hold"/>
                                        <p:tgtEl>
                                          <p:spTgt spid="8"/>
                                        </p:tgtEl>
                                        <p:attrNameLst>
                                          <p:attrName>ppt_x</p:attrName>
                                        </p:attrNameLst>
                                      </p:cBhvr>
                                      <p:tavLst>
                                        <p:tav tm="0">
                                          <p:val>
                                            <p:strVal val="#ppt_x"/>
                                          </p:val>
                                        </p:tav>
                                        <p:tav tm="100000">
                                          <p:val>
                                            <p:strVal val="#ppt_x"/>
                                          </p:val>
                                        </p:tav>
                                      </p:tavLst>
                                    </p:anim>
                                    <p:anim calcmode="lin" valueType="num">
                                      <p:cBhvr additive="base">
                                        <p:cTn id="29" dur="1250" fill="hold"/>
                                        <p:tgtEl>
                                          <p:spTgt spid="8"/>
                                        </p:tgtEl>
                                        <p:attrNameLst>
                                          <p:attrName>ppt_y</p:attrName>
                                        </p:attrNameLst>
                                      </p:cBhvr>
                                      <p:tavLst>
                                        <p:tav tm="0">
                                          <p:val>
                                            <p:strVal val="1+#ppt_h/2"/>
                                          </p:val>
                                        </p:tav>
                                        <p:tav tm="100000">
                                          <p:val>
                                            <p:strVal val="#ppt_y"/>
                                          </p:val>
                                        </p:tav>
                                      </p:tavLst>
                                    </p:anim>
                                  </p:childTnLst>
                                </p:cTn>
                              </p:par>
                              <p:par>
                                <p:cTn id="30" presetID="2" presetClass="entr" presetSubtype="1" decel="100000" fill="hold" grpId="0" nodeType="withEffect">
                                  <p:stCondLst>
                                    <p:cond delay="250"/>
                                  </p:stCondLst>
                                  <p:childTnLst>
                                    <p:set>
                                      <p:cBhvr>
                                        <p:cTn id="31" dur="1" fill="hold">
                                          <p:stCondLst>
                                            <p:cond delay="0"/>
                                          </p:stCondLst>
                                        </p:cTn>
                                        <p:tgtEl>
                                          <p:spTgt spid="20"/>
                                        </p:tgtEl>
                                        <p:attrNameLst>
                                          <p:attrName>style.visibility</p:attrName>
                                        </p:attrNameLst>
                                      </p:cBhvr>
                                      <p:to>
                                        <p:strVal val="visible"/>
                                      </p:to>
                                    </p:set>
                                    <p:anim calcmode="lin" valueType="num">
                                      <p:cBhvr additive="base">
                                        <p:cTn id="32" dur="1000" fill="hold"/>
                                        <p:tgtEl>
                                          <p:spTgt spid="20"/>
                                        </p:tgtEl>
                                        <p:attrNameLst>
                                          <p:attrName>ppt_x</p:attrName>
                                        </p:attrNameLst>
                                      </p:cBhvr>
                                      <p:tavLst>
                                        <p:tav tm="0">
                                          <p:val>
                                            <p:strVal val="#ppt_x"/>
                                          </p:val>
                                        </p:tav>
                                        <p:tav tm="100000">
                                          <p:val>
                                            <p:strVal val="#ppt_x"/>
                                          </p:val>
                                        </p:tav>
                                      </p:tavLst>
                                    </p:anim>
                                    <p:anim calcmode="lin" valueType="num">
                                      <p:cBhvr additive="base">
                                        <p:cTn id="33" dur="1000" fill="hold"/>
                                        <p:tgtEl>
                                          <p:spTgt spid="20"/>
                                        </p:tgtEl>
                                        <p:attrNameLst>
                                          <p:attrName>ppt_y</p:attrName>
                                        </p:attrNameLst>
                                      </p:cBhvr>
                                      <p:tavLst>
                                        <p:tav tm="0">
                                          <p:val>
                                            <p:strVal val="0-#ppt_h/2"/>
                                          </p:val>
                                        </p:tav>
                                        <p:tav tm="100000">
                                          <p:val>
                                            <p:strVal val="#ppt_y"/>
                                          </p:val>
                                        </p:tav>
                                      </p:tavLst>
                                    </p:anim>
                                  </p:childTnLst>
                                </p:cTn>
                              </p:par>
                              <p:par>
                                <p:cTn id="34" presetID="2" presetClass="entr" presetSubtype="1" decel="100000" fill="hold" grpId="0" nodeType="withEffect">
                                  <p:stCondLst>
                                    <p:cond delay="500"/>
                                  </p:stCondLst>
                                  <p:childTnLst>
                                    <p:set>
                                      <p:cBhvr>
                                        <p:cTn id="35" dur="1" fill="hold">
                                          <p:stCondLst>
                                            <p:cond delay="0"/>
                                          </p:stCondLst>
                                        </p:cTn>
                                        <p:tgtEl>
                                          <p:spTgt spid="21"/>
                                        </p:tgtEl>
                                        <p:attrNameLst>
                                          <p:attrName>style.visibility</p:attrName>
                                        </p:attrNameLst>
                                      </p:cBhvr>
                                      <p:to>
                                        <p:strVal val="visible"/>
                                      </p:to>
                                    </p:set>
                                    <p:anim calcmode="lin" valueType="num">
                                      <p:cBhvr additive="base">
                                        <p:cTn id="36" dur="1000" fill="hold"/>
                                        <p:tgtEl>
                                          <p:spTgt spid="21"/>
                                        </p:tgtEl>
                                        <p:attrNameLst>
                                          <p:attrName>ppt_x</p:attrName>
                                        </p:attrNameLst>
                                      </p:cBhvr>
                                      <p:tavLst>
                                        <p:tav tm="0">
                                          <p:val>
                                            <p:strVal val="#ppt_x"/>
                                          </p:val>
                                        </p:tav>
                                        <p:tav tm="100000">
                                          <p:val>
                                            <p:strVal val="#ppt_x"/>
                                          </p:val>
                                        </p:tav>
                                      </p:tavLst>
                                    </p:anim>
                                    <p:anim calcmode="lin" valueType="num">
                                      <p:cBhvr additive="base">
                                        <p:cTn id="37" dur="1000" fill="hold"/>
                                        <p:tgtEl>
                                          <p:spTgt spid="21"/>
                                        </p:tgtEl>
                                        <p:attrNameLst>
                                          <p:attrName>ppt_y</p:attrName>
                                        </p:attrNameLst>
                                      </p:cBhvr>
                                      <p:tavLst>
                                        <p:tav tm="0">
                                          <p:val>
                                            <p:strVal val="0-#ppt_h/2"/>
                                          </p:val>
                                        </p:tav>
                                        <p:tav tm="100000">
                                          <p:val>
                                            <p:strVal val="#ppt_y"/>
                                          </p:val>
                                        </p:tav>
                                      </p:tavLst>
                                    </p:anim>
                                  </p:childTnLst>
                                </p:cTn>
                              </p:par>
                              <p:par>
                                <p:cTn id="38" presetID="2" presetClass="entr" presetSubtype="1" decel="100000" fill="hold" grpId="0" nodeType="withEffect">
                                  <p:stCondLst>
                                    <p:cond delay="750"/>
                                  </p:stCondLst>
                                  <p:childTnLst>
                                    <p:set>
                                      <p:cBhvr>
                                        <p:cTn id="39" dur="1" fill="hold">
                                          <p:stCondLst>
                                            <p:cond delay="0"/>
                                          </p:stCondLst>
                                        </p:cTn>
                                        <p:tgtEl>
                                          <p:spTgt spid="22"/>
                                        </p:tgtEl>
                                        <p:attrNameLst>
                                          <p:attrName>style.visibility</p:attrName>
                                        </p:attrNameLst>
                                      </p:cBhvr>
                                      <p:to>
                                        <p:strVal val="visible"/>
                                      </p:to>
                                    </p:set>
                                    <p:anim calcmode="lin" valueType="num">
                                      <p:cBhvr additive="base">
                                        <p:cTn id="40" dur="1000" fill="hold"/>
                                        <p:tgtEl>
                                          <p:spTgt spid="22"/>
                                        </p:tgtEl>
                                        <p:attrNameLst>
                                          <p:attrName>ppt_x</p:attrName>
                                        </p:attrNameLst>
                                      </p:cBhvr>
                                      <p:tavLst>
                                        <p:tav tm="0">
                                          <p:val>
                                            <p:strVal val="#ppt_x"/>
                                          </p:val>
                                        </p:tav>
                                        <p:tav tm="100000">
                                          <p:val>
                                            <p:strVal val="#ppt_x"/>
                                          </p:val>
                                        </p:tav>
                                      </p:tavLst>
                                    </p:anim>
                                    <p:anim calcmode="lin" valueType="num">
                                      <p:cBhvr additive="base">
                                        <p:cTn id="41" dur="1000" fill="hold"/>
                                        <p:tgtEl>
                                          <p:spTgt spid="22"/>
                                        </p:tgtEl>
                                        <p:attrNameLst>
                                          <p:attrName>ppt_y</p:attrName>
                                        </p:attrNameLst>
                                      </p:cBhvr>
                                      <p:tavLst>
                                        <p:tav tm="0">
                                          <p:val>
                                            <p:strVal val="0-#ppt_h/2"/>
                                          </p:val>
                                        </p:tav>
                                        <p:tav tm="100000">
                                          <p:val>
                                            <p:strVal val="#ppt_y"/>
                                          </p:val>
                                        </p:tav>
                                      </p:tavLst>
                                    </p:anim>
                                  </p:childTnLst>
                                </p:cTn>
                              </p:par>
                              <p:par>
                                <p:cTn id="42" presetID="2" presetClass="entr" presetSubtype="4" decel="100000" fill="hold" grpId="0" nodeType="withEffect">
                                  <p:stCondLst>
                                    <p:cond delay="500"/>
                                  </p:stCondLst>
                                  <p:childTnLst>
                                    <p:set>
                                      <p:cBhvr>
                                        <p:cTn id="43" dur="1" fill="hold">
                                          <p:stCondLst>
                                            <p:cond delay="0"/>
                                          </p:stCondLst>
                                        </p:cTn>
                                        <p:tgtEl>
                                          <p:spTgt spid="45"/>
                                        </p:tgtEl>
                                        <p:attrNameLst>
                                          <p:attrName>style.visibility</p:attrName>
                                        </p:attrNameLst>
                                      </p:cBhvr>
                                      <p:to>
                                        <p:strVal val="visible"/>
                                      </p:to>
                                    </p:set>
                                    <p:anim calcmode="lin" valueType="num">
                                      <p:cBhvr additive="base">
                                        <p:cTn id="44" dur="750" fill="hold"/>
                                        <p:tgtEl>
                                          <p:spTgt spid="45"/>
                                        </p:tgtEl>
                                        <p:attrNameLst>
                                          <p:attrName>ppt_x</p:attrName>
                                        </p:attrNameLst>
                                      </p:cBhvr>
                                      <p:tavLst>
                                        <p:tav tm="0">
                                          <p:val>
                                            <p:strVal val="#ppt_x"/>
                                          </p:val>
                                        </p:tav>
                                        <p:tav tm="100000">
                                          <p:val>
                                            <p:strVal val="#ppt_x"/>
                                          </p:val>
                                        </p:tav>
                                      </p:tavLst>
                                    </p:anim>
                                    <p:anim calcmode="lin" valueType="num">
                                      <p:cBhvr additive="base">
                                        <p:cTn id="45" dur="750" fill="hold"/>
                                        <p:tgtEl>
                                          <p:spTgt spid="45"/>
                                        </p:tgtEl>
                                        <p:attrNameLst>
                                          <p:attrName>ppt_y</p:attrName>
                                        </p:attrNameLst>
                                      </p:cBhvr>
                                      <p:tavLst>
                                        <p:tav tm="0">
                                          <p:val>
                                            <p:strVal val="1+#ppt_h/2"/>
                                          </p:val>
                                        </p:tav>
                                        <p:tav tm="100000">
                                          <p:val>
                                            <p:strVal val="#ppt_y"/>
                                          </p:val>
                                        </p:tav>
                                      </p:tavLst>
                                    </p:anim>
                                  </p:childTnLst>
                                </p:cTn>
                              </p:par>
                              <p:par>
                                <p:cTn id="46" presetID="2" presetClass="entr" presetSubtype="4" decel="100000" fill="hold" grpId="0" nodeType="withEffect">
                                  <p:stCondLst>
                                    <p:cond delay="750"/>
                                  </p:stCondLst>
                                  <p:childTnLst>
                                    <p:set>
                                      <p:cBhvr>
                                        <p:cTn id="47" dur="1" fill="hold">
                                          <p:stCondLst>
                                            <p:cond delay="0"/>
                                          </p:stCondLst>
                                        </p:cTn>
                                        <p:tgtEl>
                                          <p:spTgt spid="44"/>
                                        </p:tgtEl>
                                        <p:attrNameLst>
                                          <p:attrName>style.visibility</p:attrName>
                                        </p:attrNameLst>
                                      </p:cBhvr>
                                      <p:to>
                                        <p:strVal val="visible"/>
                                      </p:to>
                                    </p:set>
                                    <p:anim calcmode="lin" valueType="num">
                                      <p:cBhvr additive="base">
                                        <p:cTn id="48" dur="750" fill="hold"/>
                                        <p:tgtEl>
                                          <p:spTgt spid="44"/>
                                        </p:tgtEl>
                                        <p:attrNameLst>
                                          <p:attrName>ppt_x</p:attrName>
                                        </p:attrNameLst>
                                      </p:cBhvr>
                                      <p:tavLst>
                                        <p:tav tm="0">
                                          <p:val>
                                            <p:strVal val="#ppt_x"/>
                                          </p:val>
                                        </p:tav>
                                        <p:tav tm="100000">
                                          <p:val>
                                            <p:strVal val="#ppt_x"/>
                                          </p:val>
                                        </p:tav>
                                      </p:tavLst>
                                    </p:anim>
                                    <p:anim calcmode="lin" valueType="num">
                                      <p:cBhvr additive="base">
                                        <p:cTn id="49" dur="750" fill="hold"/>
                                        <p:tgtEl>
                                          <p:spTgt spid="44"/>
                                        </p:tgtEl>
                                        <p:attrNameLst>
                                          <p:attrName>ppt_y</p:attrName>
                                        </p:attrNameLst>
                                      </p:cBhvr>
                                      <p:tavLst>
                                        <p:tav tm="0">
                                          <p:val>
                                            <p:strVal val="1+#ppt_h/2"/>
                                          </p:val>
                                        </p:tav>
                                        <p:tav tm="100000">
                                          <p:val>
                                            <p:strVal val="#ppt_y"/>
                                          </p:val>
                                        </p:tav>
                                      </p:tavLst>
                                    </p:anim>
                                  </p:childTnLst>
                                </p:cTn>
                              </p:par>
                              <p:par>
                                <p:cTn id="50" presetID="2" presetClass="entr" presetSubtype="4" decel="100000" fill="hold" grpId="0" nodeType="withEffect">
                                  <p:stCondLst>
                                    <p:cond delay="1000"/>
                                  </p:stCondLst>
                                  <p:childTnLst>
                                    <p:set>
                                      <p:cBhvr>
                                        <p:cTn id="51" dur="1" fill="hold">
                                          <p:stCondLst>
                                            <p:cond delay="0"/>
                                          </p:stCondLst>
                                        </p:cTn>
                                        <p:tgtEl>
                                          <p:spTgt spid="43"/>
                                        </p:tgtEl>
                                        <p:attrNameLst>
                                          <p:attrName>style.visibility</p:attrName>
                                        </p:attrNameLst>
                                      </p:cBhvr>
                                      <p:to>
                                        <p:strVal val="visible"/>
                                      </p:to>
                                    </p:set>
                                    <p:anim calcmode="lin" valueType="num">
                                      <p:cBhvr additive="base">
                                        <p:cTn id="52" dur="750" fill="hold"/>
                                        <p:tgtEl>
                                          <p:spTgt spid="43"/>
                                        </p:tgtEl>
                                        <p:attrNameLst>
                                          <p:attrName>ppt_x</p:attrName>
                                        </p:attrNameLst>
                                      </p:cBhvr>
                                      <p:tavLst>
                                        <p:tav tm="0">
                                          <p:val>
                                            <p:strVal val="#ppt_x"/>
                                          </p:val>
                                        </p:tav>
                                        <p:tav tm="100000">
                                          <p:val>
                                            <p:strVal val="#ppt_x"/>
                                          </p:val>
                                        </p:tav>
                                      </p:tavLst>
                                    </p:anim>
                                    <p:anim calcmode="lin" valueType="num">
                                      <p:cBhvr additive="base">
                                        <p:cTn id="53" dur="750" fill="hold"/>
                                        <p:tgtEl>
                                          <p:spTgt spid="43"/>
                                        </p:tgtEl>
                                        <p:attrNameLst>
                                          <p:attrName>ppt_y</p:attrName>
                                        </p:attrNameLst>
                                      </p:cBhvr>
                                      <p:tavLst>
                                        <p:tav tm="0">
                                          <p:val>
                                            <p:strVal val="1+#ppt_h/2"/>
                                          </p:val>
                                        </p:tav>
                                        <p:tav tm="100000">
                                          <p:val>
                                            <p:strVal val="#ppt_y"/>
                                          </p:val>
                                        </p:tav>
                                      </p:tavLst>
                                    </p:anim>
                                  </p:childTnLst>
                                </p:cTn>
                              </p:par>
                              <p:par>
                                <p:cTn id="54" presetID="2" presetClass="entr" presetSubtype="1" decel="100000" fill="hold" grpId="0" nodeType="withEffect">
                                  <p:stCondLst>
                                    <p:cond delay="0"/>
                                  </p:stCondLst>
                                  <p:childTnLst>
                                    <p:set>
                                      <p:cBhvr>
                                        <p:cTn id="55" dur="1" fill="hold">
                                          <p:stCondLst>
                                            <p:cond delay="0"/>
                                          </p:stCondLst>
                                        </p:cTn>
                                        <p:tgtEl>
                                          <p:spTgt spid="46"/>
                                        </p:tgtEl>
                                        <p:attrNameLst>
                                          <p:attrName>style.visibility</p:attrName>
                                        </p:attrNameLst>
                                      </p:cBhvr>
                                      <p:to>
                                        <p:strVal val="visible"/>
                                      </p:to>
                                    </p:set>
                                    <p:anim calcmode="lin" valueType="num">
                                      <p:cBhvr additive="base">
                                        <p:cTn id="56" dur="1250" fill="hold"/>
                                        <p:tgtEl>
                                          <p:spTgt spid="46"/>
                                        </p:tgtEl>
                                        <p:attrNameLst>
                                          <p:attrName>ppt_x</p:attrName>
                                        </p:attrNameLst>
                                      </p:cBhvr>
                                      <p:tavLst>
                                        <p:tav tm="0">
                                          <p:val>
                                            <p:strVal val="#ppt_x"/>
                                          </p:val>
                                        </p:tav>
                                        <p:tav tm="100000">
                                          <p:val>
                                            <p:strVal val="#ppt_x"/>
                                          </p:val>
                                        </p:tav>
                                      </p:tavLst>
                                    </p:anim>
                                    <p:anim calcmode="lin" valueType="num">
                                      <p:cBhvr additive="base">
                                        <p:cTn id="57" dur="1250" fill="hold"/>
                                        <p:tgtEl>
                                          <p:spTgt spid="46"/>
                                        </p:tgtEl>
                                        <p:attrNameLst>
                                          <p:attrName>ppt_y</p:attrName>
                                        </p:attrNameLst>
                                      </p:cBhvr>
                                      <p:tavLst>
                                        <p:tav tm="0">
                                          <p:val>
                                            <p:strVal val="0-#ppt_h/2"/>
                                          </p:val>
                                        </p:tav>
                                        <p:tav tm="100000">
                                          <p:val>
                                            <p:strVal val="#ppt_y"/>
                                          </p:val>
                                        </p:tav>
                                      </p:tavLst>
                                    </p:anim>
                                  </p:childTnLst>
                                </p:cTn>
                              </p:par>
                              <p:par>
                                <p:cTn id="58" presetID="2" presetClass="entr" presetSubtype="1" decel="100000" fill="hold" grpId="0" nodeType="withEffect">
                                  <p:stCondLst>
                                    <p:cond delay="250"/>
                                  </p:stCondLst>
                                  <p:childTnLst>
                                    <p:set>
                                      <p:cBhvr>
                                        <p:cTn id="59" dur="1" fill="hold">
                                          <p:stCondLst>
                                            <p:cond delay="0"/>
                                          </p:stCondLst>
                                        </p:cTn>
                                        <p:tgtEl>
                                          <p:spTgt spid="47"/>
                                        </p:tgtEl>
                                        <p:attrNameLst>
                                          <p:attrName>style.visibility</p:attrName>
                                        </p:attrNameLst>
                                      </p:cBhvr>
                                      <p:to>
                                        <p:strVal val="visible"/>
                                      </p:to>
                                    </p:set>
                                    <p:anim calcmode="lin" valueType="num">
                                      <p:cBhvr additive="base">
                                        <p:cTn id="60" dur="1250" fill="hold"/>
                                        <p:tgtEl>
                                          <p:spTgt spid="47"/>
                                        </p:tgtEl>
                                        <p:attrNameLst>
                                          <p:attrName>ppt_x</p:attrName>
                                        </p:attrNameLst>
                                      </p:cBhvr>
                                      <p:tavLst>
                                        <p:tav tm="0">
                                          <p:val>
                                            <p:strVal val="#ppt_x"/>
                                          </p:val>
                                        </p:tav>
                                        <p:tav tm="100000">
                                          <p:val>
                                            <p:strVal val="#ppt_x"/>
                                          </p:val>
                                        </p:tav>
                                      </p:tavLst>
                                    </p:anim>
                                    <p:anim calcmode="lin" valueType="num">
                                      <p:cBhvr additive="base">
                                        <p:cTn id="61" dur="1250" fill="hold"/>
                                        <p:tgtEl>
                                          <p:spTgt spid="47"/>
                                        </p:tgtEl>
                                        <p:attrNameLst>
                                          <p:attrName>ppt_y</p:attrName>
                                        </p:attrNameLst>
                                      </p:cBhvr>
                                      <p:tavLst>
                                        <p:tav tm="0">
                                          <p:val>
                                            <p:strVal val="0-#ppt_h/2"/>
                                          </p:val>
                                        </p:tav>
                                        <p:tav tm="100000">
                                          <p:val>
                                            <p:strVal val="#ppt_y"/>
                                          </p:val>
                                        </p:tav>
                                      </p:tavLst>
                                    </p:anim>
                                  </p:childTnLst>
                                </p:cTn>
                              </p:par>
                              <p:par>
                                <p:cTn id="62" presetID="2" presetClass="entr" presetSubtype="1" decel="100000" fill="hold" grpId="0" nodeType="withEffect">
                                  <p:stCondLst>
                                    <p:cond delay="500"/>
                                  </p:stCondLst>
                                  <p:childTnLst>
                                    <p:set>
                                      <p:cBhvr>
                                        <p:cTn id="63" dur="1" fill="hold">
                                          <p:stCondLst>
                                            <p:cond delay="0"/>
                                          </p:stCondLst>
                                        </p:cTn>
                                        <p:tgtEl>
                                          <p:spTgt spid="48"/>
                                        </p:tgtEl>
                                        <p:attrNameLst>
                                          <p:attrName>style.visibility</p:attrName>
                                        </p:attrNameLst>
                                      </p:cBhvr>
                                      <p:to>
                                        <p:strVal val="visible"/>
                                      </p:to>
                                    </p:set>
                                    <p:anim calcmode="lin" valueType="num">
                                      <p:cBhvr additive="base">
                                        <p:cTn id="64" dur="1250" fill="hold"/>
                                        <p:tgtEl>
                                          <p:spTgt spid="48"/>
                                        </p:tgtEl>
                                        <p:attrNameLst>
                                          <p:attrName>ppt_x</p:attrName>
                                        </p:attrNameLst>
                                      </p:cBhvr>
                                      <p:tavLst>
                                        <p:tav tm="0">
                                          <p:val>
                                            <p:strVal val="#ppt_x"/>
                                          </p:val>
                                        </p:tav>
                                        <p:tav tm="100000">
                                          <p:val>
                                            <p:strVal val="#ppt_x"/>
                                          </p:val>
                                        </p:tav>
                                      </p:tavLst>
                                    </p:anim>
                                    <p:anim calcmode="lin" valueType="num">
                                      <p:cBhvr additive="base">
                                        <p:cTn id="65" dur="1250" fill="hold"/>
                                        <p:tgtEl>
                                          <p:spTgt spid="48"/>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34" grpId="0" animBg="1"/>
      <p:bldP spid="33" grpId="0" animBg="1"/>
      <p:bldP spid="32" grpId="0" animBg="1"/>
      <p:bldP spid="18" grpId="0"/>
      <p:bldP spid="39" grpId="0" animBg="1">
        <p:tmplLst>
          <p:tmpl>
            <p:tnLst>
              <p:par>
                <p:cTn presetID="10" presetClass="entr" presetSubtype="0" fill="hold" nodeType="withEffect">
                  <p:stCondLst>
                    <p:cond delay="1750"/>
                  </p:stCondLst>
                  <p:childTnLst>
                    <p:set>
                      <p:cBhvr>
                        <p:cTn dur="1" fill="hold">
                          <p:stCondLst>
                            <p:cond delay="0"/>
                          </p:stCondLst>
                        </p:cTn>
                        <p:tgtEl>
                          <p:spTgt spid="39"/>
                        </p:tgtEl>
                        <p:attrNameLst>
                          <p:attrName>style.visibility</p:attrName>
                        </p:attrNameLst>
                      </p:cBhvr>
                      <p:to>
                        <p:strVal val="visible"/>
                      </p:to>
                    </p:set>
                    <p:animEffect transition="in" filter="fade">
                      <p:cBhvr>
                        <p:cTn dur="1000"/>
                        <p:tgtEl>
                          <p:spTgt spid="39"/>
                        </p:tgtEl>
                      </p:cBhvr>
                    </p:animEffect>
                  </p:childTnLst>
                </p:cTn>
              </p:par>
            </p:tnLst>
          </p:tmpl>
        </p:tmplLst>
      </p:bldP>
      <p:bldP spid="40" grpId="0" animBg="1"/>
      <p:bldP spid="46" grpId="0" animBg="1">
        <p:tmplLst>
          <p:tmpl>
            <p:tnLst>
              <p:par>
                <p:cTn presetID="2" presetClass="entr" presetSubtype="1" decel="100000" fill="hold" nodeType="withEffect">
                  <p:stCondLst>
                    <p:cond delay="0"/>
                  </p:stCondLst>
                  <p:childTnLst>
                    <p:set>
                      <p:cBhvr>
                        <p:cTn dur="1" fill="hold">
                          <p:stCondLst>
                            <p:cond delay="0"/>
                          </p:stCondLst>
                        </p:cTn>
                        <p:tgtEl>
                          <p:spTgt spid="46"/>
                        </p:tgtEl>
                        <p:attrNameLst>
                          <p:attrName>style.visibility</p:attrName>
                        </p:attrNameLst>
                      </p:cBhvr>
                      <p:to>
                        <p:strVal val="visible"/>
                      </p:to>
                    </p:set>
                    <p:anim calcmode="lin" valueType="num">
                      <p:cBhvr additive="base">
                        <p:cTn dur="1250" fill="hold"/>
                        <p:tgtEl>
                          <p:spTgt spid="46"/>
                        </p:tgtEl>
                        <p:attrNameLst>
                          <p:attrName>ppt_x</p:attrName>
                        </p:attrNameLst>
                      </p:cBhvr>
                      <p:tavLst>
                        <p:tav tm="0">
                          <p:val>
                            <p:strVal val="#ppt_x"/>
                          </p:val>
                        </p:tav>
                        <p:tav tm="100000">
                          <p:val>
                            <p:strVal val="#ppt_x"/>
                          </p:val>
                        </p:tav>
                      </p:tavLst>
                    </p:anim>
                    <p:anim calcmode="lin" valueType="num">
                      <p:cBhvr additive="base">
                        <p:cTn dur="1250" fill="hold"/>
                        <p:tgtEl>
                          <p:spTgt spid="46"/>
                        </p:tgtEl>
                        <p:attrNameLst>
                          <p:attrName>ppt_y</p:attrName>
                        </p:attrNameLst>
                      </p:cBhvr>
                      <p:tavLst>
                        <p:tav tm="0">
                          <p:val>
                            <p:strVal val="0-#ppt_h/2"/>
                          </p:val>
                        </p:tav>
                        <p:tav tm="100000">
                          <p:val>
                            <p:strVal val="#ppt_y"/>
                          </p:val>
                        </p:tav>
                      </p:tavLst>
                    </p:anim>
                  </p:childTnLst>
                </p:cTn>
              </p:par>
            </p:tnLst>
          </p:tmpl>
        </p:tmplLst>
      </p:bldP>
      <p:bldP spid="47" grpId="0" animBg="1">
        <p:tmplLst>
          <p:tmpl>
            <p:tnLst>
              <p:par>
                <p:cTn presetID="2" presetClass="entr" presetSubtype="1" decel="100000" fill="hold" nodeType="withEffect">
                  <p:stCondLst>
                    <p:cond delay="250"/>
                  </p:stCondLst>
                  <p:childTnLst>
                    <p:set>
                      <p:cBhvr>
                        <p:cTn dur="1" fill="hold">
                          <p:stCondLst>
                            <p:cond delay="0"/>
                          </p:stCondLst>
                        </p:cTn>
                        <p:tgtEl>
                          <p:spTgt spid="47"/>
                        </p:tgtEl>
                        <p:attrNameLst>
                          <p:attrName>style.visibility</p:attrName>
                        </p:attrNameLst>
                      </p:cBhvr>
                      <p:to>
                        <p:strVal val="visible"/>
                      </p:to>
                    </p:set>
                    <p:anim calcmode="lin" valueType="num">
                      <p:cBhvr additive="base">
                        <p:cTn dur="1250" fill="hold"/>
                        <p:tgtEl>
                          <p:spTgt spid="47"/>
                        </p:tgtEl>
                        <p:attrNameLst>
                          <p:attrName>ppt_x</p:attrName>
                        </p:attrNameLst>
                      </p:cBhvr>
                      <p:tavLst>
                        <p:tav tm="0">
                          <p:val>
                            <p:strVal val="#ppt_x"/>
                          </p:val>
                        </p:tav>
                        <p:tav tm="100000">
                          <p:val>
                            <p:strVal val="#ppt_x"/>
                          </p:val>
                        </p:tav>
                      </p:tavLst>
                    </p:anim>
                    <p:anim calcmode="lin" valueType="num">
                      <p:cBhvr additive="base">
                        <p:cTn dur="1250" fill="hold"/>
                        <p:tgtEl>
                          <p:spTgt spid="47"/>
                        </p:tgtEl>
                        <p:attrNameLst>
                          <p:attrName>ppt_y</p:attrName>
                        </p:attrNameLst>
                      </p:cBhvr>
                      <p:tavLst>
                        <p:tav tm="0">
                          <p:val>
                            <p:strVal val="0-#ppt_h/2"/>
                          </p:val>
                        </p:tav>
                        <p:tav tm="100000">
                          <p:val>
                            <p:strVal val="#ppt_y"/>
                          </p:val>
                        </p:tav>
                      </p:tavLst>
                    </p:anim>
                  </p:childTnLst>
                </p:cTn>
              </p:par>
            </p:tnLst>
          </p:tmpl>
        </p:tmplLst>
      </p:bldP>
      <p:bldP spid="48" grpId="0" animBg="1">
        <p:tmplLst>
          <p:tmpl>
            <p:tnLst>
              <p:par>
                <p:cTn presetID="2" presetClass="entr" presetSubtype="1" decel="100000" fill="hold" nodeType="withEffect">
                  <p:stCondLst>
                    <p:cond delay="500"/>
                  </p:stCondLst>
                  <p:childTnLst>
                    <p:set>
                      <p:cBhvr>
                        <p:cTn dur="1" fill="hold">
                          <p:stCondLst>
                            <p:cond delay="0"/>
                          </p:stCondLst>
                        </p:cTn>
                        <p:tgtEl>
                          <p:spTgt spid="48"/>
                        </p:tgtEl>
                        <p:attrNameLst>
                          <p:attrName>style.visibility</p:attrName>
                        </p:attrNameLst>
                      </p:cBhvr>
                      <p:to>
                        <p:strVal val="visible"/>
                      </p:to>
                    </p:set>
                    <p:anim calcmode="lin" valueType="num">
                      <p:cBhvr additive="base">
                        <p:cTn dur="1250" fill="hold"/>
                        <p:tgtEl>
                          <p:spTgt spid="48"/>
                        </p:tgtEl>
                        <p:attrNameLst>
                          <p:attrName>ppt_x</p:attrName>
                        </p:attrNameLst>
                      </p:cBhvr>
                      <p:tavLst>
                        <p:tav tm="0">
                          <p:val>
                            <p:strVal val="#ppt_x"/>
                          </p:val>
                        </p:tav>
                        <p:tav tm="100000">
                          <p:val>
                            <p:strVal val="#ppt_x"/>
                          </p:val>
                        </p:tav>
                      </p:tavLst>
                    </p:anim>
                    <p:anim calcmode="lin" valueType="num">
                      <p:cBhvr additive="base">
                        <p:cTn dur="1250" fill="hold"/>
                        <p:tgtEl>
                          <p:spTgt spid="48"/>
                        </p:tgtEl>
                        <p:attrNameLst>
                          <p:attrName>ppt_y</p:attrName>
                        </p:attrNameLst>
                      </p:cBhvr>
                      <p:tavLst>
                        <p:tav tm="0">
                          <p:val>
                            <p:strVal val="0-#ppt_h/2"/>
                          </p:val>
                        </p:tav>
                        <p:tav tm="100000">
                          <p:val>
                            <p:strVal val="#ppt_y"/>
                          </p:val>
                        </p:tav>
                      </p:tavLst>
                    </p:anim>
                  </p:childTnLst>
                </p:cTn>
              </p:par>
            </p:tnLst>
          </p:tmpl>
        </p:tmplLst>
      </p:bldP>
      <p:bldP spid="20" grpId="0"/>
      <p:bldP spid="21" grpId="0"/>
      <p:bldP spid="22" grpId="0"/>
      <p:bldP spid="43" grpId="0" animBg="1">
        <p:tmplLst>
          <p:tmpl>
            <p:tnLst>
              <p:par>
                <p:cTn presetID="2" presetClass="entr" presetSubtype="4" decel="100000" fill="hold" nodeType="withEffect">
                  <p:stCondLst>
                    <p:cond delay="1000"/>
                  </p:stCondLst>
                  <p:childTnLst>
                    <p:set>
                      <p:cBhvr>
                        <p:cTn dur="1" fill="hold">
                          <p:stCondLst>
                            <p:cond delay="0"/>
                          </p:stCondLst>
                        </p:cTn>
                        <p:tgtEl>
                          <p:spTgt spid="43"/>
                        </p:tgtEl>
                        <p:attrNameLst>
                          <p:attrName>style.visibility</p:attrName>
                        </p:attrNameLst>
                      </p:cBhvr>
                      <p:to>
                        <p:strVal val="visible"/>
                      </p:to>
                    </p:set>
                    <p:anim calcmode="lin" valueType="num">
                      <p:cBhvr additive="base">
                        <p:cTn dur="750" fill="hold"/>
                        <p:tgtEl>
                          <p:spTgt spid="43"/>
                        </p:tgtEl>
                        <p:attrNameLst>
                          <p:attrName>ppt_x</p:attrName>
                        </p:attrNameLst>
                      </p:cBhvr>
                      <p:tavLst>
                        <p:tav tm="0">
                          <p:val>
                            <p:strVal val="#ppt_x"/>
                          </p:val>
                        </p:tav>
                        <p:tav tm="100000">
                          <p:val>
                            <p:strVal val="#ppt_x"/>
                          </p:val>
                        </p:tav>
                      </p:tavLst>
                    </p:anim>
                    <p:anim calcmode="lin" valueType="num">
                      <p:cBhvr additive="base">
                        <p:cTn dur="750" fill="hold"/>
                        <p:tgtEl>
                          <p:spTgt spid="43"/>
                        </p:tgtEl>
                        <p:attrNameLst>
                          <p:attrName>ppt_y</p:attrName>
                        </p:attrNameLst>
                      </p:cBhvr>
                      <p:tavLst>
                        <p:tav tm="0">
                          <p:val>
                            <p:strVal val="1+#ppt_h/2"/>
                          </p:val>
                        </p:tav>
                        <p:tav tm="100000">
                          <p:val>
                            <p:strVal val="#ppt_y"/>
                          </p:val>
                        </p:tav>
                      </p:tavLst>
                    </p:anim>
                  </p:childTnLst>
                </p:cTn>
              </p:par>
            </p:tnLst>
          </p:tmpl>
        </p:tmplLst>
      </p:bldP>
      <p:bldP spid="44" grpId="0" animBg="1">
        <p:tmplLst>
          <p:tmpl>
            <p:tnLst>
              <p:par>
                <p:cTn presetID="2" presetClass="entr" presetSubtype="4" decel="100000" fill="hold" nodeType="withEffect">
                  <p:stCondLst>
                    <p:cond delay="750"/>
                  </p:stCondLst>
                  <p:childTnLst>
                    <p:set>
                      <p:cBhvr>
                        <p:cTn dur="1" fill="hold">
                          <p:stCondLst>
                            <p:cond delay="0"/>
                          </p:stCondLst>
                        </p:cTn>
                        <p:tgtEl>
                          <p:spTgt spid="44"/>
                        </p:tgtEl>
                        <p:attrNameLst>
                          <p:attrName>style.visibility</p:attrName>
                        </p:attrNameLst>
                      </p:cBhvr>
                      <p:to>
                        <p:strVal val="visible"/>
                      </p:to>
                    </p:set>
                    <p:anim calcmode="lin" valueType="num">
                      <p:cBhvr additive="base">
                        <p:cTn dur="750" fill="hold"/>
                        <p:tgtEl>
                          <p:spTgt spid="44"/>
                        </p:tgtEl>
                        <p:attrNameLst>
                          <p:attrName>ppt_x</p:attrName>
                        </p:attrNameLst>
                      </p:cBhvr>
                      <p:tavLst>
                        <p:tav tm="0">
                          <p:val>
                            <p:strVal val="#ppt_x"/>
                          </p:val>
                        </p:tav>
                        <p:tav tm="100000">
                          <p:val>
                            <p:strVal val="#ppt_x"/>
                          </p:val>
                        </p:tav>
                      </p:tavLst>
                    </p:anim>
                    <p:anim calcmode="lin" valueType="num">
                      <p:cBhvr additive="base">
                        <p:cTn dur="750" fill="hold"/>
                        <p:tgtEl>
                          <p:spTgt spid="44"/>
                        </p:tgtEl>
                        <p:attrNameLst>
                          <p:attrName>ppt_y</p:attrName>
                        </p:attrNameLst>
                      </p:cBhvr>
                      <p:tavLst>
                        <p:tav tm="0">
                          <p:val>
                            <p:strVal val="1+#ppt_h/2"/>
                          </p:val>
                        </p:tav>
                        <p:tav tm="100000">
                          <p:val>
                            <p:strVal val="#ppt_y"/>
                          </p:val>
                        </p:tav>
                      </p:tavLst>
                    </p:anim>
                  </p:childTnLst>
                </p:cTn>
              </p:par>
            </p:tnLst>
          </p:tmpl>
        </p:tmplLst>
      </p:bldP>
      <p:bldP spid="45" grpId="0" animBg="1">
        <p:tmplLst>
          <p:tmpl>
            <p:tnLst>
              <p:par>
                <p:cTn presetID="2" presetClass="entr" presetSubtype="4" decel="100000" fill="hold" nodeType="withEffect">
                  <p:stCondLst>
                    <p:cond delay="500"/>
                  </p:stCondLst>
                  <p:childTnLst>
                    <p:set>
                      <p:cBhvr>
                        <p:cTn dur="1" fill="hold">
                          <p:stCondLst>
                            <p:cond delay="0"/>
                          </p:stCondLst>
                        </p:cTn>
                        <p:tgtEl>
                          <p:spTgt spid="45"/>
                        </p:tgtEl>
                        <p:attrNameLst>
                          <p:attrName>style.visibility</p:attrName>
                        </p:attrNameLst>
                      </p:cBhvr>
                      <p:to>
                        <p:strVal val="visible"/>
                      </p:to>
                    </p:set>
                    <p:anim calcmode="lin" valueType="num">
                      <p:cBhvr additive="base">
                        <p:cTn dur="750" fill="hold"/>
                        <p:tgtEl>
                          <p:spTgt spid="45"/>
                        </p:tgtEl>
                        <p:attrNameLst>
                          <p:attrName>ppt_x</p:attrName>
                        </p:attrNameLst>
                      </p:cBhvr>
                      <p:tavLst>
                        <p:tav tm="0">
                          <p:val>
                            <p:strVal val="#ppt_x"/>
                          </p:val>
                        </p:tav>
                        <p:tav tm="100000">
                          <p:val>
                            <p:strVal val="#ppt_x"/>
                          </p:val>
                        </p:tav>
                      </p:tavLst>
                    </p:anim>
                    <p:anim calcmode="lin" valueType="num">
                      <p:cBhvr additive="base">
                        <p:cTn dur="750" fill="hold"/>
                        <p:tgtEl>
                          <p:spTgt spid="45"/>
                        </p:tgtEl>
                        <p:attrNameLst>
                          <p:attrName>ppt_y</p:attrName>
                        </p:attrNameLst>
                      </p:cBhvr>
                      <p:tavLst>
                        <p:tav tm="0">
                          <p:val>
                            <p:strVal val="1+#ppt_h/2"/>
                          </p:val>
                        </p:tav>
                        <p:tav tm="100000">
                          <p:val>
                            <p:strVal val="#ppt_y"/>
                          </p:val>
                        </p:tav>
                      </p:tavLst>
                    </p:anim>
                  </p:childTnLst>
                </p:cTn>
              </p:par>
            </p:tnLst>
          </p:tmpl>
        </p:tmplLst>
      </p:bldP>
    </p:bld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Klanten">
    <p:spTree>
      <p:nvGrpSpPr>
        <p:cNvPr id="1" name=""/>
        <p:cNvGrpSpPr/>
        <p:nvPr/>
      </p:nvGrpSpPr>
      <p:grpSpPr>
        <a:xfrm>
          <a:off x="0" y="0"/>
          <a:ext cx="0" cy="0"/>
          <a:chOff x="0" y="0"/>
          <a:chExt cx="0" cy="0"/>
        </a:xfrm>
      </p:grpSpPr>
      <p:sp>
        <p:nvSpPr>
          <p:cNvPr id="2" name="Rechthoek 1">
            <a:extLst>
              <a:ext uri="{FF2B5EF4-FFF2-40B4-BE49-F238E27FC236}">
                <a16:creationId xmlns:a16="http://schemas.microsoft.com/office/drawing/2014/main" id="{EA4A5210-F795-44F1-B4AE-C394CD911478}"/>
              </a:ext>
            </a:extLst>
          </p:cNvPr>
          <p:cNvSpPr/>
          <p:nvPr userDrawn="1"/>
        </p:nvSpPr>
        <p:spPr>
          <a:xfrm>
            <a:off x="0" y="1"/>
            <a:ext cx="12192000" cy="335390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 name="Tijdelijke aanduiding voor datum 3"/>
          <p:cNvSpPr>
            <a:spLocks noGrp="1"/>
          </p:cNvSpPr>
          <p:nvPr>
            <p:ph type="dt" sz="half" idx="10"/>
          </p:nvPr>
        </p:nvSpPr>
        <p:spPr/>
        <p:txBody>
          <a:bodyPr/>
          <a:lstStyle/>
          <a:p>
            <a:fld id="{B90F0012-10BA-4768-86C3-4496B3F64123}" type="datetime1">
              <a:rPr lang="nl-NL" smtClean="0"/>
              <a:t>24-10-2024</a:t>
            </a:fld>
            <a:endParaRPr lang="nl-NL"/>
          </a:p>
        </p:txBody>
      </p:sp>
      <p:sp>
        <p:nvSpPr>
          <p:cNvPr id="6" name="Tijdelijke aanduiding voor dianummer 5"/>
          <p:cNvSpPr>
            <a:spLocks noGrp="1"/>
          </p:cNvSpPr>
          <p:nvPr>
            <p:ph type="sldNum" sz="quarter" idx="12"/>
          </p:nvPr>
        </p:nvSpPr>
        <p:spPr/>
        <p:txBody>
          <a:bodyPr/>
          <a:lstStyle/>
          <a:p>
            <a:fld id="{B502C9A5-716F-45E6-800B-D4D02CE26F90}" type="slidenum">
              <a:rPr lang="nl-NL" smtClean="0"/>
              <a:t>‹nr.›</a:t>
            </a:fld>
            <a:endParaRPr lang="nl-NL"/>
          </a:p>
        </p:txBody>
      </p:sp>
      <p:sp>
        <p:nvSpPr>
          <p:cNvPr id="86" name="Tekstvak 85">
            <a:extLst>
              <a:ext uri="{FF2B5EF4-FFF2-40B4-BE49-F238E27FC236}">
                <a16:creationId xmlns:a16="http://schemas.microsoft.com/office/drawing/2014/main" id="{A26025D7-AC15-4C39-ACA3-2B4325ED0A0D}"/>
              </a:ext>
            </a:extLst>
          </p:cNvPr>
          <p:cNvSpPr txBox="1"/>
          <p:nvPr userDrawn="1"/>
        </p:nvSpPr>
        <p:spPr>
          <a:xfrm>
            <a:off x="0" y="-542757"/>
            <a:ext cx="1124026" cy="369332"/>
          </a:xfrm>
          <a:prstGeom prst="rect">
            <a:avLst/>
          </a:prstGeom>
          <a:solidFill>
            <a:schemeClr val="bg1"/>
          </a:solidFill>
        </p:spPr>
        <p:txBody>
          <a:bodyPr wrap="none" rtlCol="0">
            <a:spAutoFit/>
          </a:bodyPr>
          <a:lstStyle/>
          <a:p>
            <a:pPr algn="l"/>
            <a:r>
              <a:rPr lang="nl-NL" sz="1800" b="1" cap="all" spc="50" baseline="0">
                <a:solidFill>
                  <a:schemeClr val="accent2"/>
                </a:solidFill>
                <a:latin typeface="+mj-lt"/>
                <a:cs typeface="Calibri" panose="020F0502020204030204" pitchFamily="34" charset="0"/>
              </a:rPr>
              <a:t>klanten</a:t>
            </a:r>
          </a:p>
        </p:txBody>
      </p:sp>
      <p:sp>
        <p:nvSpPr>
          <p:cNvPr id="87" name="Tijdelijke aanduiding voor afbeelding 8">
            <a:extLst>
              <a:ext uri="{FF2B5EF4-FFF2-40B4-BE49-F238E27FC236}">
                <a16:creationId xmlns:a16="http://schemas.microsoft.com/office/drawing/2014/main" id="{96DCAC5A-D0A0-4BAB-A5B9-110136EFBC75}"/>
              </a:ext>
            </a:extLst>
          </p:cNvPr>
          <p:cNvSpPr>
            <a:spLocks noGrp="1"/>
          </p:cNvSpPr>
          <p:nvPr>
            <p:ph type="pic" sz="quarter" idx="14" hasCustomPrompt="1"/>
          </p:nvPr>
        </p:nvSpPr>
        <p:spPr>
          <a:xfrm>
            <a:off x="6096000" y="1433"/>
            <a:ext cx="6096000" cy="6137430"/>
          </a:xfrm>
          <a:prstGeom prst="rect">
            <a:avLst/>
          </a:prstGeom>
          <a:solidFill>
            <a:schemeClr val="bg1">
              <a:lumMod val="95000"/>
            </a:schemeClr>
          </a:solidFill>
        </p:spPr>
        <p:txBody>
          <a:bodyPr bIns="1620000" anchor="ctr"/>
          <a:lstStyle>
            <a:lvl1pPr marL="0" indent="0" algn="ctr">
              <a:lnSpc>
                <a:spcPct val="90000"/>
              </a:lnSpc>
              <a:spcBef>
                <a:spcPts val="0"/>
              </a:spcBef>
              <a:spcAft>
                <a:spcPts val="0"/>
              </a:spcAft>
              <a:buNone/>
              <a:defRPr sz="1500" i="1">
                <a:solidFill>
                  <a:schemeClr val="tx1">
                    <a:lumMod val="50000"/>
                    <a:lumOff val="50000"/>
                  </a:schemeClr>
                </a:solidFill>
              </a:defRPr>
            </a:lvl1pPr>
          </a:lstStyle>
          <a:p>
            <a:r>
              <a:rPr lang="nl-NL"/>
              <a:t>Klik op het onderstaand icoon </a:t>
            </a:r>
            <a:br>
              <a:rPr lang="nl-NL"/>
            </a:br>
            <a:r>
              <a:rPr lang="nl-NL"/>
              <a:t>om een foto in te voegen.</a:t>
            </a:r>
            <a:br>
              <a:rPr lang="nl-NL"/>
            </a:br>
            <a:br>
              <a:rPr lang="nl-NL"/>
            </a:br>
            <a:r>
              <a:rPr lang="nl-NL"/>
              <a:t>Meer hulp nodig? </a:t>
            </a:r>
            <a:br>
              <a:rPr lang="nl-NL"/>
            </a:br>
            <a:r>
              <a:rPr lang="nl-NL"/>
              <a:t>Aan de zijkanten van de dia's zijn instructies </a:t>
            </a:r>
            <a:br>
              <a:rPr lang="nl-NL"/>
            </a:br>
            <a:r>
              <a:rPr lang="nl-NL"/>
              <a:t>geplaatst voor verdere informatie.</a:t>
            </a:r>
          </a:p>
        </p:txBody>
      </p:sp>
      <p:grpSp>
        <p:nvGrpSpPr>
          <p:cNvPr id="88" name="Instructie">
            <a:extLst>
              <a:ext uri="{FF2B5EF4-FFF2-40B4-BE49-F238E27FC236}">
                <a16:creationId xmlns:a16="http://schemas.microsoft.com/office/drawing/2014/main" id="{E1226640-A7B4-4BD8-A036-5B859013DCBD}"/>
              </a:ext>
            </a:extLst>
          </p:cNvPr>
          <p:cNvGrpSpPr/>
          <p:nvPr userDrawn="1"/>
        </p:nvGrpSpPr>
        <p:grpSpPr>
          <a:xfrm>
            <a:off x="12441539" y="-99300"/>
            <a:ext cx="3391307" cy="7056601"/>
            <a:chOff x="12441539" y="-99300"/>
            <a:chExt cx="3391307" cy="7056601"/>
          </a:xfrm>
        </p:grpSpPr>
        <p:sp>
          <p:nvSpPr>
            <p:cNvPr id="89" name="Rechthoek 88">
              <a:extLst>
                <a:ext uri="{FF2B5EF4-FFF2-40B4-BE49-F238E27FC236}">
                  <a16:creationId xmlns:a16="http://schemas.microsoft.com/office/drawing/2014/main" id="{195A0965-5087-4818-BE5F-960E68309A0C}"/>
                </a:ext>
              </a:extLst>
            </p:cNvPr>
            <p:cNvSpPr/>
            <p:nvPr userDrawn="1"/>
          </p:nvSpPr>
          <p:spPr>
            <a:xfrm>
              <a:off x="12441539" y="-99300"/>
              <a:ext cx="3391307" cy="7056601"/>
            </a:xfrm>
            <a:prstGeom prst="rect">
              <a:avLst/>
            </a:prstGeom>
            <a:solidFill>
              <a:schemeClr val="bg1">
                <a:lumMod val="95000"/>
              </a:schemeClr>
            </a:solidFill>
            <a:ln w="317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108000" rIns="108000" bIns="108000" numCol="1" spcCol="0" rtlCol="0" fromWordArt="0" anchor="ctr" anchorCtr="0" forceAA="0" compatLnSpc="1">
              <a:prstTxWarp prst="textNoShape">
                <a:avLst/>
              </a:prstTxWarp>
              <a:noAutofit/>
            </a:bodyPr>
            <a:lstStyle/>
            <a:p>
              <a:pPr algn="l">
                <a:lnSpc>
                  <a:spcPct val="90000"/>
                </a:lnSpc>
                <a:spcBef>
                  <a:spcPts val="600"/>
                </a:spcBef>
                <a:spcAft>
                  <a:spcPts val="600"/>
                </a:spcAft>
              </a:pPr>
              <a:endParaRPr lang="nl-NL" sz="1400" b="0" cap="all" baseline="0">
                <a:solidFill>
                  <a:schemeClr val="bg1"/>
                </a:solidFill>
                <a:latin typeface="Calibri" panose="020F0502020204030204" pitchFamily="34" charset="0"/>
                <a:cs typeface="Calibri" panose="020F0502020204030204" pitchFamily="34" charset="0"/>
              </a:endParaRPr>
            </a:p>
          </p:txBody>
        </p:sp>
        <p:sp>
          <p:nvSpPr>
            <p:cNvPr id="90" name="Ovaal 89">
              <a:extLst>
                <a:ext uri="{FF2B5EF4-FFF2-40B4-BE49-F238E27FC236}">
                  <a16:creationId xmlns:a16="http://schemas.microsoft.com/office/drawing/2014/main" id="{DEDA1CE8-1069-41D1-AE34-E85F14BEE54A}"/>
                </a:ext>
              </a:extLst>
            </p:cNvPr>
            <p:cNvSpPr/>
            <p:nvPr userDrawn="1"/>
          </p:nvSpPr>
          <p:spPr>
            <a:xfrm>
              <a:off x="15501708" y="5972924"/>
              <a:ext cx="230835" cy="230835"/>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180000" rIns="180000" bIns="180000" numCol="1" spcCol="0" rtlCol="0" fromWordArt="0" anchor="ctr" anchorCtr="0" forceAA="0" compatLnSpc="1">
              <a:prstTxWarp prst="textNoShape">
                <a:avLst/>
              </a:prstTxWarp>
              <a:noAutofit/>
            </a:bodyPr>
            <a:lstStyle/>
            <a:p>
              <a:pPr algn="ctr">
                <a:lnSpc>
                  <a:spcPct val="90000"/>
                </a:lnSpc>
                <a:spcBef>
                  <a:spcPts val="600"/>
                </a:spcBef>
                <a:spcAft>
                  <a:spcPts val="600"/>
                </a:spcAft>
              </a:pPr>
              <a:endParaRPr lang="nl-NL" sz="1800" b="0" cap="all" baseline="0" err="1">
                <a:solidFill>
                  <a:srgbClr val="211F26"/>
                </a:solidFill>
                <a:latin typeface="Calibri" panose="020F0502020204030204" pitchFamily="34" charset="0"/>
                <a:cs typeface="Calibri" panose="020F0502020204030204" pitchFamily="34" charset="0"/>
              </a:endParaRPr>
            </a:p>
          </p:txBody>
        </p:sp>
        <p:sp>
          <p:nvSpPr>
            <p:cNvPr id="91" name="Graphic 163" descr="Informatie">
              <a:extLst>
                <a:ext uri="{FF2B5EF4-FFF2-40B4-BE49-F238E27FC236}">
                  <a16:creationId xmlns:a16="http://schemas.microsoft.com/office/drawing/2014/main" id="{748834BE-DD5C-46AE-A632-1EFA3A0145A4}"/>
                </a:ext>
              </a:extLst>
            </p:cNvPr>
            <p:cNvSpPr/>
            <p:nvPr userDrawn="1"/>
          </p:nvSpPr>
          <p:spPr>
            <a:xfrm>
              <a:off x="15483348" y="5954564"/>
              <a:ext cx="267555" cy="267555"/>
            </a:xfrm>
            <a:custGeom>
              <a:avLst/>
              <a:gdLst>
                <a:gd name="connsiteX0" fmla="*/ 145860 w 291719"/>
                <a:gd name="connsiteY0" fmla="*/ 0 h 291719"/>
                <a:gd name="connsiteX1" fmla="*/ 0 w 291719"/>
                <a:gd name="connsiteY1" fmla="*/ 145860 h 291719"/>
                <a:gd name="connsiteX2" fmla="*/ 145860 w 291719"/>
                <a:gd name="connsiteY2" fmla="*/ 291720 h 291719"/>
                <a:gd name="connsiteX3" fmla="*/ 291720 w 291719"/>
                <a:gd name="connsiteY3" fmla="*/ 145860 h 291719"/>
                <a:gd name="connsiteX4" fmla="*/ 145860 w 291719"/>
                <a:gd name="connsiteY4" fmla="*/ 0 h 291719"/>
                <a:gd name="connsiteX5" fmla="*/ 138183 w 291719"/>
                <a:gd name="connsiteY5" fmla="*/ 38384 h 291719"/>
                <a:gd name="connsiteX6" fmla="*/ 157375 w 291719"/>
                <a:gd name="connsiteY6" fmla="*/ 57576 h 291719"/>
                <a:gd name="connsiteX7" fmla="*/ 138183 w 291719"/>
                <a:gd name="connsiteY7" fmla="*/ 76768 h 291719"/>
                <a:gd name="connsiteX8" fmla="*/ 118991 w 291719"/>
                <a:gd name="connsiteY8" fmla="*/ 57576 h 291719"/>
                <a:gd name="connsiteX9" fmla="*/ 138183 w 291719"/>
                <a:gd name="connsiteY9" fmla="*/ 38384 h 291719"/>
                <a:gd name="connsiteX10" fmla="*/ 184244 w 291719"/>
                <a:gd name="connsiteY10" fmla="*/ 253336 h 291719"/>
                <a:gd name="connsiteX11" fmla="*/ 107476 w 291719"/>
                <a:gd name="connsiteY11" fmla="*/ 253336 h 291719"/>
                <a:gd name="connsiteX12" fmla="*/ 107476 w 291719"/>
                <a:gd name="connsiteY12" fmla="*/ 230305 h 291719"/>
                <a:gd name="connsiteX13" fmla="*/ 134345 w 291719"/>
                <a:gd name="connsiteY13" fmla="*/ 230305 h 291719"/>
                <a:gd name="connsiteX14" fmla="*/ 134345 w 291719"/>
                <a:gd name="connsiteY14" fmla="*/ 115153 h 291719"/>
                <a:gd name="connsiteX15" fmla="*/ 111314 w 291719"/>
                <a:gd name="connsiteY15" fmla="*/ 115153 h 291719"/>
                <a:gd name="connsiteX16" fmla="*/ 111314 w 291719"/>
                <a:gd name="connsiteY16" fmla="*/ 92122 h 291719"/>
                <a:gd name="connsiteX17" fmla="*/ 157375 w 291719"/>
                <a:gd name="connsiteY17" fmla="*/ 92122 h 291719"/>
                <a:gd name="connsiteX18" fmla="*/ 157375 w 291719"/>
                <a:gd name="connsiteY18" fmla="*/ 115153 h 291719"/>
                <a:gd name="connsiteX19" fmla="*/ 157375 w 291719"/>
                <a:gd name="connsiteY19" fmla="*/ 230305 h 291719"/>
                <a:gd name="connsiteX20" fmla="*/ 184244 w 291719"/>
                <a:gd name="connsiteY20" fmla="*/ 230305 h 291719"/>
                <a:gd name="connsiteX21" fmla="*/ 184244 w 291719"/>
                <a:gd name="connsiteY21" fmla="*/ 253336 h 2917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91719" h="291719">
                  <a:moveTo>
                    <a:pt x="145860" y="0"/>
                  </a:moveTo>
                  <a:cubicBezTo>
                    <a:pt x="65253" y="0"/>
                    <a:pt x="0" y="65253"/>
                    <a:pt x="0" y="145860"/>
                  </a:cubicBezTo>
                  <a:cubicBezTo>
                    <a:pt x="0" y="226467"/>
                    <a:pt x="65253" y="291720"/>
                    <a:pt x="145860" y="291720"/>
                  </a:cubicBezTo>
                  <a:cubicBezTo>
                    <a:pt x="226467" y="291720"/>
                    <a:pt x="291720" y="226467"/>
                    <a:pt x="291720" y="145860"/>
                  </a:cubicBezTo>
                  <a:cubicBezTo>
                    <a:pt x="291720" y="65253"/>
                    <a:pt x="226467" y="0"/>
                    <a:pt x="145860" y="0"/>
                  </a:cubicBezTo>
                  <a:close/>
                  <a:moveTo>
                    <a:pt x="138183" y="38384"/>
                  </a:moveTo>
                  <a:cubicBezTo>
                    <a:pt x="148931" y="38384"/>
                    <a:pt x="157375" y="46829"/>
                    <a:pt x="157375" y="57576"/>
                  </a:cubicBezTo>
                  <a:cubicBezTo>
                    <a:pt x="157375" y="68324"/>
                    <a:pt x="148931" y="76768"/>
                    <a:pt x="138183" y="76768"/>
                  </a:cubicBezTo>
                  <a:cubicBezTo>
                    <a:pt x="127435" y="76768"/>
                    <a:pt x="118991" y="68324"/>
                    <a:pt x="118991" y="57576"/>
                  </a:cubicBezTo>
                  <a:cubicBezTo>
                    <a:pt x="118991" y="46829"/>
                    <a:pt x="127435" y="38384"/>
                    <a:pt x="138183" y="38384"/>
                  </a:cubicBezTo>
                  <a:close/>
                  <a:moveTo>
                    <a:pt x="184244" y="253336"/>
                  </a:moveTo>
                  <a:lnTo>
                    <a:pt x="107476" y="253336"/>
                  </a:lnTo>
                  <a:lnTo>
                    <a:pt x="107476" y="230305"/>
                  </a:lnTo>
                  <a:lnTo>
                    <a:pt x="134345" y="230305"/>
                  </a:lnTo>
                  <a:lnTo>
                    <a:pt x="134345" y="115153"/>
                  </a:lnTo>
                  <a:lnTo>
                    <a:pt x="111314" y="115153"/>
                  </a:lnTo>
                  <a:lnTo>
                    <a:pt x="111314" y="92122"/>
                  </a:lnTo>
                  <a:lnTo>
                    <a:pt x="157375" y="92122"/>
                  </a:lnTo>
                  <a:lnTo>
                    <a:pt x="157375" y="115153"/>
                  </a:lnTo>
                  <a:lnTo>
                    <a:pt x="157375" y="230305"/>
                  </a:lnTo>
                  <a:lnTo>
                    <a:pt x="184244" y="230305"/>
                  </a:lnTo>
                  <a:lnTo>
                    <a:pt x="184244" y="253336"/>
                  </a:lnTo>
                  <a:close/>
                </a:path>
              </a:pathLst>
            </a:custGeom>
            <a:solidFill>
              <a:schemeClr val="tx1"/>
            </a:solidFill>
            <a:ln w="3770" cap="flat">
              <a:noFill/>
              <a:prstDash val="solid"/>
              <a:miter/>
            </a:ln>
          </p:spPr>
          <p:txBody>
            <a:bodyPr rtlCol="0" anchor="ctr"/>
            <a:lstStyle/>
            <a:p>
              <a:endParaRPr lang="nl-NL" sz="2000" b="0">
                <a:solidFill>
                  <a:srgbClr val="211F26"/>
                </a:solidFill>
                <a:latin typeface="Calibri" panose="020F0502020204030204" pitchFamily="34" charset="0"/>
                <a:cs typeface="Calibri" panose="020F0502020204030204" pitchFamily="34" charset="0"/>
              </a:endParaRPr>
            </a:p>
          </p:txBody>
        </p:sp>
        <p:sp>
          <p:nvSpPr>
            <p:cNvPr id="92" name="Rechthoek 91">
              <a:extLst>
                <a:ext uri="{FF2B5EF4-FFF2-40B4-BE49-F238E27FC236}">
                  <a16:creationId xmlns:a16="http://schemas.microsoft.com/office/drawing/2014/main" id="{1062D7FF-6104-455F-B3CD-CB43122A5DC8}"/>
                </a:ext>
              </a:extLst>
            </p:cNvPr>
            <p:cNvSpPr/>
            <p:nvPr userDrawn="1"/>
          </p:nvSpPr>
          <p:spPr>
            <a:xfrm>
              <a:off x="12556139" y="6175639"/>
              <a:ext cx="3194764" cy="682362"/>
            </a:xfrm>
            <a:prstGeom prst="rect">
              <a:avLst/>
            </a:prstGeom>
            <a:noFill/>
            <a:ln w="25400" cap="flat" cmpd="sng" algn="ctr">
              <a:noFill/>
              <a:prstDash val="solid"/>
            </a:ln>
            <a:effectLst/>
          </p:spPr>
          <p:txBody>
            <a:bodyPr lIns="0" tIns="0" rIns="0" bIns="0" rtlCol="0" anchor="t"/>
            <a:lstStyle/>
            <a:p>
              <a:pPr marL="0" marR="0" lvl="0" indent="0" algn="l" defTabSz="914400" rtl="0" eaLnBrk="1" fontAlgn="auto" latinLnBrk="0" hangingPunct="1">
                <a:lnSpc>
                  <a:spcPct val="90000"/>
                </a:lnSpc>
                <a:spcBef>
                  <a:spcPts val="600"/>
                </a:spcBef>
                <a:spcAft>
                  <a:spcPts val="600"/>
                </a:spcAft>
                <a:buClrTx/>
                <a:buSzTx/>
                <a:buFontTx/>
                <a:buNone/>
                <a:tabLst/>
                <a:defRPr/>
              </a:pPr>
              <a:r>
                <a:rPr kumimoji="0" lang="nl-NL" sz="1200" b="1" i="0" u="none" strike="noStrike" kern="0" cap="none" spc="0" normalizeH="0" baseline="0" noProof="0">
                  <a:ln>
                    <a:noFill/>
                  </a:ln>
                  <a:solidFill>
                    <a:srgbClr val="211F26"/>
                  </a:solidFill>
                  <a:effectLst/>
                  <a:uLnTx/>
                  <a:uFillTx/>
                  <a:latin typeface="Calibri" panose="020F0502020204030204" pitchFamily="34" charset="0"/>
                  <a:ea typeface="+mn-ea"/>
                  <a:cs typeface="Calibri" panose="020F0502020204030204" pitchFamily="34" charset="0"/>
                </a:rPr>
                <a:t>MEER WETEN?</a:t>
              </a:r>
              <a:br>
                <a:rPr kumimoji="0" lang="nl-NL" sz="1200" b="0" i="0" u="none" strike="noStrike" kern="0" cap="none" spc="0" normalizeH="0" baseline="0" noProof="0">
                  <a:ln>
                    <a:noFill/>
                  </a:ln>
                  <a:solidFill>
                    <a:srgbClr val="211F26"/>
                  </a:solidFill>
                  <a:effectLst/>
                  <a:uLnTx/>
                  <a:uFillTx/>
                  <a:latin typeface="Calibri" panose="020F0502020204030204" pitchFamily="34" charset="0"/>
                  <a:ea typeface="+mn-ea"/>
                  <a:cs typeface="Calibri" panose="020F0502020204030204" pitchFamily="34" charset="0"/>
                </a:rPr>
              </a:br>
              <a:r>
                <a:rPr kumimoji="0" lang="nl-NL" sz="1200" b="0" i="0" u="none" strike="noStrike" kern="0" cap="none" spc="0" normalizeH="0" baseline="0" noProof="0">
                  <a:ln>
                    <a:noFill/>
                  </a:ln>
                  <a:solidFill>
                    <a:srgbClr val="211F26"/>
                  </a:solidFill>
                  <a:effectLst/>
                  <a:uLnTx/>
                  <a:uFillTx/>
                  <a:latin typeface="Calibri" panose="020F0502020204030204" pitchFamily="34" charset="0"/>
                  <a:ea typeface="+mn-ea"/>
                  <a:cs typeface="Calibri" panose="020F0502020204030204" pitchFamily="34" charset="0"/>
                </a:rPr>
                <a:t>Ga naar de instructie dia ‘</a:t>
              </a:r>
              <a:r>
                <a:rPr kumimoji="0" lang="nl-NL" sz="1200" b="1" i="0" u="none" strike="noStrike" kern="0" cap="none" spc="0" normalizeH="0" baseline="0" noProof="0">
                  <a:ln>
                    <a:noFill/>
                  </a:ln>
                  <a:solidFill>
                    <a:srgbClr val="211F26"/>
                  </a:solidFill>
                  <a:effectLst/>
                  <a:uLnTx/>
                  <a:uFillTx/>
                  <a:latin typeface="Calibri" panose="020F0502020204030204" pitchFamily="34" charset="0"/>
                  <a:ea typeface="+mn-ea"/>
                  <a:cs typeface="Calibri" panose="020F0502020204030204" pitchFamily="34" charset="0"/>
                </a:rPr>
                <a:t>YouTube links</a:t>
              </a:r>
              <a:r>
                <a:rPr kumimoji="0" lang="nl-NL" sz="1200" b="0" i="0" u="none" strike="noStrike" kern="0" cap="none" spc="0" normalizeH="0" baseline="0" noProof="0">
                  <a:ln>
                    <a:noFill/>
                  </a:ln>
                  <a:solidFill>
                    <a:srgbClr val="211F26"/>
                  </a:solidFill>
                  <a:effectLst/>
                  <a:uLnTx/>
                  <a:uFillTx/>
                  <a:latin typeface="Calibri" panose="020F0502020204030204" pitchFamily="34" charset="0"/>
                  <a:ea typeface="+mn-ea"/>
                  <a:cs typeface="Calibri" panose="020F0502020204030204" pitchFamily="34" charset="0"/>
                </a:rPr>
                <a:t>’, open deze in de ‘</a:t>
              </a:r>
              <a:r>
                <a:rPr kumimoji="0" lang="nl-NL" sz="1200" b="1" i="0" u="none" strike="noStrike" kern="0" cap="none" spc="0" normalizeH="0" baseline="0" noProof="0">
                  <a:ln>
                    <a:noFill/>
                  </a:ln>
                  <a:solidFill>
                    <a:srgbClr val="211F26"/>
                  </a:solidFill>
                  <a:effectLst/>
                  <a:uLnTx/>
                  <a:uFillTx/>
                  <a:latin typeface="Calibri" panose="020F0502020204030204" pitchFamily="34" charset="0"/>
                  <a:ea typeface="+mn-ea"/>
                  <a:cs typeface="Calibri" panose="020F0502020204030204" pitchFamily="34" charset="0"/>
                </a:rPr>
                <a:t>Diavoorstelling</a:t>
              </a:r>
              <a:r>
                <a:rPr kumimoji="0" lang="nl-NL" sz="1200" b="0" i="0" u="none" strike="noStrike" kern="0" cap="none" spc="0" normalizeH="0" baseline="0" noProof="0">
                  <a:ln>
                    <a:noFill/>
                  </a:ln>
                  <a:solidFill>
                    <a:srgbClr val="211F26"/>
                  </a:solidFill>
                  <a:effectLst/>
                  <a:uLnTx/>
                  <a:uFillTx/>
                  <a:latin typeface="Calibri" panose="020F0502020204030204" pitchFamily="34" charset="0"/>
                  <a:ea typeface="+mn-ea"/>
                  <a:cs typeface="Calibri" panose="020F0502020204030204" pitchFamily="34" charset="0"/>
                </a:rPr>
                <a:t>’ (shift F5) en klik op de gewenste video link.</a:t>
              </a:r>
            </a:p>
          </p:txBody>
        </p:sp>
        <p:grpSp>
          <p:nvGrpSpPr>
            <p:cNvPr id="93" name="INSTRUCTIE">
              <a:extLst>
                <a:ext uri="{FF2B5EF4-FFF2-40B4-BE49-F238E27FC236}">
                  <a16:creationId xmlns:a16="http://schemas.microsoft.com/office/drawing/2014/main" id="{BE7B7534-DDFD-4C0D-8EAA-66B05D87EBAB}"/>
                </a:ext>
              </a:extLst>
            </p:cNvPr>
            <p:cNvGrpSpPr/>
            <p:nvPr userDrawn="1"/>
          </p:nvGrpSpPr>
          <p:grpSpPr>
            <a:xfrm>
              <a:off x="12556437" y="0"/>
              <a:ext cx="3194765" cy="3863595"/>
              <a:chOff x="12556437" y="0"/>
              <a:chExt cx="3194765" cy="3863595"/>
            </a:xfrm>
          </p:grpSpPr>
          <p:sp>
            <p:nvSpPr>
              <p:cNvPr id="94" name="Rechthoek 93">
                <a:extLst>
                  <a:ext uri="{FF2B5EF4-FFF2-40B4-BE49-F238E27FC236}">
                    <a16:creationId xmlns:a16="http://schemas.microsoft.com/office/drawing/2014/main" id="{6AC63DFA-290C-4FEA-9EAB-258354C02E42}"/>
                  </a:ext>
                </a:extLst>
              </p:cNvPr>
              <p:cNvSpPr/>
              <p:nvPr userDrawn="1"/>
            </p:nvSpPr>
            <p:spPr>
              <a:xfrm>
                <a:off x="12556438" y="0"/>
                <a:ext cx="3194764" cy="252000"/>
              </a:xfrm>
              <a:prstGeom prst="rect">
                <a:avLst/>
              </a:prstGeom>
              <a:solidFill>
                <a:srgbClr val="211F2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108000" rIns="108000" bIns="108000" numCol="1" spcCol="0" rtlCol="0" fromWordArt="0" anchor="ctr" anchorCtr="0" forceAA="0" compatLnSpc="1">
                <a:prstTxWarp prst="textNoShape">
                  <a:avLst/>
                </a:prstTxWarp>
                <a:noAutofit/>
              </a:bodyPr>
              <a:lstStyle/>
              <a:p>
                <a:pPr algn="l">
                  <a:lnSpc>
                    <a:spcPct val="90000"/>
                  </a:lnSpc>
                  <a:spcBef>
                    <a:spcPts val="600"/>
                  </a:spcBef>
                  <a:spcAft>
                    <a:spcPts val="600"/>
                  </a:spcAft>
                </a:pPr>
                <a:r>
                  <a:rPr lang="nl-NL" sz="1400" b="1" cap="all" baseline="0">
                    <a:solidFill>
                      <a:schemeClr val="bg1"/>
                    </a:solidFill>
                    <a:latin typeface="Calibri" panose="020F0502020204030204" pitchFamily="34" charset="0"/>
                    <a:cs typeface="Calibri" panose="020F0502020204030204" pitchFamily="34" charset="0"/>
                  </a:rPr>
                  <a:t>Afbeelding invoegen/veranderen</a:t>
                </a:r>
              </a:p>
            </p:txBody>
          </p:sp>
          <p:sp>
            <p:nvSpPr>
              <p:cNvPr id="95" name="Ovaal 94">
                <a:extLst>
                  <a:ext uri="{FF2B5EF4-FFF2-40B4-BE49-F238E27FC236}">
                    <a16:creationId xmlns:a16="http://schemas.microsoft.com/office/drawing/2014/main" id="{06811EAB-4593-47F6-AB69-BDC015BDFF83}"/>
                  </a:ext>
                </a:extLst>
              </p:cNvPr>
              <p:cNvSpPr/>
              <p:nvPr userDrawn="1"/>
            </p:nvSpPr>
            <p:spPr>
              <a:xfrm>
                <a:off x="12556437" y="394204"/>
                <a:ext cx="260914" cy="259683"/>
              </a:xfrm>
              <a:prstGeom prst="ellipse">
                <a:avLst/>
              </a:prstGeom>
              <a:solidFill>
                <a:srgbClr val="211F26"/>
              </a:solidFill>
              <a:ln w="25400" cap="flat" cmpd="sng" algn="ctr">
                <a:noFill/>
                <a:prstDash val="solid"/>
              </a:ln>
              <a:effectLst/>
            </p:spPr>
            <p:txBody>
              <a:bodyPr rtlCol="0" anchor="ctr"/>
              <a:lstStyle/>
              <a:p>
                <a:pPr marR="0" lvl="0" indent="0" algn="ctr" fontAlgn="auto">
                  <a:lnSpc>
                    <a:spcPct val="100000"/>
                  </a:lnSpc>
                  <a:spcBef>
                    <a:spcPts val="0"/>
                  </a:spcBef>
                  <a:spcAft>
                    <a:spcPts val="0"/>
                  </a:spcAft>
                  <a:buClrTx/>
                  <a:buSzTx/>
                  <a:buFontTx/>
                  <a:buNone/>
                  <a:tabLst/>
                </a:pPr>
                <a:r>
                  <a:rPr kumimoji="0" lang="nl-NL" sz="1200" b="1" i="0" u="none" strike="noStrike" kern="0" cap="none" spc="0" normalizeH="0" baseline="0" noProof="0">
                    <a:ln>
                      <a:noFill/>
                    </a:ln>
                    <a:solidFill>
                      <a:schemeClr val="bg1"/>
                    </a:solidFill>
                    <a:effectLst/>
                    <a:uLnTx/>
                    <a:uFillTx/>
                    <a:latin typeface="Calibri" panose="020F0502020204030204" pitchFamily="34" charset="0"/>
                    <a:cs typeface="Calibri" panose="020F0502020204030204" pitchFamily="34" charset="0"/>
                  </a:rPr>
                  <a:t>1</a:t>
                </a:r>
              </a:p>
            </p:txBody>
          </p:sp>
          <p:sp>
            <p:nvSpPr>
              <p:cNvPr id="96" name="Rechthoek 95">
                <a:extLst>
                  <a:ext uri="{FF2B5EF4-FFF2-40B4-BE49-F238E27FC236}">
                    <a16:creationId xmlns:a16="http://schemas.microsoft.com/office/drawing/2014/main" id="{4991F5BF-947F-471A-AF46-AD9BB0A43104}"/>
                  </a:ext>
                </a:extLst>
              </p:cNvPr>
              <p:cNvSpPr/>
              <p:nvPr userDrawn="1"/>
            </p:nvSpPr>
            <p:spPr>
              <a:xfrm>
                <a:off x="12922118" y="393161"/>
                <a:ext cx="2829084" cy="578569"/>
              </a:xfrm>
              <a:prstGeom prst="rect">
                <a:avLst/>
              </a:prstGeom>
              <a:noFill/>
              <a:ln w="25400" cap="flat" cmpd="sng" algn="ctr">
                <a:noFill/>
                <a:prstDash val="solid"/>
              </a:ln>
              <a:effectLst/>
            </p:spPr>
            <p:txBody>
              <a:bodyPr lIns="0" tIns="0" rIns="0" bIns="0" rtlCol="0" anchor="t"/>
              <a:lstStyle/>
              <a:p>
                <a:pPr marL="0" marR="0" lvl="0" indent="0" defTabSz="914400" eaLnBrk="1" fontAlgn="auto" latinLnBrk="0" hangingPunct="1">
                  <a:lnSpc>
                    <a:spcPct val="90000"/>
                  </a:lnSpc>
                  <a:spcBef>
                    <a:spcPts val="600"/>
                  </a:spcBef>
                  <a:spcAft>
                    <a:spcPts val="600"/>
                  </a:spcAft>
                  <a:buClr>
                    <a:schemeClr val="accent1"/>
                  </a:buClr>
                  <a:buSzTx/>
                  <a:buFont typeface="Arial" panose="020B0604020202020204" pitchFamily="34" charset="0"/>
                  <a:buNone/>
                  <a:tabLst/>
                  <a:defRPr/>
                </a:pPr>
                <a:r>
                  <a:rPr kumimoji="0" lang="nl-NL" sz="1100" b="0" i="0" u="none" strike="noStrike" kern="0" cap="none" spc="0" normalizeH="0" baseline="0" noProof="0">
                    <a:ln>
                      <a:noFill/>
                    </a:ln>
                    <a:solidFill>
                      <a:srgbClr val="211F26"/>
                    </a:solidFill>
                    <a:effectLst/>
                    <a:uLnTx/>
                    <a:uFillTx/>
                    <a:latin typeface="Calibri" panose="020F0502020204030204" pitchFamily="34" charset="0"/>
                    <a:cs typeface="Calibri" panose="020F0502020204030204" pitchFamily="34" charset="0"/>
                  </a:rPr>
                  <a:t>Wanneer nodig, verwijder de bestaande afbeelding d.m.v. de </a:t>
                </a:r>
                <a:r>
                  <a:rPr kumimoji="0" lang="nl-NL" sz="1100" b="1" i="0" u="none" strike="noStrike" kern="0" cap="none" spc="0" normalizeH="0" baseline="0" noProof="0">
                    <a:ln>
                      <a:noFill/>
                    </a:ln>
                    <a:solidFill>
                      <a:srgbClr val="211F26"/>
                    </a:solidFill>
                    <a:effectLst/>
                    <a:uLnTx/>
                    <a:uFillTx/>
                    <a:latin typeface="Calibri" panose="020F0502020204030204" pitchFamily="34" charset="0"/>
                    <a:cs typeface="Calibri" panose="020F0502020204030204" pitchFamily="34" charset="0"/>
                  </a:rPr>
                  <a:t>‘Delete’-knop</a:t>
                </a:r>
                <a:r>
                  <a:rPr kumimoji="0" lang="nl-NL" sz="1100" b="0" i="0" u="none" strike="noStrike" kern="0" cap="none" spc="0" normalizeH="0" baseline="0" noProof="0">
                    <a:ln>
                      <a:noFill/>
                    </a:ln>
                    <a:solidFill>
                      <a:srgbClr val="211F26"/>
                    </a:solidFill>
                    <a:effectLst/>
                    <a:uLnTx/>
                    <a:uFillTx/>
                    <a:latin typeface="Calibri" panose="020F0502020204030204" pitchFamily="34" charset="0"/>
                    <a:cs typeface="Calibri" panose="020F0502020204030204" pitchFamily="34" charset="0"/>
                  </a:rPr>
                  <a:t>. Klik op het pictogram om een nieuwe afbeelding in te voegen. </a:t>
                </a:r>
                <a:r>
                  <a:rPr kumimoji="0" lang="nl-NL" sz="1100" b="0" i="1" u="none" strike="noStrike" kern="0" cap="none" spc="0" normalizeH="0" baseline="0" noProof="0">
                    <a:ln>
                      <a:noFill/>
                    </a:ln>
                    <a:solidFill>
                      <a:srgbClr val="211F26"/>
                    </a:solidFill>
                    <a:effectLst/>
                    <a:uLnTx/>
                    <a:uFillTx/>
                    <a:latin typeface="Calibri" panose="020F0502020204030204" pitchFamily="34" charset="0"/>
                    <a:cs typeface="Calibri" panose="020F0502020204030204" pitchFamily="34" charset="0"/>
                  </a:rPr>
                  <a:t>(zie onderstaand voorbeeld).</a:t>
                </a:r>
                <a:endParaRPr kumimoji="0" lang="nl-NL" sz="1100" b="0" i="0" u="none" strike="noStrike" kern="0" cap="none" spc="0" normalizeH="0" baseline="0" noProof="0">
                  <a:ln>
                    <a:noFill/>
                  </a:ln>
                  <a:solidFill>
                    <a:srgbClr val="211F26"/>
                  </a:solidFill>
                  <a:effectLst/>
                  <a:uLnTx/>
                  <a:uFillTx/>
                  <a:latin typeface="Calibri" panose="020F0502020204030204" pitchFamily="34" charset="0"/>
                  <a:cs typeface="Calibri" panose="020F0502020204030204" pitchFamily="34" charset="0"/>
                </a:endParaRPr>
              </a:p>
            </p:txBody>
          </p:sp>
          <p:sp>
            <p:nvSpPr>
              <p:cNvPr id="97" name="Ovaal 96">
                <a:extLst>
                  <a:ext uri="{FF2B5EF4-FFF2-40B4-BE49-F238E27FC236}">
                    <a16:creationId xmlns:a16="http://schemas.microsoft.com/office/drawing/2014/main" id="{15B8FD08-385B-49B3-827E-CCB8550ACD8D}"/>
                  </a:ext>
                </a:extLst>
              </p:cNvPr>
              <p:cNvSpPr/>
              <p:nvPr userDrawn="1"/>
            </p:nvSpPr>
            <p:spPr>
              <a:xfrm>
                <a:off x="12556437" y="1573600"/>
                <a:ext cx="260914" cy="259683"/>
              </a:xfrm>
              <a:prstGeom prst="ellipse">
                <a:avLst/>
              </a:prstGeom>
              <a:solidFill>
                <a:srgbClr val="211F26"/>
              </a:solidFill>
              <a:ln w="25400" cap="flat" cmpd="sng" algn="ctr">
                <a:noFill/>
                <a:prstDash val="solid"/>
              </a:ln>
              <a:effectLst/>
            </p:spPr>
            <p:txBody>
              <a:bodyPr rtlCol="0" anchor="ctr"/>
              <a:lstStyle/>
              <a:p>
                <a:pPr marR="0" lvl="0" indent="0" algn="ctr" fontAlgn="auto">
                  <a:lnSpc>
                    <a:spcPct val="100000"/>
                  </a:lnSpc>
                  <a:spcBef>
                    <a:spcPts val="0"/>
                  </a:spcBef>
                  <a:spcAft>
                    <a:spcPts val="0"/>
                  </a:spcAft>
                  <a:buClrTx/>
                  <a:buSzTx/>
                  <a:buFontTx/>
                  <a:buNone/>
                  <a:tabLst/>
                </a:pPr>
                <a:r>
                  <a:rPr kumimoji="0" lang="nl-NL" sz="1200" b="1" i="0" u="none" strike="noStrike" kern="0" cap="none" spc="0" normalizeH="0" baseline="0" noProof="0">
                    <a:ln>
                      <a:noFill/>
                    </a:ln>
                    <a:solidFill>
                      <a:schemeClr val="bg1"/>
                    </a:solidFill>
                    <a:effectLst/>
                    <a:uLnTx/>
                    <a:uFillTx/>
                    <a:latin typeface="Calibri" panose="020F0502020204030204" pitchFamily="34" charset="0"/>
                    <a:cs typeface="Calibri" panose="020F0502020204030204" pitchFamily="34" charset="0"/>
                  </a:rPr>
                  <a:t>2</a:t>
                </a:r>
              </a:p>
            </p:txBody>
          </p:sp>
          <p:sp>
            <p:nvSpPr>
              <p:cNvPr id="120" name="Rechthoek 119">
                <a:extLst>
                  <a:ext uri="{FF2B5EF4-FFF2-40B4-BE49-F238E27FC236}">
                    <a16:creationId xmlns:a16="http://schemas.microsoft.com/office/drawing/2014/main" id="{211AAC12-4EFE-460F-914D-C70294648A88}"/>
                  </a:ext>
                </a:extLst>
              </p:cNvPr>
              <p:cNvSpPr/>
              <p:nvPr userDrawn="1"/>
            </p:nvSpPr>
            <p:spPr>
              <a:xfrm>
                <a:off x="12922118" y="1573600"/>
                <a:ext cx="2829084" cy="288730"/>
              </a:xfrm>
              <a:prstGeom prst="rect">
                <a:avLst/>
              </a:prstGeom>
              <a:noFill/>
              <a:ln w="25400" cap="flat" cmpd="sng" algn="ctr">
                <a:noFill/>
                <a:prstDash val="solid"/>
              </a:ln>
              <a:effectLst/>
            </p:spPr>
            <p:txBody>
              <a:bodyPr lIns="0" tIns="0" rIns="0" bIns="0" rtlCol="0" anchor="t"/>
              <a:lstStyle/>
              <a:p>
                <a:pPr marL="0" marR="0" lvl="0" indent="0" defTabSz="914400" eaLnBrk="1" fontAlgn="auto" latinLnBrk="0" hangingPunct="1">
                  <a:lnSpc>
                    <a:spcPct val="90000"/>
                  </a:lnSpc>
                  <a:spcBef>
                    <a:spcPts val="600"/>
                  </a:spcBef>
                  <a:spcAft>
                    <a:spcPts val="600"/>
                  </a:spcAft>
                  <a:buClr>
                    <a:schemeClr val="accent1"/>
                  </a:buClr>
                  <a:buSzTx/>
                  <a:buFont typeface="Arial" panose="020B0604020202020204" pitchFamily="34" charset="0"/>
                  <a:buNone/>
                  <a:tabLst/>
                  <a:defRPr/>
                </a:pPr>
                <a:r>
                  <a:rPr kumimoji="0" lang="nl-NL" sz="1100" b="0" i="0" u="none" strike="noStrike" kern="0" cap="none" spc="0" normalizeH="0" baseline="0" noProof="0">
                    <a:ln>
                      <a:noFill/>
                    </a:ln>
                    <a:solidFill>
                      <a:srgbClr val="211F26"/>
                    </a:solidFill>
                    <a:effectLst/>
                    <a:uLnTx/>
                    <a:uFillTx/>
                    <a:latin typeface="Calibri" panose="020F0502020204030204" pitchFamily="34" charset="0"/>
                    <a:cs typeface="Calibri" panose="020F0502020204030204" pitchFamily="34" charset="0"/>
                  </a:rPr>
                  <a:t>Selecteer de gewenste afbeelding</a:t>
                </a:r>
                <a:br>
                  <a:rPr kumimoji="0" lang="nl-NL" sz="1100" b="0" i="0" u="none" strike="noStrike" kern="0" cap="none" spc="0" normalizeH="0" baseline="0" noProof="0">
                    <a:ln>
                      <a:noFill/>
                    </a:ln>
                    <a:solidFill>
                      <a:srgbClr val="211F26"/>
                    </a:solidFill>
                    <a:effectLst/>
                    <a:uLnTx/>
                    <a:uFillTx/>
                    <a:latin typeface="Calibri" panose="020F0502020204030204" pitchFamily="34" charset="0"/>
                    <a:cs typeface="Calibri" panose="020F0502020204030204" pitchFamily="34" charset="0"/>
                  </a:rPr>
                </a:br>
                <a:r>
                  <a:rPr kumimoji="0" lang="nl-NL" sz="1100" b="0" i="0" u="none" strike="noStrike" kern="0" cap="none" spc="0" normalizeH="0" baseline="0" noProof="0">
                    <a:ln>
                      <a:noFill/>
                    </a:ln>
                    <a:solidFill>
                      <a:srgbClr val="211F26"/>
                    </a:solidFill>
                    <a:effectLst/>
                    <a:uLnTx/>
                    <a:uFillTx/>
                    <a:latin typeface="Calibri" panose="020F0502020204030204" pitchFamily="34" charset="0"/>
                    <a:cs typeface="Calibri" panose="020F0502020204030204" pitchFamily="34" charset="0"/>
                  </a:rPr>
                  <a:t>en klik op </a:t>
                </a:r>
                <a:r>
                  <a:rPr kumimoji="0" lang="nl-NL" sz="1100" b="1" i="0" u="none" strike="noStrike" kern="0" cap="none" spc="0" normalizeH="0" baseline="0" noProof="0">
                    <a:ln>
                      <a:noFill/>
                    </a:ln>
                    <a:solidFill>
                      <a:srgbClr val="211F26"/>
                    </a:solidFill>
                    <a:effectLst/>
                    <a:uLnTx/>
                    <a:uFillTx/>
                    <a:latin typeface="Calibri" panose="020F0502020204030204" pitchFamily="34" charset="0"/>
                    <a:cs typeface="Calibri" panose="020F0502020204030204" pitchFamily="34" charset="0"/>
                  </a:rPr>
                  <a:t>‘Invoegen’</a:t>
                </a:r>
                <a:r>
                  <a:rPr kumimoji="0" lang="nl-NL" sz="1100" b="0" i="0" u="none" strike="noStrike" kern="0" cap="none" spc="0" normalizeH="0" baseline="0" noProof="0">
                    <a:ln>
                      <a:noFill/>
                    </a:ln>
                    <a:solidFill>
                      <a:srgbClr val="211F26"/>
                    </a:solidFill>
                    <a:effectLst/>
                    <a:uLnTx/>
                    <a:uFillTx/>
                    <a:latin typeface="Calibri" panose="020F0502020204030204" pitchFamily="34" charset="0"/>
                    <a:cs typeface="Calibri" panose="020F0502020204030204" pitchFamily="34" charset="0"/>
                  </a:rPr>
                  <a:t>.</a:t>
                </a:r>
                <a:endParaRPr kumimoji="0" lang="nl-NL" sz="1100" b="1" i="0" u="none" strike="noStrike" kern="0" cap="none" spc="0" normalizeH="0" baseline="0" noProof="0">
                  <a:ln>
                    <a:noFill/>
                  </a:ln>
                  <a:solidFill>
                    <a:srgbClr val="211F26"/>
                  </a:solidFill>
                  <a:effectLst/>
                  <a:uLnTx/>
                  <a:uFillTx/>
                  <a:latin typeface="Calibri" panose="020F0502020204030204" pitchFamily="34" charset="0"/>
                  <a:cs typeface="Calibri" panose="020F0502020204030204" pitchFamily="34" charset="0"/>
                </a:endParaRPr>
              </a:p>
            </p:txBody>
          </p:sp>
          <p:grpSp>
            <p:nvGrpSpPr>
              <p:cNvPr id="129" name="Groep 128">
                <a:extLst>
                  <a:ext uri="{FF2B5EF4-FFF2-40B4-BE49-F238E27FC236}">
                    <a16:creationId xmlns:a16="http://schemas.microsoft.com/office/drawing/2014/main" id="{52375DDF-E69C-42AB-836A-F9595AFD27AC}"/>
                  </a:ext>
                </a:extLst>
              </p:cNvPr>
              <p:cNvGrpSpPr/>
              <p:nvPr userDrawn="1"/>
            </p:nvGrpSpPr>
            <p:grpSpPr>
              <a:xfrm>
                <a:off x="12922118" y="2014408"/>
                <a:ext cx="825500" cy="209550"/>
                <a:chOff x="13504624" y="2482850"/>
                <a:chExt cx="825500" cy="209550"/>
              </a:xfrm>
            </p:grpSpPr>
            <p:sp>
              <p:nvSpPr>
                <p:cNvPr id="204" name="Rechthoek 203">
                  <a:extLst>
                    <a:ext uri="{FF2B5EF4-FFF2-40B4-BE49-F238E27FC236}">
                      <a16:creationId xmlns:a16="http://schemas.microsoft.com/office/drawing/2014/main" id="{AA8039B2-4E12-4CD0-960F-1D114E23D1EE}"/>
                    </a:ext>
                  </a:extLst>
                </p:cNvPr>
                <p:cNvSpPr/>
                <p:nvPr userDrawn="1"/>
              </p:nvSpPr>
              <p:spPr>
                <a:xfrm>
                  <a:off x="13504624" y="2482850"/>
                  <a:ext cx="825500" cy="209550"/>
                </a:xfrm>
                <a:prstGeom prst="rect">
                  <a:avLst/>
                </a:prstGeom>
                <a:solidFill>
                  <a:srgbClr val="E5F1FB"/>
                </a:solidFill>
                <a:ln w="12700">
                  <a:solidFill>
                    <a:srgbClr val="0B7ED9"/>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108000" tIns="0" rIns="0" bIns="0" numCol="1" spcCol="0" rtlCol="0" fromWordArt="0" anchor="ctr" anchorCtr="0" forceAA="0" compatLnSpc="1">
                  <a:prstTxWarp prst="textNoShape">
                    <a:avLst/>
                  </a:prstTxWarp>
                  <a:noAutofit/>
                </a:bodyPr>
                <a:lstStyle/>
                <a:p>
                  <a:pPr algn="l">
                    <a:lnSpc>
                      <a:spcPct val="90000"/>
                    </a:lnSpc>
                    <a:spcBef>
                      <a:spcPts val="600"/>
                    </a:spcBef>
                    <a:spcAft>
                      <a:spcPts val="600"/>
                    </a:spcAft>
                  </a:pPr>
                  <a:r>
                    <a:rPr lang="nl-NL" sz="800" b="0" noProof="0">
                      <a:solidFill>
                        <a:srgbClr val="211F26"/>
                      </a:solidFill>
                      <a:latin typeface="Calibri" panose="020F0502020204030204" pitchFamily="34" charset="0"/>
                      <a:cs typeface="Calibri" panose="020F0502020204030204" pitchFamily="34" charset="0"/>
                    </a:rPr>
                    <a:t>Invoegen</a:t>
                  </a:r>
                </a:p>
              </p:txBody>
            </p:sp>
            <p:cxnSp>
              <p:nvCxnSpPr>
                <p:cNvPr id="205" name="Rechte verbindingslijn 204">
                  <a:extLst>
                    <a:ext uri="{FF2B5EF4-FFF2-40B4-BE49-F238E27FC236}">
                      <a16:creationId xmlns:a16="http://schemas.microsoft.com/office/drawing/2014/main" id="{7022786E-94A9-48EA-944F-38A5B05FB2B2}"/>
                    </a:ext>
                  </a:extLst>
                </p:cNvPr>
                <p:cNvCxnSpPr/>
                <p:nvPr userDrawn="1"/>
              </p:nvCxnSpPr>
              <p:spPr>
                <a:xfrm>
                  <a:off x="14155269" y="2515250"/>
                  <a:ext cx="0" cy="142717"/>
                </a:xfrm>
                <a:prstGeom prst="line">
                  <a:avLst/>
                </a:prstGeom>
                <a:noFill/>
                <a:ln w="3175" cap="flat" cmpd="sng" algn="ctr">
                  <a:solidFill>
                    <a:srgbClr val="44546A"/>
                  </a:solidFill>
                  <a:prstDash val="solid"/>
                </a:ln>
                <a:effectLst/>
              </p:spPr>
            </p:cxnSp>
            <p:sp>
              <p:nvSpPr>
                <p:cNvPr id="206" name="Gelijkbenige driehoek 205">
                  <a:extLst>
                    <a:ext uri="{FF2B5EF4-FFF2-40B4-BE49-F238E27FC236}">
                      <a16:creationId xmlns:a16="http://schemas.microsoft.com/office/drawing/2014/main" id="{9580D098-1AB9-48F1-BF37-C4BEA00F1F52}"/>
                    </a:ext>
                  </a:extLst>
                </p:cNvPr>
                <p:cNvSpPr/>
                <p:nvPr userDrawn="1"/>
              </p:nvSpPr>
              <p:spPr>
                <a:xfrm rot="10800000">
                  <a:off x="14196089" y="2566904"/>
                  <a:ext cx="86866" cy="51147"/>
                </a:xfrm>
                <a:prstGeom prst="triangle">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rgbClr val="211F26"/>
                    </a:solidFill>
                    <a:latin typeface="Calibri" panose="020F0502020204030204" pitchFamily="34" charset="0"/>
                    <a:cs typeface="Calibri" panose="020F0502020204030204" pitchFamily="34" charset="0"/>
                  </a:endParaRPr>
                </a:p>
              </p:txBody>
            </p:sp>
          </p:grpSp>
          <p:grpSp>
            <p:nvGrpSpPr>
              <p:cNvPr id="173" name="Groep 172">
                <a:extLst>
                  <a:ext uri="{FF2B5EF4-FFF2-40B4-BE49-F238E27FC236}">
                    <a16:creationId xmlns:a16="http://schemas.microsoft.com/office/drawing/2014/main" id="{E3A9B010-75D0-4DEC-9998-3B330AA3873B}"/>
                  </a:ext>
                </a:extLst>
              </p:cNvPr>
              <p:cNvGrpSpPr/>
              <p:nvPr userDrawn="1"/>
            </p:nvGrpSpPr>
            <p:grpSpPr>
              <a:xfrm>
                <a:off x="12922118" y="1108029"/>
                <a:ext cx="294789" cy="318834"/>
                <a:chOff x="14466489" y="1001522"/>
                <a:chExt cx="290627" cy="314333"/>
              </a:xfrm>
            </p:grpSpPr>
            <p:sp>
              <p:nvSpPr>
                <p:cNvPr id="198" name="Rechthoek 197">
                  <a:extLst>
                    <a:ext uri="{FF2B5EF4-FFF2-40B4-BE49-F238E27FC236}">
                      <a16:creationId xmlns:a16="http://schemas.microsoft.com/office/drawing/2014/main" id="{A0EFDB4B-CAC7-497F-BD2B-F4781A159AE9}"/>
                    </a:ext>
                  </a:extLst>
                </p:cNvPr>
                <p:cNvSpPr/>
                <p:nvPr userDrawn="1"/>
              </p:nvSpPr>
              <p:spPr>
                <a:xfrm>
                  <a:off x="14466489" y="1001522"/>
                  <a:ext cx="257935" cy="254168"/>
                </a:xfrm>
                <a:prstGeom prst="rect">
                  <a:avLst/>
                </a:prstGeom>
                <a:solidFill>
                  <a:schemeClr val="bg1"/>
                </a:solidFill>
                <a:ln w="12700">
                  <a:solidFill>
                    <a:srgbClr val="C0C0C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0" rIns="0" bIns="0" numCol="1" spcCol="0" rtlCol="0" fromWordArt="0" anchor="ctr" anchorCtr="0" forceAA="0" compatLnSpc="1">
                  <a:prstTxWarp prst="textNoShape">
                    <a:avLst/>
                  </a:prstTxWarp>
                  <a:noAutofit/>
                </a:bodyPr>
                <a:lstStyle/>
                <a:p>
                  <a:pPr lvl="0">
                    <a:lnSpc>
                      <a:spcPct val="90000"/>
                    </a:lnSpc>
                    <a:spcBef>
                      <a:spcPts val="600"/>
                    </a:spcBef>
                    <a:spcAft>
                      <a:spcPts val="600"/>
                    </a:spcAft>
                  </a:pPr>
                  <a:endParaRPr lang="nl-NL" sz="800" b="0" noProof="0">
                    <a:solidFill>
                      <a:srgbClr val="211F26"/>
                    </a:solidFill>
                    <a:latin typeface="Calibri" panose="020F0502020204030204" pitchFamily="34" charset="0"/>
                    <a:cs typeface="Calibri" panose="020F0502020204030204" pitchFamily="34" charset="0"/>
                  </a:endParaRPr>
                </a:p>
              </p:txBody>
            </p:sp>
            <p:sp>
              <p:nvSpPr>
                <p:cNvPr id="199" name="Ovaal 198">
                  <a:extLst>
                    <a:ext uri="{FF2B5EF4-FFF2-40B4-BE49-F238E27FC236}">
                      <a16:creationId xmlns:a16="http://schemas.microsoft.com/office/drawing/2014/main" id="{1585DD74-BA8C-4AFE-B351-C5F4CCA4809A}"/>
                    </a:ext>
                  </a:extLst>
                </p:cNvPr>
                <p:cNvSpPr/>
                <p:nvPr userDrawn="1"/>
              </p:nvSpPr>
              <p:spPr>
                <a:xfrm>
                  <a:off x="14623626" y="1033630"/>
                  <a:ext cx="71169" cy="71169"/>
                </a:xfrm>
                <a:prstGeom prst="ellipse">
                  <a:avLst/>
                </a:prstGeom>
                <a:solidFill>
                  <a:srgbClr val="F1D8A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rgbClr val="211F26"/>
                    </a:solidFill>
                    <a:latin typeface="Calibri" panose="020F0502020204030204" pitchFamily="34" charset="0"/>
                    <a:cs typeface="Calibri" panose="020F0502020204030204" pitchFamily="34" charset="0"/>
                  </a:endParaRPr>
                </a:p>
              </p:txBody>
            </p:sp>
            <p:sp>
              <p:nvSpPr>
                <p:cNvPr id="200" name="Vrije vorm: vorm 199">
                  <a:extLst>
                    <a:ext uri="{FF2B5EF4-FFF2-40B4-BE49-F238E27FC236}">
                      <a16:creationId xmlns:a16="http://schemas.microsoft.com/office/drawing/2014/main" id="{F26E2DEC-72B4-4A87-BA60-5B3FC39328BA}"/>
                    </a:ext>
                  </a:extLst>
                </p:cNvPr>
                <p:cNvSpPr/>
                <p:nvPr userDrawn="1"/>
              </p:nvSpPr>
              <p:spPr>
                <a:xfrm rot="2700000">
                  <a:off x="14498877" y="1157846"/>
                  <a:ext cx="168558" cy="147459"/>
                </a:xfrm>
                <a:custGeom>
                  <a:avLst/>
                  <a:gdLst>
                    <a:gd name="connsiteX0" fmla="*/ 12837 w 168558"/>
                    <a:gd name="connsiteY0" fmla="*/ 12836 h 147459"/>
                    <a:gd name="connsiteX1" fmla="*/ 43826 w 168558"/>
                    <a:gd name="connsiteY1" fmla="*/ 0 h 147459"/>
                    <a:gd name="connsiteX2" fmla="*/ 168558 w 168558"/>
                    <a:gd name="connsiteY2" fmla="*/ 0 h 147459"/>
                    <a:gd name="connsiteX3" fmla="*/ 21099 w 168558"/>
                    <a:gd name="connsiteY3" fmla="*/ 147459 h 147459"/>
                    <a:gd name="connsiteX4" fmla="*/ 0 w 168558"/>
                    <a:gd name="connsiteY4" fmla="*/ 126361 h 147459"/>
                    <a:gd name="connsiteX5" fmla="*/ 0 w 168558"/>
                    <a:gd name="connsiteY5" fmla="*/ 43826 h 147459"/>
                    <a:gd name="connsiteX6" fmla="*/ 12837 w 168558"/>
                    <a:gd name="connsiteY6" fmla="*/ 12836 h 1474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68558" h="147459">
                      <a:moveTo>
                        <a:pt x="12837" y="12836"/>
                      </a:moveTo>
                      <a:cubicBezTo>
                        <a:pt x="20768" y="4905"/>
                        <a:pt x="31724" y="0"/>
                        <a:pt x="43826" y="0"/>
                      </a:cubicBezTo>
                      <a:lnTo>
                        <a:pt x="168558" y="0"/>
                      </a:lnTo>
                      <a:lnTo>
                        <a:pt x="21099" y="147459"/>
                      </a:lnTo>
                      <a:lnTo>
                        <a:pt x="0" y="126361"/>
                      </a:lnTo>
                      <a:lnTo>
                        <a:pt x="0" y="43826"/>
                      </a:lnTo>
                      <a:cubicBezTo>
                        <a:pt x="1" y="31723"/>
                        <a:pt x="4906" y="20767"/>
                        <a:pt x="12837" y="12836"/>
                      </a:cubicBezTo>
                      <a:close/>
                    </a:path>
                  </a:pathLst>
                </a:custGeom>
                <a:solidFill>
                  <a:srgbClr val="C9D8E9"/>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rgbClr val="211F26"/>
                    </a:solidFill>
                    <a:latin typeface="Calibri" panose="020F0502020204030204" pitchFamily="34" charset="0"/>
                    <a:cs typeface="Calibri" panose="020F0502020204030204" pitchFamily="34" charset="0"/>
                  </a:endParaRPr>
                </a:p>
              </p:txBody>
            </p:sp>
            <p:sp>
              <p:nvSpPr>
                <p:cNvPr id="201" name="Rechthoek: afgeronde hoeken 200">
                  <a:extLst>
                    <a:ext uri="{FF2B5EF4-FFF2-40B4-BE49-F238E27FC236}">
                      <a16:creationId xmlns:a16="http://schemas.microsoft.com/office/drawing/2014/main" id="{0625927F-ADF6-4818-861B-83271CF50DA4}"/>
                    </a:ext>
                  </a:extLst>
                </p:cNvPr>
                <p:cNvSpPr/>
                <p:nvPr userDrawn="1"/>
              </p:nvSpPr>
              <p:spPr>
                <a:xfrm>
                  <a:off x="14601150" y="1145314"/>
                  <a:ext cx="155966" cy="116816"/>
                </a:xfrm>
                <a:prstGeom prst="roundRect">
                  <a:avLst/>
                </a:prstGeom>
                <a:solidFill>
                  <a:schemeClr val="bg1"/>
                </a:solidFill>
                <a:ln w="19050">
                  <a:solidFill>
                    <a:srgbClr val="8AADD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0" rIns="0" bIns="0" numCol="1" spcCol="0" rtlCol="0" fromWordArt="0" anchor="ctr" anchorCtr="0" forceAA="0" compatLnSpc="1">
                  <a:prstTxWarp prst="textNoShape">
                    <a:avLst/>
                  </a:prstTxWarp>
                  <a:noAutofit/>
                </a:bodyPr>
                <a:lstStyle/>
                <a:p>
                  <a:pPr lvl="0">
                    <a:lnSpc>
                      <a:spcPct val="90000"/>
                    </a:lnSpc>
                    <a:spcBef>
                      <a:spcPts val="600"/>
                    </a:spcBef>
                    <a:spcAft>
                      <a:spcPts val="600"/>
                    </a:spcAft>
                  </a:pPr>
                  <a:endParaRPr lang="nl-NL" sz="800" b="0" noProof="0">
                    <a:solidFill>
                      <a:srgbClr val="211F26"/>
                    </a:solidFill>
                    <a:latin typeface="Calibri" panose="020F0502020204030204" pitchFamily="34" charset="0"/>
                    <a:cs typeface="Calibri" panose="020F0502020204030204" pitchFamily="34" charset="0"/>
                  </a:endParaRPr>
                </a:p>
              </p:txBody>
            </p:sp>
            <p:cxnSp>
              <p:nvCxnSpPr>
                <p:cNvPr id="202" name="Rechte verbindingslijn 201">
                  <a:extLst>
                    <a:ext uri="{FF2B5EF4-FFF2-40B4-BE49-F238E27FC236}">
                      <a16:creationId xmlns:a16="http://schemas.microsoft.com/office/drawing/2014/main" id="{8E37C388-A5F2-4052-9266-CA9AF68D19E9}"/>
                    </a:ext>
                  </a:extLst>
                </p:cNvPr>
                <p:cNvCxnSpPr>
                  <a:cxnSpLocks/>
                </p:cNvCxnSpPr>
                <p:nvPr userDrawn="1"/>
              </p:nvCxnSpPr>
              <p:spPr>
                <a:xfrm>
                  <a:off x="14637490" y="1308665"/>
                  <a:ext cx="83286" cy="0"/>
                </a:xfrm>
                <a:prstGeom prst="line">
                  <a:avLst/>
                </a:prstGeom>
                <a:solidFill>
                  <a:schemeClr val="bg1"/>
                </a:solidFill>
                <a:ln w="19050">
                  <a:solidFill>
                    <a:srgbClr val="8AADD0"/>
                  </a:solidFill>
                </a:ln>
              </p:spPr>
              <p:style>
                <a:lnRef idx="2">
                  <a:schemeClr val="accent1">
                    <a:shade val="50000"/>
                  </a:schemeClr>
                </a:lnRef>
                <a:fillRef idx="1">
                  <a:schemeClr val="accent1"/>
                </a:fillRef>
                <a:effectRef idx="0">
                  <a:schemeClr val="accent1"/>
                </a:effectRef>
                <a:fontRef idx="minor">
                  <a:schemeClr val="lt1"/>
                </a:fontRef>
              </p:style>
            </p:cxnSp>
            <p:cxnSp>
              <p:nvCxnSpPr>
                <p:cNvPr id="203" name="Rechte verbindingslijn 202">
                  <a:extLst>
                    <a:ext uri="{FF2B5EF4-FFF2-40B4-BE49-F238E27FC236}">
                      <a16:creationId xmlns:a16="http://schemas.microsoft.com/office/drawing/2014/main" id="{22FA926E-6C48-4A11-AB81-38022B81A167}"/>
                    </a:ext>
                  </a:extLst>
                </p:cNvPr>
                <p:cNvCxnSpPr>
                  <a:cxnSpLocks/>
                  <a:stCxn id="201" idx="2"/>
                </p:cNvCxnSpPr>
                <p:nvPr userDrawn="1"/>
              </p:nvCxnSpPr>
              <p:spPr>
                <a:xfrm flipH="1">
                  <a:off x="14678717" y="1262130"/>
                  <a:ext cx="416" cy="43573"/>
                </a:xfrm>
                <a:prstGeom prst="line">
                  <a:avLst/>
                </a:prstGeom>
                <a:solidFill>
                  <a:schemeClr val="bg1"/>
                </a:solidFill>
                <a:ln w="19050">
                  <a:solidFill>
                    <a:srgbClr val="8AADD0"/>
                  </a:solidFill>
                </a:ln>
              </p:spPr>
              <p:style>
                <a:lnRef idx="2">
                  <a:schemeClr val="accent1">
                    <a:shade val="50000"/>
                  </a:schemeClr>
                </a:lnRef>
                <a:fillRef idx="1">
                  <a:schemeClr val="accent1"/>
                </a:fillRef>
                <a:effectRef idx="0">
                  <a:schemeClr val="accent1"/>
                </a:effectRef>
                <a:fontRef idx="minor">
                  <a:schemeClr val="lt1"/>
                </a:fontRef>
              </p:style>
            </p:cxnSp>
          </p:grpSp>
          <p:sp>
            <p:nvSpPr>
              <p:cNvPr id="174" name="Ovaal 173">
                <a:extLst>
                  <a:ext uri="{FF2B5EF4-FFF2-40B4-BE49-F238E27FC236}">
                    <a16:creationId xmlns:a16="http://schemas.microsoft.com/office/drawing/2014/main" id="{8B5679CA-2655-4D0C-95A3-65F7E59B1476}"/>
                  </a:ext>
                </a:extLst>
              </p:cNvPr>
              <p:cNvSpPr/>
              <p:nvPr userDrawn="1"/>
            </p:nvSpPr>
            <p:spPr>
              <a:xfrm>
                <a:off x="12556437" y="2376853"/>
                <a:ext cx="260914" cy="259683"/>
              </a:xfrm>
              <a:prstGeom prst="ellipse">
                <a:avLst/>
              </a:prstGeom>
              <a:solidFill>
                <a:srgbClr val="211F26"/>
              </a:solidFill>
              <a:ln w="25400" cap="flat" cmpd="sng" algn="ctr">
                <a:noFill/>
                <a:prstDash val="solid"/>
              </a:ln>
              <a:effectLst/>
            </p:spPr>
            <p:txBody>
              <a:bodyPr rtlCol="0" anchor="ctr"/>
              <a:lstStyle/>
              <a:p>
                <a:pPr marR="0" lvl="0" indent="0" algn="ctr" fontAlgn="auto">
                  <a:lnSpc>
                    <a:spcPct val="100000"/>
                  </a:lnSpc>
                  <a:spcBef>
                    <a:spcPts val="0"/>
                  </a:spcBef>
                  <a:spcAft>
                    <a:spcPts val="0"/>
                  </a:spcAft>
                  <a:buClrTx/>
                  <a:buSzTx/>
                  <a:buFontTx/>
                  <a:buNone/>
                  <a:tabLst/>
                </a:pPr>
                <a:r>
                  <a:rPr kumimoji="0" lang="nl-NL" sz="1200" b="1" i="0" u="none" strike="noStrike" kern="0" cap="none" spc="0" normalizeH="0" baseline="0" noProof="0">
                    <a:ln>
                      <a:noFill/>
                    </a:ln>
                    <a:solidFill>
                      <a:schemeClr val="bg1"/>
                    </a:solidFill>
                    <a:effectLst/>
                    <a:uLnTx/>
                    <a:uFillTx/>
                    <a:latin typeface="Calibri" panose="020F0502020204030204" pitchFamily="34" charset="0"/>
                    <a:cs typeface="Calibri" panose="020F0502020204030204" pitchFamily="34" charset="0"/>
                  </a:rPr>
                  <a:t>3</a:t>
                </a:r>
              </a:p>
            </p:txBody>
          </p:sp>
          <p:sp>
            <p:nvSpPr>
              <p:cNvPr id="175" name="Rechthoek 174">
                <a:extLst>
                  <a:ext uri="{FF2B5EF4-FFF2-40B4-BE49-F238E27FC236}">
                    <a16:creationId xmlns:a16="http://schemas.microsoft.com/office/drawing/2014/main" id="{D92B2F9B-F93D-48E6-A4C9-0EE07E15B6FB}"/>
                  </a:ext>
                </a:extLst>
              </p:cNvPr>
              <p:cNvSpPr/>
              <p:nvPr userDrawn="1"/>
            </p:nvSpPr>
            <p:spPr>
              <a:xfrm>
                <a:off x="12922118" y="2376853"/>
                <a:ext cx="2829083" cy="730807"/>
              </a:xfrm>
              <a:prstGeom prst="rect">
                <a:avLst/>
              </a:prstGeom>
              <a:noFill/>
              <a:ln w="25400" cap="flat" cmpd="sng" algn="ctr">
                <a:noFill/>
                <a:prstDash val="solid"/>
              </a:ln>
              <a:effectLst/>
            </p:spPr>
            <p:txBody>
              <a:bodyPr lIns="0" tIns="0" rIns="0" bIns="0" rtlCol="0" anchor="t"/>
              <a:lstStyle/>
              <a:p>
                <a:pPr marL="0" marR="0" lvl="0" indent="0" defTabSz="914400" eaLnBrk="1" fontAlgn="auto" latinLnBrk="0" hangingPunct="1">
                  <a:lnSpc>
                    <a:spcPct val="90000"/>
                  </a:lnSpc>
                  <a:spcBef>
                    <a:spcPts val="600"/>
                  </a:spcBef>
                  <a:spcAft>
                    <a:spcPts val="600"/>
                  </a:spcAft>
                  <a:buClr>
                    <a:schemeClr val="accent1"/>
                  </a:buClr>
                  <a:buSzTx/>
                  <a:buFont typeface="Arial" panose="020B0604020202020204" pitchFamily="34" charset="0"/>
                  <a:buNone/>
                  <a:tabLst/>
                  <a:defRPr/>
                </a:pPr>
                <a:r>
                  <a:rPr kumimoji="0" lang="nl-NL" sz="1100" b="0" i="0" u="none" strike="noStrike" kern="0" cap="none" spc="0" normalizeH="0" baseline="0" noProof="0">
                    <a:ln>
                      <a:noFill/>
                    </a:ln>
                    <a:solidFill>
                      <a:srgbClr val="211F26"/>
                    </a:solidFill>
                    <a:effectLst/>
                    <a:uLnTx/>
                    <a:uFillTx/>
                    <a:latin typeface="Calibri" panose="020F0502020204030204" pitchFamily="34" charset="0"/>
                    <a:cs typeface="Calibri" panose="020F0502020204030204" pitchFamily="34" charset="0"/>
                  </a:rPr>
                  <a:t>Om de afbeelding te schalen of bij te snijden, ga naar de tab </a:t>
                </a:r>
                <a:r>
                  <a:rPr kumimoji="0" lang="nl-NL" sz="1100" b="1" i="0" u="none" strike="noStrike" kern="0" cap="none" spc="0" normalizeH="0" baseline="0" noProof="0">
                    <a:ln>
                      <a:noFill/>
                    </a:ln>
                    <a:solidFill>
                      <a:srgbClr val="211F26"/>
                    </a:solidFill>
                    <a:effectLst/>
                    <a:uLnTx/>
                    <a:uFillTx/>
                    <a:latin typeface="Calibri" panose="020F0502020204030204" pitchFamily="34" charset="0"/>
                    <a:cs typeface="Calibri" panose="020F0502020204030204" pitchFamily="34" charset="0"/>
                  </a:rPr>
                  <a:t>‘Hulpmiddelen voor afbeeldingen - Opmaak’</a:t>
                </a:r>
                <a:r>
                  <a:rPr kumimoji="0" lang="nl-NL" sz="1100" b="0" i="0" u="none" strike="noStrike" kern="0" cap="none" spc="0" normalizeH="0" baseline="0" noProof="0">
                    <a:ln>
                      <a:noFill/>
                    </a:ln>
                    <a:solidFill>
                      <a:srgbClr val="211F26"/>
                    </a:solidFill>
                    <a:effectLst/>
                    <a:uLnTx/>
                    <a:uFillTx/>
                    <a:latin typeface="Calibri" panose="020F0502020204030204" pitchFamily="34" charset="0"/>
                    <a:cs typeface="Calibri" panose="020F0502020204030204" pitchFamily="34" charset="0"/>
                  </a:rPr>
                  <a:t> en klik op de knop </a:t>
                </a:r>
                <a:r>
                  <a:rPr kumimoji="0" lang="nl-NL" sz="1100" b="1" i="0" u="none" strike="noStrike" kern="0" cap="none" spc="0" normalizeH="0" baseline="0" noProof="0">
                    <a:ln>
                      <a:noFill/>
                    </a:ln>
                    <a:solidFill>
                      <a:srgbClr val="211F26"/>
                    </a:solidFill>
                    <a:effectLst/>
                    <a:uLnTx/>
                    <a:uFillTx/>
                    <a:latin typeface="Calibri" panose="020F0502020204030204" pitchFamily="34" charset="0"/>
                    <a:cs typeface="Calibri" panose="020F0502020204030204" pitchFamily="34" charset="0"/>
                  </a:rPr>
                  <a:t>‘Bijsnijden’</a:t>
                </a:r>
                <a:r>
                  <a:rPr kumimoji="0" lang="nl-NL" sz="1100" b="0" i="0" u="none" strike="noStrike" kern="0" cap="none" spc="0" normalizeH="0" baseline="0" noProof="0">
                    <a:ln>
                      <a:noFill/>
                    </a:ln>
                    <a:solidFill>
                      <a:srgbClr val="211F26"/>
                    </a:solidFill>
                    <a:effectLst/>
                    <a:uLnTx/>
                    <a:uFillTx/>
                    <a:latin typeface="Calibri" panose="020F0502020204030204" pitchFamily="34" charset="0"/>
                    <a:cs typeface="Calibri" panose="020F0502020204030204" pitchFamily="34" charset="0"/>
                  </a:rPr>
                  <a:t>. Schaal met de bolletjes de afbeelding en met de hoekjes het afbeeldingskader.</a:t>
                </a:r>
                <a:endParaRPr kumimoji="0" lang="nl-NL" sz="1100" b="1" i="0" u="none" strike="noStrike" kern="0" cap="none" spc="0" normalizeH="0" baseline="0" noProof="0">
                  <a:ln>
                    <a:noFill/>
                  </a:ln>
                  <a:solidFill>
                    <a:srgbClr val="211F26"/>
                  </a:solidFill>
                  <a:effectLst/>
                  <a:uLnTx/>
                  <a:uFillTx/>
                  <a:latin typeface="Calibri" panose="020F0502020204030204" pitchFamily="34" charset="0"/>
                  <a:cs typeface="Calibri" panose="020F0502020204030204" pitchFamily="34" charset="0"/>
                </a:endParaRPr>
              </a:p>
            </p:txBody>
          </p:sp>
          <p:grpSp>
            <p:nvGrpSpPr>
              <p:cNvPr id="176" name="Groep 175">
                <a:extLst>
                  <a:ext uri="{FF2B5EF4-FFF2-40B4-BE49-F238E27FC236}">
                    <a16:creationId xmlns:a16="http://schemas.microsoft.com/office/drawing/2014/main" id="{47176BA8-891D-47C9-99B7-FE7395E37F48}"/>
                  </a:ext>
                </a:extLst>
              </p:cNvPr>
              <p:cNvGrpSpPr/>
              <p:nvPr userDrawn="1"/>
            </p:nvGrpSpPr>
            <p:grpSpPr>
              <a:xfrm>
                <a:off x="12776234" y="3250677"/>
                <a:ext cx="684511" cy="612918"/>
                <a:chOff x="12579993" y="3403241"/>
                <a:chExt cx="828259" cy="741632"/>
              </a:xfrm>
            </p:grpSpPr>
            <p:grpSp>
              <p:nvGrpSpPr>
                <p:cNvPr id="177" name="Groep 176">
                  <a:extLst>
                    <a:ext uri="{FF2B5EF4-FFF2-40B4-BE49-F238E27FC236}">
                      <a16:creationId xmlns:a16="http://schemas.microsoft.com/office/drawing/2014/main" id="{2145D64C-7972-49C6-B1E2-26139D38828E}"/>
                    </a:ext>
                  </a:extLst>
                </p:cNvPr>
                <p:cNvGrpSpPr/>
                <p:nvPr userDrawn="1"/>
              </p:nvGrpSpPr>
              <p:grpSpPr>
                <a:xfrm>
                  <a:off x="12771568" y="3403241"/>
                  <a:ext cx="467138" cy="448489"/>
                  <a:chOff x="12782195" y="3403241"/>
                  <a:chExt cx="467138" cy="448489"/>
                </a:xfrm>
              </p:grpSpPr>
              <p:grpSp>
                <p:nvGrpSpPr>
                  <p:cNvPr id="180" name="Groep 179">
                    <a:extLst>
                      <a:ext uri="{FF2B5EF4-FFF2-40B4-BE49-F238E27FC236}">
                        <a16:creationId xmlns:a16="http://schemas.microsoft.com/office/drawing/2014/main" id="{3263201C-A124-42B8-A9F2-349F8CBE91C2}"/>
                      </a:ext>
                    </a:extLst>
                  </p:cNvPr>
                  <p:cNvGrpSpPr/>
                  <p:nvPr userDrawn="1"/>
                </p:nvGrpSpPr>
                <p:grpSpPr>
                  <a:xfrm>
                    <a:off x="12782195" y="3403241"/>
                    <a:ext cx="412967" cy="393907"/>
                    <a:chOff x="13554906" y="3320109"/>
                    <a:chExt cx="443906" cy="423419"/>
                  </a:xfrm>
                </p:grpSpPr>
                <p:grpSp>
                  <p:nvGrpSpPr>
                    <p:cNvPr id="192" name="Groep 191">
                      <a:extLst>
                        <a:ext uri="{FF2B5EF4-FFF2-40B4-BE49-F238E27FC236}">
                          <a16:creationId xmlns:a16="http://schemas.microsoft.com/office/drawing/2014/main" id="{EC4592D4-62D6-4031-A9D9-12F29E05CC12}"/>
                        </a:ext>
                      </a:extLst>
                    </p:cNvPr>
                    <p:cNvGrpSpPr/>
                    <p:nvPr userDrawn="1"/>
                  </p:nvGrpSpPr>
                  <p:grpSpPr>
                    <a:xfrm>
                      <a:off x="13554906" y="3320109"/>
                      <a:ext cx="443906" cy="423419"/>
                      <a:chOff x="12909684" y="1276143"/>
                      <a:chExt cx="443906" cy="423419"/>
                    </a:xfrm>
                  </p:grpSpPr>
                  <p:sp>
                    <p:nvSpPr>
                      <p:cNvPr id="195" name="Rechthoek 194">
                        <a:extLst>
                          <a:ext uri="{FF2B5EF4-FFF2-40B4-BE49-F238E27FC236}">
                            <a16:creationId xmlns:a16="http://schemas.microsoft.com/office/drawing/2014/main" id="{6DA8466B-DBF6-4785-8701-FD4F368CE669}"/>
                          </a:ext>
                        </a:extLst>
                      </p:cNvPr>
                      <p:cNvSpPr/>
                      <p:nvPr userDrawn="1"/>
                    </p:nvSpPr>
                    <p:spPr>
                      <a:xfrm>
                        <a:off x="12918700" y="1285262"/>
                        <a:ext cx="434890" cy="414300"/>
                      </a:xfrm>
                      <a:prstGeom prst="rect">
                        <a:avLst/>
                      </a:prstGeom>
                      <a:noFill/>
                      <a:ln w="12700">
                        <a:solidFill>
                          <a:srgbClr val="818181"/>
                        </a:solidFill>
                        <a:prstDash val="dash"/>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0" rIns="0" bIns="0" numCol="1" spcCol="0" rtlCol="0" fromWordArt="0" anchor="ctr" anchorCtr="0" forceAA="0" compatLnSpc="1">
                        <a:prstTxWarp prst="textNoShape">
                          <a:avLst/>
                        </a:prstTxWarp>
                        <a:noAutofit/>
                      </a:bodyPr>
                      <a:lstStyle/>
                      <a:p>
                        <a:pPr lvl="0">
                          <a:lnSpc>
                            <a:spcPct val="90000"/>
                          </a:lnSpc>
                          <a:spcBef>
                            <a:spcPts val="600"/>
                          </a:spcBef>
                          <a:spcAft>
                            <a:spcPts val="600"/>
                          </a:spcAft>
                        </a:pPr>
                        <a:endParaRPr lang="nl-NL" sz="800" b="0" noProof="0">
                          <a:solidFill>
                            <a:srgbClr val="211F26"/>
                          </a:solidFill>
                          <a:latin typeface="Calibri" panose="020F0502020204030204" pitchFamily="34" charset="0"/>
                          <a:cs typeface="Calibri" panose="020F0502020204030204" pitchFamily="34" charset="0"/>
                        </a:endParaRPr>
                      </a:p>
                    </p:txBody>
                  </p:sp>
                  <p:sp>
                    <p:nvSpPr>
                      <p:cNvPr id="196" name="Rechthoek 195">
                        <a:extLst>
                          <a:ext uri="{FF2B5EF4-FFF2-40B4-BE49-F238E27FC236}">
                            <a16:creationId xmlns:a16="http://schemas.microsoft.com/office/drawing/2014/main" id="{5EEB17C3-012A-47F9-A3A4-CB989FF857B2}"/>
                          </a:ext>
                        </a:extLst>
                      </p:cNvPr>
                      <p:cNvSpPr/>
                      <p:nvPr userDrawn="1"/>
                    </p:nvSpPr>
                    <p:spPr>
                      <a:xfrm>
                        <a:off x="12909684" y="1276143"/>
                        <a:ext cx="261629" cy="257807"/>
                      </a:xfrm>
                      <a:prstGeom prst="rect">
                        <a:avLst/>
                      </a:prstGeom>
                      <a:solidFill>
                        <a:schemeClr val="bg1"/>
                      </a:solidFill>
                      <a:ln w="12700">
                        <a:solidFill>
                          <a:srgbClr val="81818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0" rIns="0" bIns="0" numCol="1" spcCol="0" rtlCol="0" fromWordArt="0" anchor="ctr" anchorCtr="0" forceAA="0" compatLnSpc="1">
                        <a:prstTxWarp prst="textNoShape">
                          <a:avLst/>
                        </a:prstTxWarp>
                        <a:noAutofit/>
                      </a:bodyPr>
                      <a:lstStyle/>
                      <a:p>
                        <a:pPr lvl="0">
                          <a:lnSpc>
                            <a:spcPct val="90000"/>
                          </a:lnSpc>
                          <a:spcBef>
                            <a:spcPts val="600"/>
                          </a:spcBef>
                          <a:spcAft>
                            <a:spcPts val="600"/>
                          </a:spcAft>
                        </a:pPr>
                        <a:endParaRPr lang="nl-NL" sz="800" b="0" noProof="0">
                          <a:solidFill>
                            <a:srgbClr val="211F26"/>
                          </a:solidFill>
                          <a:latin typeface="Calibri" panose="020F0502020204030204" pitchFamily="34" charset="0"/>
                          <a:cs typeface="Calibri" panose="020F0502020204030204" pitchFamily="34" charset="0"/>
                        </a:endParaRPr>
                      </a:p>
                    </p:txBody>
                  </p:sp>
                  <p:sp>
                    <p:nvSpPr>
                      <p:cNvPr id="197" name="Ovaal 196">
                        <a:extLst>
                          <a:ext uri="{FF2B5EF4-FFF2-40B4-BE49-F238E27FC236}">
                            <a16:creationId xmlns:a16="http://schemas.microsoft.com/office/drawing/2014/main" id="{B9255848-5539-40C4-A839-B17E98F5EC33}"/>
                          </a:ext>
                        </a:extLst>
                      </p:cNvPr>
                      <p:cNvSpPr/>
                      <p:nvPr userDrawn="1"/>
                    </p:nvSpPr>
                    <p:spPr>
                      <a:xfrm>
                        <a:off x="13069071" y="1308711"/>
                        <a:ext cx="72188" cy="72188"/>
                      </a:xfrm>
                      <a:prstGeom prst="ellipse">
                        <a:avLst/>
                      </a:prstGeom>
                      <a:solidFill>
                        <a:srgbClr val="ECC679"/>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rgbClr val="211F26"/>
                          </a:solidFill>
                          <a:latin typeface="Calibri" panose="020F0502020204030204" pitchFamily="34" charset="0"/>
                          <a:cs typeface="Calibri" panose="020F0502020204030204" pitchFamily="34" charset="0"/>
                        </a:endParaRPr>
                      </a:p>
                    </p:txBody>
                  </p:sp>
                </p:grpSp>
                <p:pic>
                  <p:nvPicPr>
                    <p:cNvPr id="193" name="Afbeelding 192">
                      <a:extLst>
                        <a:ext uri="{FF2B5EF4-FFF2-40B4-BE49-F238E27FC236}">
                          <a16:creationId xmlns:a16="http://schemas.microsoft.com/office/drawing/2014/main" id="{D68DB369-C1FE-4633-9828-FEAA192FABB6}"/>
                        </a:ext>
                      </a:extLst>
                    </p:cNvPr>
                    <p:cNvPicPr>
                      <a:picLocks noChangeAspect="1"/>
                    </p:cNvPicPr>
                    <p:nvPr userDrawn="1"/>
                  </p:nvPicPr>
                  <p:blipFill>
                    <a:blip r:embed="rId2" cstate="screen">
                      <a:duotone>
                        <a:prstClr val="black"/>
                        <a:srgbClr val="4D82B8">
                          <a:tint val="45000"/>
                          <a:satMod val="400000"/>
                        </a:srgbClr>
                      </a:duotone>
                      <a:extLst>
                        <a:ext uri="{BEBA8EAE-BF5A-486C-A8C5-ECC9F3942E4B}">
                          <a14:imgProps xmlns:a14="http://schemas.microsoft.com/office/drawing/2010/main">
                            <a14:imgLayer r:embed="rId3">
                              <a14:imgEffect>
                                <a14:brightnessContrast contrast="-40000"/>
                              </a14:imgEffect>
                            </a14:imgLayer>
                          </a14:imgProps>
                        </a:ext>
                        <a:ext uri="{28A0092B-C50C-407E-A947-70E740481C1C}">
                          <a14:useLocalDpi xmlns:a14="http://schemas.microsoft.com/office/drawing/2010/main"/>
                        </a:ext>
                      </a:extLst>
                    </a:blip>
                    <a:stretch>
                      <a:fillRect/>
                    </a:stretch>
                  </p:blipFill>
                  <p:spPr>
                    <a:xfrm>
                      <a:off x="13567296" y="3424991"/>
                      <a:ext cx="173367" cy="140220"/>
                    </a:xfrm>
                    <a:prstGeom prst="rect">
                      <a:avLst/>
                    </a:prstGeom>
                  </p:spPr>
                </p:pic>
                <p:pic>
                  <p:nvPicPr>
                    <p:cNvPr id="194" name="Afbeelding 193">
                      <a:extLst>
                        <a:ext uri="{FF2B5EF4-FFF2-40B4-BE49-F238E27FC236}">
                          <a16:creationId xmlns:a16="http://schemas.microsoft.com/office/drawing/2014/main" id="{DAFAEDDC-DFD6-408F-8AAF-87E18F1320AA}"/>
                        </a:ext>
                      </a:extLst>
                    </p:cNvPr>
                    <p:cNvPicPr>
                      <a:picLocks noChangeAspect="1"/>
                    </p:cNvPicPr>
                    <p:nvPr userDrawn="1"/>
                  </p:nvPicPr>
                  <p:blipFill>
                    <a:blip r:embed="rId4" cstate="screen">
                      <a:duotone>
                        <a:prstClr val="black"/>
                        <a:srgbClr val="4D82B8">
                          <a:tint val="45000"/>
                          <a:satMod val="400000"/>
                        </a:srgbClr>
                      </a:duotone>
                      <a:extLst>
                        <a:ext uri="{BEBA8EAE-BF5A-486C-A8C5-ECC9F3942E4B}">
                          <a14:imgProps xmlns:a14="http://schemas.microsoft.com/office/drawing/2010/main">
                            <a14:imgLayer r:embed="rId5">
                              <a14:imgEffect>
                                <a14:brightnessContrast contrast="-40000"/>
                              </a14:imgEffect>
                            </a14:imgLayer>
                          </a14:imgProps>
                        </a:ext>
                        <a:ext uri="{28A0092B-C50C-407E-A947-70E740481C1C}">
                          <a14:useLocalDpi xmlns:a14="http://schemas.microsoft.com/office/drawing/2010/main"/>
                        </a:ext>
                      </a:extLst>
                    </a:blip>
                    <a:stretch>
                      <a:fillRect/>
                    </a:stretch>
                  </p:blipFill>
                  <p:spPr>
                    <a:xfrm flipH="1">
                      <a:off x="13635598" y="3454369"/>
                      <a:ext cx="173367" cy="111423"/>
                    </a:xfrm>
                    <a:prstGeom prst="rect">
                      <a:avLst/>
                    </a:prstGeom>
                  </p:spPr>
                </p:pic>
              </p:grpSp>
              <p:grpSp>
                <p:nvGrpSpPr>
                  <p:cNvPr id="181" name="Groep 180">
                    <a:extLst>
                      <a:ext uri="{FF2B5EF4-FFF2-40B4-BE49-F238E27FC236}">
                        <a16:creationId xmlns:a16="http://schemas.microsoft.com/office/drawing/2014/main" id="{87ECDED8-3F8A-4813-B668-787D8823B6F3}"/>
                      </a:ext>
                    </a:extLst>
                  </p:cNvPr>
                  <p:cNvGrpSpPr/>
                  <p:nvPr userDrawn="1"/>
                </p:nvGrpSpPr>
                <p:grpSpPr>
                  <a:xfrm>
                    <a:off x="13103513" y="3705268"/>
                    <a:ext cx="145820" cy="146462"/>
                    <a:chOff x="13096169" y="3602278"/>
                    <a:chExt cx="145820" cy="146462"/>
                  </a:xfrm>
                </p:grpSpPr>
                <p:sp>
                  <p:nvSpPr>
                    <p:cNvPr id="185" name="Rechthoek 184">
                      <a:extLst>
                        <a:ext uri="{FF2B5EF4-FFF2-40B4-BE49-F238E27FC236}">
                          <a16:creationId xmlns:a16="http://schemas.microsoft.com/office/drawing/2014/main" id="{D111582A-5ECF-4CE8-97B9-B8E42695B4EB}"/>
                        </a:ext>
                      </a:extLst>
                    </p:cNvPr>
                    <p:cNvSpPr/>
                    <p:nvPr userDrawn="1"/>
                  </p:nvSpPr>
                  <p:spPr>
                    <a:xfrm>
                      <a:off x="13096169" y="3602278"/>
                      <a:ext cx="145820" cy="28388"/>
                    </a:xfrm>
                    <a:prstGeom prst="rect">
                      <a:avLst/>
                    </a:prstGeom>
                    <a:solidFill>
                      <a:srgbClr val="81818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rgbClr val="211F26"/>
                        </a:solidFill>
                        <a:latin typeface="Calibri" panose="020F0502020204030204" pitchFamily="34" charset="0"/>
                        <a:cs typeface="Calibri" panose="020F0502020204030204" pitchFamily="34" charset="0"/>
                      </a:endParaRPr>
                    </a:p>
                  </p:txBody>
                </p:sp>
                <p:sp>
                  <p:nvSpPr>
                    <p:cNvPr id="189" name="Rechthoek 188">
                      <a:extLst>
                        <a:ext uri="{FF2B5EF4-FFF2-40B4-BE49-F238E27FC236}">
                          <a16:creationId xmlns:a16="http://schemas.microsoft.com/office/drawing/2014/main" id="{E9AB4921-2FB4-4623-BE0E-2B95F1C2327C}"/>
                        </a:ext>
                      </a:extLst>
                    </p:cNvPr>
                    <p:cNvSpPr/>
                    <p:nvPr userDrawn="1"/>
                  </p:nvSpPr>
                  <p:spPr>
                    <a:xfrm rot="5400000">
                      <a:off x="13037453" y="3661636"/>
                      <a:ext cx="145820" cy="28388"/>
                    </a:xfrm>
                    <a:prstGeom prst="rect">
                      <a:avLst/>
                    </a:prstGeom>
                    <a:solidFill>
                      <a:srgbClr val="81818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rgbClr val="211F26"/>
                        </a:solidFill>
                        <a:latin typeface="Calibri" panose="020F0502020204030204" pitchFamily="34" charset="0"/>
                        <a:cs typeface="Calibri" panose="020F0502020204030204" pitchFamily="34" charset="0"/>
                      </a:endParaRPr>
                    </a:p>
                  </p:txBody>
                </p:sp>
              </p:grpSp>
              <p:grpSp>
                <p:nvGrpSpPr>
                  <p:cNvPr id="182" name="Groep 181">
                    <a:extLst>
                      <a:ext uri="{FF2B5EF4-FFF2-40B4-BE49-F238E27FC236}">
                        <a16:creationId xmlns:a16="http://schemas.microsoft.com/office/drawing/2014/main" id="{1E6173FB-8921-425F-89DC-80D8C6A250BA}"/>
                      </a:ext>
                    </a:extLst>
                  </p:cNvPr>
                  <p:cNvGrpSpPr/>
                  <p:nvPr userDrawn="1"/>
                </p:nvGrpSpPr>
                <p:grpSpPr>
                  <a:xfrm rot="10800000">
                    <a:off x="13061402" y="3665637"/>
                    <a:ext cx="145820" cy="146462"/>
                    <a:chOff x="13096169" y="3602278"/>
                    <a:chExt cx="145820" cy="146462"/>
                  </a:xfrm>
                </p:grpSpPr>
                <p:sp>
                  <p:nvSpPr>
                    <p:cNvPr id="183" name="Rechthoek 182">
                      <a:extLst>
                        <a:ext uri="{FF2B5EF4-FFF2-40B4-BE49-F238E27FC236}">
                          <a16:creationId xmlns:a16="http://schemas.microsoft.com/office/drawing/2014/main" id="{808106B0-F7C1-4811-8DF6-638F83E3F5D6}"/>
                        </a:ext>
                      </a:extLst>
                    </p:cNvPr>
                    <p:cNvSpPr/>
                    <p:nvPr userDrawn="1"/>
                  </p:nvSpPr>
                  <p:spPr>
                    <a:xfrm>
                      <a:off x="13096169" y="3602278"/>
                      <a:ext cx="145820" cy="28388"/>
                    </a:xfrm>
                    <a:prstGeom prst="rect">
                      <a:avLst/>
                    </a:prstGeom>
                    <a:solidFill>
                      <a:srgbClr val="81818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rgbClr val="211F26"/>
                        </a:solidFill>
                        <a:latin typeface="Calibri" panose="020F0502020204030204" pitchFamily="34" charset="0"/>
                        <a:cs typeface="Calibri" panose="020F0502020204030204" pitchFamily="34" charset="0"/>
                      </a:endParaRPr>
                    </a:p>
                  </p:txBody>
                </p:sp>
                <p:sp>
                  <p:nvSpPr>
                    <p:cNvPr id="184" name="Rechthoek 183">
                      <a:extLst>
                        <a:ext uri="{FF2B5EF4-FFF2-40B4-BE49-F238E27FC236}">
                          <a16:creationId xmlns:a16="http://schemas.microsoft.com/office/drawing/2014/main" id="{BBA09FAE-C7E1-47D3-BFA9-A26CB40165C0}"/>
                        </a:ext>
                      </a:extLst>
                    </p:cNvPr>
                    <p:cNvSpPr/>
                    <p:nvPr userDrawn="1"/>
                  </p:nvSpPr>
                  <p:spPr>
                    <a:xfrm rot="5400000">
                      <a:off x="13037453" y="3661636"/>
                      <a:ext cx="145820" cy="28388"/>
                    </a:xfrm>
                    <a:prstGeom prst="rect">
                      <a:avLst/>
                    </a:prstGeom>
                    <a:solidFill>
                      <a:srgbClr val="81818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rgbClr val="211F26"/>
                        </a:solidFill>
                        <a:latin typeface="Calibri" panose="020F0502020204030204" pitchFamily="34" charset="0"/>
                        <a:cs typeface="Calibri" panose="020F0502020204030204" pitchFamily="34" charset="0"/>
                      </a:endParaRPr>
                    </a:p>
                  </p:txBody>
                </p:sp>
              </p:grpSp>
            </p:grpSp>
            <p:sp>
              <p:nvSpPr>
                <p:cNvPr id="178" name="Rechthoek 177">
                  <a:extLst>
                    <a:ext uri="{FF2B5EF4-FFF2-40B4-BE49-F238E27FC236}">
                      <a16:creationId xmlns:a16="http://schemas.microsoft.com/office/drawing/2014/main" id="{357EB8B4-3870-4C38-B188-F4D55493E4C4}"/>
                    </a:ext>
                  </a:extLst>
                </p:cNvPr>
                <p:cNvSpPr/>
                <p:nvPr userDrawn="1"/>
              </p:nvSpPr>
              <p:spPr>
                <a:xfrm>
                  <a:off x="12579993" y="3889890"/>
                  <a:ext cx="828259" cy="161170"/>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ctr">
                    <a:lnSpc>
                      <a:spcPct val="90000"/>
                    </a:lnSpc>
                    <a:spcBef>
                      <a:spcPts val="600"/>
                    </a:spcBef>
                    <a:spcAft>
                      <a:spcPts val="600"/>
                    </a:spcAft>
                  </a:pPr>
                  <a:r>
                    <a:rPr lang="nl-NL" sz="900" b="0" noProof="0">
                      <a:solidFill>
                        <a:srgbClr val="211F26"/>
                      </a:solidFill>
                      <a:latin typeface="Calibri" panose="020F0502020204030204" pitchFamily="34" charset="0"/>
                      <a:cs typeface="Calibri" panose="020F0502020204030204" pitchFamily="34" charset="0"/>
                    </a:rPr>
                    <a:t>Bijsnijden</a:t>
                  </a:r>
                </a:p>
              </p:txBody>
            </p:sp>
            <p:sp>
              <p:nvSpPr>
                <p:cNvPr id="179" name="Gelijkbenige driehoek 178">
                  <a:extLst>
                    <a:ext uri="{FF2B5EF4-FFF2-40B4-BE49-F238E27FC236}">
                      <a16:creationId xmlns:a16="http://schemas.microsoft.com/office/drawing/2014/main" id="{91876BAB-1CED-4A89-A5F2-E119820B4ED2}"/>
                    </a:ext>
                  </a:extLst>
                </p:cNvPr>
                <p:cNvSpPr/>
                <p:nvPr userDrawn="1"/>
              </p:nvSpPr>
              <p:spPr>
                <a:xfrm rot="10800000">
                  <a:off x="12950688" y="4093726"/>
                  <a:ext cx="86866" cy="51147"/>
                </a:xfrm>
                <a:prstGeom prst="triangle">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rgbClr val="211F26"/>
                    </a:solidFill>
                    <a:latin typeface="Calibri" panose="020F0502020204030204" pitchFamily="34" charset="0"/>
                    <a:cs typeface="Calibri" panose="020F0502020204030204" pitchFamily="34" charset="0"/>
                  </a:endParaRPr>
                </a:p>
              </p:txBody>
            </p:sp>
          </p:grpSp>
        </p:grpSp>
      </p:grpSp>
      <p:grpSp>
        <p:nvGrpSpPr>
          <p:cNvPr id="207" name="Instructie">
            <a:extLst>
              <a:ext uri="{FF2B5EF4-FFF2-40B4-BE49-F238E27FC236}">
                <a16:creationId xmlns:a16="http://schemas.microsoft.com/office/drawing/2014/main" id="{B3B5CED4-1FB9-402A-B178-E7EEB8EA859D}"/>
              </a:ext>
            </a:extLst>
          </p:cNvPr>
          <p:cNvGrpSpPr/>
          <p:nvPr userDrawn="1"/>
        </p:nvGrpSpPr>
        <p:grpSpPr>
          <a:xfrm>
            <a:off x="-3666328" y="-99300"/>
            <a:ext cx="3391307" cy="7056601"/>
            <a:chOff x="-3666328" y="-99300"/>
            <a:chExt cx="3391307" cy="7056601"/>
          </a:xfrm>
        </p:grpSpPr>
        <p:sp>
          <p:nvSpPr>
            <p:cNvPr id="208" name="Rechthoek 207">
              <a:extLst>
                <a:ext uri="{FF2B5EF4-FFF2-40B4-BE49-F238E27FC236}">
                  <a16:creationId xmlns:a16="http://schemas.microsoft.com/office/drawing/2014/main" id="{D9594A85-AE77-4864-8DF0-F6D3EA240449}"/>
                </a:ext>
              </a:extLst>
            </p:cNvPr>
            <p:cNvSpPr/>
            <p:nvPr userDrawn="1"/>
          </p:nvSpPr>
          <p:spPr>
            <a:xfrm>
              <a:off x="-3666328" y="-99300"/>
              <a:ext cx="3391307" cy="7056601"/>
            </a:xfrm>
            <a:prstGeom prst="rect">
              <a:avLst/>
            </a:prstGeom>
            <a:solidFill>
              <a:schemeClr val="bg1">
                <a:lumMod val="95000"/>
              </a:schemeClr>
            </a:solidFill>
            <a:ln w="317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108000" rIns="108000" bIns="108000" numCol="1" spcCol="0" rtlCol="0" fromWordArt="0" anchor="ctr" anchorCtr="0" forceAA="0" compatLnSpc="1">
              <a:prstTxWarp prst="textNoShape">
                <a:avLst/>
              </a:prstTxWarp>
              <a:noAutofit/>
            </a:bodyPr>
            <a:lstStyle/>
            <a:p>
              <a:pPr algn="l">
                <a:lnSpc>
                  <a:spcPct val="90000"/>
                </a:lnSpc>
                <a:spcBef>
                  <a:spcPts val="600"/>
                </a:spcBef>
                <a:spcAft>
                  <a:spcPts val="600"/>
                </a:spcAft>
              </a:pPr>
              <a:endParaRPr lang="nl-NL" sz="1400" b="1" cap="all" baseline="0">
                <a:solidFill>
                  <a:schemeClr val="bg1"/>
                </a:solidFill>
                <a:latin typeface="Calibri" panose="020F0502020204030204" pitchFamily="34" charset="0"/>
                <a:cs typeface="Calibri" panose="020F0502020204030204" pitchFamily="34" charset="0"/>
              </a:endParaRPr>
            </a:p>
          </p:txBody>
        </p:sp>
        <p:sp>
          <p:nvSpPr>
            <p:cNvPr id="209" name="Rechthoek 208">
              <a:extLst>
                <a:ext uri="{FF2B5EF4-FFF2-40B4-BE49-F238E27FC236}">
                  <a16:creationId xmlns:a16="http://schemas.microsoft.com/office/drawing/2014/main" id="{01617735-9E3B-4D93-9BFB-D04BE322397C}"/>
                </a:ext>
              </a:extLst>
            </p:cNvPr>
            <p:cNvSpPr/>
            <p:nvPr userDrawn="1"/>
          </p:nvSpPr>
          <p:spPr>
            <a:xfrm>
              <a:off x="-3459892" y="1706891"/>
              <a:ext cx="3086600" cy="414841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108000" rIns="108000" bIns="108000" numCol="1" spcCol="0" rtlCol="0" fromWordArt="0" anchor="ctr" anchorCtr="0" forceAA="0" compatLnSpc="1">
              <a:prstTxWarp prst="textNoShape">
                <a:avLst/>
              </a:prstTxWarp>
              <a:noAutofit/>
            </a:bodyPr>
            <a:lstStyle/>
            <a:p>
              <a:pPr algn="l">
                <a:lnSpc>
                  <a:spcPct val="90000"/>
                </a:lnSpc>
                <a:spcBef>
                  <a:spcPts val="600"/>
                </a:spcBef>
                <a:spcAft>
                  <a:spcPts val="600"/>
                </a:spcAft>
              </a:pPr>
              <a:endParaRPr lang="nl-NL" sz="1400" b="1" cap="all" baseline="0">
                <a:solidFill>
                  <a:schemeClr val="bg1"/>
                </a:solidFill>
                <a:latin typeface="Calibri" panose="020F0502020204030204" pitchFamily="34" charset="0"/>
                <a:cs typeface="Calibri" panose="020F0502020204030204" pitchFamily="34" charset="0"/>
              </a:endParaRPr>
            </a:p>
          </p:txBody>
        </p:sp>
        <p:sp>
          <p:nvSpPr>
            <p:cNvPr id="210" name="Rechthoek 209">
              <a:extLst>
                <a:ext uri="{FF2B5EF4-FFF2-40B4-BE49-F238E27FC236}">
                  <a16:creationId xmlns:a16="http://schemas.microsoft.com/office/drawing/2014/main" id="{F493AF65-8460-46C9-97EF-F881AE346DF6}"/>
                </a:ext>
              </a:extLst>
            </p:cNvPr>
            <p:cNvSpPr/>
            <p:nvPr userDrawn="1"/>
          </p:nvSpPr>
          <p:spPr>
            <a:xfrm>
              <a:off x="-3569165" y="390844"/>
              <a:ext cx="393459" cy="184058"/>
            </a:xfrm>
            <a:prstGeom prst="rect">
              <a:avLst/>
            </a:prstGeom>
            <a:solidFill>
              <a:srgbClr val="F8F8F8"/>
            </a:solidFill>
            <a:ln w="635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ctr"/>
              <a:r>
                <a:rPr lang="nl-NL" sz="800" b="0" noProof="0">
                  <a:solidFill>
                    <a:srgbClr val="211F26"/>
                  </a:solidFill>
                  <a:latin typeface="Calibri" panose="020F0502020204030204" pitchFamily="34" charset="0"/>
                  <a:cs typeface="Calibri" panose="020F0502020204030204" pitchFamily="34" charset="0"/>
                </a:rPr>
                <a:t>Start</a:t>
              </a:r>
            </a:p>
          </p:txBody>
        </p:sp>
        <p:sp>
          <p:nvSpPr>
            <p:cNvPr id="211" name="Rechthoek 210">
              <a:extLst>
                <a:ext uri="{FF2B5EF4-FFF2-40B4-BE49-F238E27FC236}">
                  <a16:creationId xmlns:a16="http://schemas.microsoft.com/office/drawing/2014/main" id="{CE6717BC-8988-416D-85AC-D7A91D816AA3}"/>
                </a:ext>
              </a:extLst>
            </p:cNvPr>
            <p:cNvSpPr/>
            <p:nvPr userDrawn="1"/>
          </p:nvSpPr>
          <p:spPr>
            <a:xfrm>
              <a:off x="-3564166" y="553515"/>
              <a:ext cx="383782" cy="27171"/>
            </a:xfrm>
            <a:prstGeom prst="rect">
              <a:avLst/>
            </a:prstGeom>
            <a:solidFill>
              <a:srgbClr val="B74629"/>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rgbClr val="211F26"/>
                </a:solidFill>
                <a:latin typeface="Calibri" panose="020F0502020204030204" pitchFamily="34" charset="0"/>
                <a:cs typeface="Calibri" panose="020F0502020204030204" pitchFamily="34" charset="0"/>
              </a:endParaRPr>
            </a:p>
          </p:txBody>
        </p:sp>
        <p:grpSp>
          <p:nvGrpSpPr>
            <p:cNvPr id="212" name="Groep 211">
              <a:extLst>
                <a:ext uri="{FF2B5EF4-FFF2-40B4-BE49-F238E27FC236}">
                  <a16:creationId xmlns:a16="http://schemas.microsoft.com/office/drawing/2014/main" id="{313FB409-1170-4F07-80AF-21ADDB5FA50E}"/>
                </a:ext>
              </a:extLst>
            </p:cNvPr>
            <p:cNvGrpSpPr/>
            <p:nvPr userDrawn="1"/>
          </p:nvGrpSpPr>
          <p:grpSpPr>
            <a:xfrm>
              <a:off x="-3315852" y="655360"/>
              <a:ext cx="137189" cy="108008"/>
              <a:chOff x="-3310843" y="700986"/>
              <a:chExt cx="182598" cy="143759"/>
            </a:xfrm>
          </p:grpSpPr>
          <p:grpSp>
            <p:nvGrpSpPr>
              <p:cNvPr id="276" name="Groep 275">
                <a:extLst>
                  <a:ext uri="{FF2B5EF4-FFF2-40B4-BE49-F238E27FC236}">
                    <a16:creationId xmlns:a16="http://schemas.microsoft.com/office/drawing/2014/main" id="{7E0DB4C1-976E-4771-A32D-375F020A4E5E}"/>
                  </a:ext>
                </a:extLst>
              </p:cNvPr>
              <p:cNvGrpSpPr/>
              <p:nvPr userDrawn="1"/>
            </p:nvGrpSpPr>
            <p:grpSpPr>
              <a:xfrm>
                <a:off x="-3310843" y="700986"/>
                <a:ext cx="182598" cy="143759"/>
                <a:chOff x="-3310843" y="700986"/>
                <a:chExt cx="182598" cy="143759"/>
              </a:xfrm>
            </p:grpSpPr>
            <p:cxnSp>
              <p:nvCxnSpPr>
                <p:cNvPr id="280" name="Rechte verbindingslijn 279">
                  <a:extLst>
                    <a:ext uri="{FF2B5EF4-FFF2-40B4-BE49-F238E27FC236}">
                      <a16:creationId xmlns:a16="http://schemas.microsoft.com/office/drawing/2014/main" id="{51F0A33A-8627-4DA4-B15A-8107F8B121A6}"/>
                    </a:ext>
                  </a:extLst>
                </p:cNvPr>
                <p:cNvCxnSpPr/>
                <p:nvPr userDrawn="1"/>
              </p:nvCxnSpPr>
              <p:spPr>
                <a:xfrm>
                  <a:off x="-3310843" y="700986"/>
                  <a:ext cx="182598" cy="0"/>
                </a:xfrm>
                <a:prstGeom prst="line">
                  <a:avLst/>
                </a:prstGeom>
                <a:noFill/>
                <a:ln w="9525" cap="flat" cmpd="sng" algn="ctr">
                  <a:solidFill>
                    <a:srgbClr val="292929"/>
                  </a:solidFill>
                  <a:prstDash val="solid"/>
                </a:ln>
                <a:effectLst/>
              </p:spPr>
            </p:cxnSp>
            <p:cxnSp>
              <p:nvCxnSpPr>
                <p:cNvPr id="281" name="Rechte verbindingslijn 280">
                  <a:extLst>
                    <a:ext uri="{FF2B5EF4-FFF2-40B4-BE49-F238E27FC236}">
                      <a16:creationId xmlns:a16="http://schemas.microsoft.com/office/drawing/2014/main" id="{1F22EE0B-A6A9-457D-BD58-998489C32CBF}"/>
                    </a:ext>
                  </a:extLst>
                </p:cNvPr>
                <p:cNvCxnSpPr/>
                <p:nvPr userDrawn="1"/>
              </p:nvCxnSpPr>
              <p:spPr>
                <a:xfrm>
                  <a:off x="-3310843" y="844745"/>
                  <a:ext cx="182598" cy="0"/>
                </a:xfrm>
                <a:prstGeom prst="line">
                  <a:avLst/>
                </a:prstGeom>
                <a:noFill/>
                <a:ln w="9525" cap="flat" cmpd="sng" algn="ctr">
                  <a:solidFill>
                    <a:srgbClr val="292929"/>
                  </a:solidFill>
                  <a:prstDash val="solid"/>
                </a:ln>
                <a:effectLst/>
              </p:spPr>
            </p:cxnSp>
            <p:cxnSp>
              <p:nvCxnSpPr>
                <p:cNvPr id="282" name="Rechte verbindingslijn 281">
                  <a:extLst>
                    <a:ext uri="{FF2B5EF4-FFF2-40B4-BE49-F238E27FC236}">
                      <a16:creationId xmlns:a16="http://schemas.microsoft.com/office/drawing/2014/main" id="{1324D9AB-A5C8-491B-BF77-FB50FEC52ADB}"/>
                    </a:ext>
                  </a:extLst>
                </p:cNvPr>
                <p:cNvCxnSpPr/>
                <p:nvPr userDrawn="1"/>
              </p:nvCxnSpPr>
              <p:spPr>
                <a:xfrm>
                  <a:off x="-3213196" y="808806"/>
                  <a:ext cx="82203" cy="0"/>
                </a:xfrm>
                <a:prstGeom prst="line">
                  <a:avLst/>
                </a:prstGeom>
                <a:noFill/>
                <a:ln w="9525" cap="flat" cmpd="sng" algn="ctr">
                  <a:solidFill>
                    <a:srgbClr val="292929"/>
                  </a:solidFill>
                  <a:prstDash val="solid"/>
                </a:ln>
                <a:effectLst/>
              </p:spPr>
            </p:cxnSp>
            <p:cxnSp>
              <p:nvCxnSpPr>
                <p:cNvPr id="283" name="Rechte verbindingslijn 282">
                  <a:extLst>
                    <a:ext uri="{FF2B5EF4-FFF2-40B4-BE49-F238E27FC236}">
                      <a16:creationId xmlns:a16="http://schemas.microsoft.com/office/drawing/2014/main" id="{4D2F2508-97E3-4FF5-BDB4-6CE41813595C}"/>
                    </a:ext>
                  </a:extLst>
                </p:cNvPr>
                <p:cNvCxnSpPr/>
                <p:nvPr userDrawn="1"/>
              </p:nvCxnSpPr>
              <p:spPr>
                <a:xfrm>
                  <a:off x="-3213196" y="772866"/>
                  <a:ext cx="82203" cy="0"/>
                </a:xfrm>
                <a:prstGeom prst="line">
                  <a:avLst/>
                </a:prstGeom>
                <a:noFill/>
                <a:ln w="9525" cap="flat" cmpd="sng" algn="ctr">
                  <a:solidFill>
                    <a:srgbClr val="292929"/>
                  </a:solidFill>
                  <a:prstDash val="solid"/>
                </a:ln>
                <a:effectLst/>
              </p:spPr>
            </p:cxnSp>
            <p:cxnSp>
              <p:nvCxnSpPr>
                <p:cNvPr id="284" name="Rechte verbindingslijn 283">
                  <a:extLst>
                    <a:ext uri="{FF2B5EF4-FFF2-40B4-BE49-F238E27FC236}">
                      <a16:creationId xmlns:a16="http://schemas.microsoft.com/office/drawing/2014/main" id="{6AA7F127-5859-48E6-840B-70D7924550C4}"/>
                    </a:ext>
                  </a:extLst>
                </p:cNvPr>
                <p:cNvCxnSpPr/>
                <p:nvPr userDrawn="1"/>
              </p:nvCxnSpPr>
              <p:spPr>
                <a:xfrm>
                  <a:off x="-3213196" y="736926"/>
                  <a:ext cx="82203" cy="0"/>
                </a:xfrm>
                <a:prstGeom prst="line">
                  <a:avLst/>
                </a:prstGeom>
                <a:noFill/>
                <a:ln w="9525" cap="flat" cmpd="sng" algn="ctr">
                  <a:solidFill>
                    <a:srgbClr val="292929"/>
                  </a:solidFill>
                  <a:prstDash val="solid"/>
                </a:ln>
                <a:effectLst/>
              </p:spPr>
            </p:cxnSp>
          </p:grpSp>
          <p:grpSp>
            <p:nvGrpSpPr>
              <p:cNvPr id="277" name="Groep 276">
                <a:extLst>
                  <a:ext uri="{FF2B5EF4-FFF2-40B4-BE49-F238E27FC236}">
                    <a16:creationId xmlns:a16="http://schemas.microsoft.com/office/drawing/2014/main" id="{4C082982-39D7-4B18-9119-AB6D30F9FE94}"/>
                  </a:ext>
                </a:extLst>
              </p:cNvPr>
              <p:cNvGrpSpPr/>
              <p:nvPr userDrawn="1"/>
            </p:nvGrpSpPr>
            <p:grpSpPr>
              <a:xfrm flipH="1">
                <a:off x="-3310774" y="735854"/>
                <a:ext cx="88801" cy="72568"/>
                <a:chOff x="-2091059" y="1395403"/>
                <a:chExt cx="157316" cy="128558"/>
              </a:xfrm>
            </p:grpSpPr>
            <p:sp>
              <p:nvSpPr>
                <p:cNvPr id="278" name="Rechthoek 277">
                  <a:extLst>
                    <a:ext uri="{FF2B5EF4-FFF2-40B4-BE49-F238E27FC236}">
                      <a16:creationId xmlns:a16="http://schemas.microsoft.com/office/drawing/2014/main" id="{8E11DC99-AC0C-4625-9D35-6C64366E47BE}"/>
                    </a:ext>
                  </a:extLst>
                </p:cNvPr>
                <p:cNvSpPr/>
                <p:nvPr userDrawn="1"/>
              </p:nvSpPr>
              <p:spPr>
                <a:xfrm>
                  <a:off x="-2051585" y="1436824"/>
                  <a:ext cx="117842" cy="45718"/>
                </a:xfrm>
                <a:prstGeom prst="rect">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rgbClr val="211F26"/>
                    </a:solidFill>
                    <a:latin typeface="Calibri" panose="020F0502020204030204" pitchFamily="34" charset="0"/>
                    <a:cs typeface="Calibri" panose="020F0502020204030204" pitchFamily="34" charset="0"/>
                  </a:endParaRPr>
                </a:p>
              </p:txBody>
            </p:sp>
            <p:sp>
              <p:nvSpPr>
                <p:cNvPr id="279" name="Pijl: punthaak 278">
                  <a:extLst>
                    <a:ext uri="{FF2B5EF4-FFF2-40B4-BE49-F238E27FC236}">
                      <a16:creationId xmlns:a16="http://schemas.microsoft.com/office/drawing/2014/main" id="{7C5587C3-69F1-4540-A55C-3F44C71AABDA}"/>
                    </a:ext>
                  </a:extLst>
                </p:cNvPr>
                <p:cNvSpPr/>
                <p:nvPr userDrawn="1"/>
              </p:nvSpPr>
              <p:spPr>
                <a:xfrm flipH="1">
                  <a:off x="-2091059" y="1395403"/>
                  <a:ext cx="128558" cy="128558"/>
                </a:xfrm>
                <a:prstGeom prst="chevron">
                  <a:avLst>
                    <a:gd name="adj" fmla="val 47962"/>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rgbClr val="211F26"/>
                    </a:solidFill>
                    <a:latin typeface="Calibri" panose="020F0502020204030204" pitchFamily="34" charset="0"/>
                    <a:cs typeface="Calibri" panose="020F0502020204030204" pitchFamily="34" charset="0"/>
                  </a:endParaRPr>
                </a:p>
              </p:txBody>
            </p:sp>
          </p:grpSp>
        </p:grpSp>
        <p:grpSp>
          <p:nvGrpSpPr>
            <p:cNvPr id="213" name="Groep 212">
              <a:extLst>
                <a:ext uri="{FF2B5EF4-FFF2-40B4-BE49-F238E27FC236}">
                  <a16:creationId xmlns:a16="http://schemas.microsoft.com/office/drawing/2014/main" id="{603750AA-BDF4-486C-B6B9-BBEB5FC5F384}"/>
                </a:ext>
              </a:extLst>
            </p:cNvPr>
            <p:cNvGrpSpPr/>
            <p:nvPr userDrawn="1"/>
          </p:nvGrpSpPr>
          <p:grpSpPr>
            <a:xfrm>
              <a:off x="-3558732" y="655360"/>
              <a:ext cx="137189" cy="108008"/>
              <a:chOff x="-3634116" y="700986"/>
              <a:chExt cx="182598" cy="143759"/>
            </a:xfrm>
          </p:grpSpPr>
          <p:grpSp>
            <p:nvGrpSpPr>
              <p:cNvPr id="267" name="Groep 266">
                <a:extLst>
                  <a:ext uri="{FF2B5EF4-FFF2-40B4-BE49-F238E27FC236}">
                    <a16:creationId xmlns:a16="http://schemas.microsoft.com/office/drawing/2014/main" id="{90AA067B-6CD2-4062-8023-D8BC4B662B22}"/>
                  </a:ext>
                </a:extLst>
              </p:cNvPr>
              <p:cNvGrpSpPr/>
              <p:nvPr userDrawn="1"/>
            </p:nvGrpSpPr>
            <p:grpSpPr>
              <a:xfrm>
                <a:off x="-3634116" y="700986"/>
                <a:ext cx="182598" cy="143759"/>
                <a:chOff x="-3634116" y="700986"/>
                <a:chExt cx="182598" cy="143759"/>
              </a:xfrm>
            </p:grpSpPr>
            <p:cxnSp>
              <p:nvCxnSpPr>
                <p:cNvPr id="271" name="Rechte verbindingslijn 270">
                  <a:extLst>
                    <a:ext uri="{FF2B5EF4-FFF2-40B4-BE49-F238E27FC236}">
                      <a16:creationId xmlns:a16="http://schemas.microsoft.com/office/drawing/2014/main" id="{E10565D1-1134-487C-A29C-1803441ADAF9}"/>
                    </a:ext>
                  </a:extLst>
                </p:cNvPr>
                <p:cNvCxnSpPr/>
                <p:nvPr userDrawn="1"/>
              </p:nvCxnSpPr>
              <p:spPr>
                <a:xfrm>
                  <a:off x="-3634116" y="700986"/>
                  <a:ext cx="182598" cy="0"/>
                </a:xfrm>
                <a:prstGeom prst="line">
                  <a:avLst/>
                </a:prstGeom>
                <a:noFill/>
                <a:ln w="9525" cap="flat" cmpd="sng" algn="ctr">
                  <a:solidFill>
                    <a:srgbClr val="292929"/>
                  </a:solidFill>
                  <a:prstDash val="solid"/>
                </a:ln>
                <a:effectLst/>
              </p:spPr>
            </p:cxnSp>
            <p:cxnSp>
              <p:nvCxnSpPr>
                <p:cNvPr id="272" name="Rechte verbindingslijn 271">
                  <a:extLst>
                    <a:ext uri="{FF2B5EF4-FFF2-40B4-BE49-F238E27FC236}">
                      <a16:creationId xmlns:a16="http://schemas.microsoft.com/office/drawing/2014/main" id="{8A25F243-6449-486F-8CAC-A5D989E5385B}"/>
                    </a:ext>
                  </a:extLst>
                </p:cNvPr>
                <p:cNvCxnSpPr/>
                <p:nvPr userDrawn="1"/>
              </p:nvCxnSpPr>
              <p:spPr>
                <a:xfrm>
                  <a:off x="-3634116" y="844745"/>
                  <a:ext cx="182598" cy="0"/>
                </a:xfrm>
                <a:prstGeom prst="line">
                  <a:avLst/>
                </a:prstGeom>
                <a:noFill/>
                <a:ln w="9525" cap="flat" cmpd="sng" algn="ctr">
                  <a:solidFill>
                    <a:srgbClr val="292929"/>
                  </a:solidFill>
                  <a:prstDash val="solid"/>
                </a:ln>
                <a:effectLst/>
              </p:spPr>
            </p:cxnSp>
            <p:cxnSp>
              <p:nvCxnSpPr>
                <p:cNvPr id="273" name="Rechte verbindingslijn 272">
                  <a:extLst>
                    <a:ext uri="{FF2B5EF4-FFF2-40B4-BE49-F238E27FC236}">
                      <a16:creationId xmlns:a16="http://schemas.microsoft.com/office/drawing/2014/main" id="{A2B6405C-3114-49BD-A682-4D88013F9774}"/>
                    </a:ext>
                  </a:extLst>
                </p:cNvPr>
                <p:cNvCxnSpPr/>
                <p:nvPr userDrawn="1"/>
              </p:nvCxnSpPr>
              <p:spPr>
                <a:xfrm>
                  <a:off x="-3536469" y="808806"/>
                  <a:ext cx="82203" cy="0"/>
                </a:xfrm>
                <a:prstGeom prst="line">
                  <a:avLst/>
                </a:prstGeom>
                <a:noFill/>
                <a:ln w="9525" cap="flat" cmpd="sng" algn="ctr">
                  <a:solidFill>
                    <a:srgbClr val="292929"/>
                  </a:solidFill>
                  <a:prstDash val="solid"/>
                </a:ln>
                <a:effectLst/>
              </p:spPr>
            </p:cxnSp>
            <p:cxnSp>
              <p:nvCxnSpPr>
                <p:cNvPr id="274" name="Rechte verbindingslijn 273">
                  <a:extLst>
                    <a:ext uri="{FF2B5EF4-FFF2-40B4-BE49-F238E27FC236}">
                      <a16:creationId xmlns:a16="http://schemas.microsoft.com/office/drawing/2014/main" id="{0B9532FB-A2AC-4D16-932E-82274E613391}"/>
                    </a:ext>
                  </a:extLst>
                </p:cNvPr>
                <p:cNvCxnSpPr/>
                <p:nvPr userDrawn="1"/>
              </p:nvCxnSpPr>
              <p:spPr>
                <a:xfrm>
                  <a:off x="-3536469" y="772866"/>
                  <a:ext cx="82203" cy="0"/>
                </a:xfrm>
                <a:prstGeom prst="line">
                  <a:avLst/>
                </a:prstGeom>
                <a:noFill/>
                <a:ln w="9525" cap="flat" cmpd="sng" algn="ctr">
                  <a:solidFill>
                    <a:srgbClr val="292929"/>
                  </a:solidFill>
                  <a:prstDash val="solid"/>
                </a:ln>
                <a:effectLst/>
              </p:spPr>
            </p:cxnSp>
            <p:cxnSp>
              <p:nvCxnSpPr>
                <p:cNvPr id="275" name="Rechte verbindingslijn 274">
                  <a:extLst>
                    <a:ext uri="{FF2B5EF4-FFF2-40B4-BE49-F238E27FC236}">
                      <a16:creationId xmlns:a16="http://schemas.microsoft.com/office/drawing/2014/main" id="{33C850B3-B0B0-4AAE-9B8E-C698FF030B7B}"/>
                    </a:ext>
                  </a:extLst>
                </p:cNvPr>
                <p:cNvCxnSpPr/>
                <p:nvPr userDrawn="1"/>
              </p:nvCxnSpPr>
              <p:spPr>
                <a:xfrm>
                  <a:off x="-3536469" y="736926"/>
                  <a:ext cx="82203" cy="0"/>
                </a:xfrm>
                <a:prstGeom prst="line">
                  <a:avLst/>
                </a:prstGeom>
                <a:noFill/>
                <a:ln w="9525" cap="flat" cmpd="sng" algn="ctr">
                  <a:solidFill>
                    <a:srgbClr val="292929"/>
                  </a:solidFill>
                  <a:prstDash val="solid"/>
                </a:ln>
                <a:effectLst/>
              </p:spPr>
            </p:cxnSp>
          </p:grpSp>
          <p:grpSp>
            <p:nvGrpSpPr>
              <p:cNvPr id="268" name="Groep 267">
                <a:extLst>
                  <a:ext uri="{FF2B5EF4-FFF2-40B4-BE49-F238E27FC236}">
                    <a16:creationId xmlns:a16="http://schemas.microsoft.com/office/drawing/2014/main" id="{29ABC1BA-4FB1-4AA3-ADD3-00A91EB37BDE}"/>
                  </a:ext>
                </a:extLst>
              </p:cNvPr>
              <p:cNvGrpSpPr/>
              <p:nvPr userDrawn="1"/>
            </p:nvGrpSpPr>
            <p:grpSpPr>
              <a:xfrm>
                <a:off x="-3634047" y="735854"/>
                <a:ext cx="88801" cy="72568"/>
                <a:chOff x="-2091059" y="1395403"/>
                <a:chExt cx="157316" cy="128558"/>
              </a:xfrm>
            </p:grpSpPr>
            <p:sp>
              <p:nvSpPr>
                <p:cNvPr id="269" name="Rechthoek 268">
                  <a:extLst>
                    <a:ext uri="{FF2B5EF4-FFF2-40B4-BE49-F238E27FC236}">
                      <a16:creationId xmlns:a16="http://schemas.microsoft.com/office/drawing/2014/main" id="{FB95138A-8398-4E0B-B44B-73DBBD7B4F55}"/>
                    </a:ext>
                  </a:extLst>
                </p:cNvPr>
                <p:cNvSpPr/>
                <p:nvPr userDrawn="1"/>
              </p:nvSpPr>
              <p:spPr>
                <a:xfrm>
                  <a:off x="-2051585" y="1436824"/>
                  <a:ext cx="117842" cy="45718"/>
                </a:xfrm>
                <a:prstGeom prst="rect">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rgbClr val="211F26"/>
                    </a:solidFill>
                    <a:latin typeface="Calibri" panose="020F0502020204030204" pitchFamily="34" charset="0"/>
                    <a:cs typeface="Calibri" panose="020F0502020204030204" pitchFamily="34" charset="0"/>
                  </a:endParaRPr>
                </a:p>
              </p:txBody>
            </p:sp>
            <p:sp>
              <p:nvSpPr>
                <p:cNvPr id="270" name="Pijl: punthaak 269">
                  <a:extLst>
                    <a:ext uri="{FF2B5EF4-FFF2-40B4-BE49-F238E27FC236}">
                      <a16:creationId xmlns:a16="http://schemas.microsoft.com/office/drawing/2014/main" id="{6EC3DAE7-8543-40DE-8FC7-D97B5B5896A6}"/>
                    </a:ext>
                  </a:extLst>
                </p:cNvPr>
                <p:cNvSpPr/>
                <p:nvPr userDrawn="1"/>
              </p:nvSpPr>
              <p:spPr>
                <a:xfrm flipH="1">
                  <a:off x="-2091059" y="1395403"/>
                  <a:ext cx="128558" cy="128558"/>
                </a:xfrm>
                <a:prstGeom prst="chevron">
                  <a:avLst>
                    <a:gd name="adj" fmla="val 47962"/>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rgbClr val="211F26"/>
                    </a:solidFill>
                    <a:latin typeface="Calibri" panose="020F0502020204030204" pitchFamily="34" charset="0"/>
                    <a:cs typeface="Calibri" panose="020F0502020204030204" pitchFamily="34" charset="0"/>
                  </a:endParaRPr>
                </a:p>
              </p:txBody>
            </p:sp>
          </p:grpSp>
        </p:grpSp>
        <p:cxnSp>
          <p:nvCxnSpPr>
            <p:cNvPr id="214" name="Rechte verbindingslijn 213">
              <a:extLst>
                <a:ext uri="{FF2B5EF4-FFF2-40B4-BE49-F238E27FC236}">
                  <a16:creationId xmlns:a16="http://schemas.microsoft.com/office/drawing/2014/main" id="{E88E4F4D-9BF8-48DF-8694-855DB6B5ED8B}"/>
                </a:ext>
              </a:extLst>
            </p:cNvPr>
            <p:cNvCxnSpPr>
              <a:cxnSpLocks/>
            </p:cNvCxnSpPr>
            <p:nvPr userDrawn="1"/>
          </p:nvCxnSpPr>
          <p:spPr>
            <a:xfrm flipV="1">
              <a:off x="-3416243" y="507591"/>
              <a:ext cx="541275" cy="141564"/>
            </a:xfrm>
            <a:prstGeom prst="line">
              <a:avLst/>
            </a:prstGeom>
            <a:noFill/>
            <a:ln w="19050" cap="rnd" cmpd="sng" algn="ctr">
              <a:solidFill>
                <a:srgbClr val="0070C0"/>
              </a:solidFill>
              <a:prstDash val="solid"/>
              <a:headEnd type="oval"/>
            </a:ln>
            <a:effectLst/>
          </p:spPr>
        </p:cxnSp>
        <p:cxnSp>
          <p:nvCxnSpPr>
            <p:cNvPr id="215" name="Rechte verbindingslijn 214">
              <a:extLst>
                <a:ext uri="{FF2B5EF4-FFF2-40B4-BE49-F238E27FC236}">
                  <a16:creationId xmlns:a16="http://schemas.microsoft.com/office/drawing/2014/main" id="{B92E7485-727F-422F-ABC2-BED2A691B3AF}"/>
                </a:ext>
              </a:extLst>
            </p:cNvPr>
            <p:cNvCxnSpPr>
              <a:cxnSpLocks/>
            </p:cNvCxnSpPr>
            <p:nvPr userDrawn="1"/>
          </p:nvCxnSpPr>
          <p:spPr>
            <a:xfrm>
              <a:off x="-3178915" y="649155"/>
              <a:ext cx="299783" cy="179037"/>
            </a:xfrm>
            <a:prstGeom prst="line">
              <a:avLst/>
            </a:prstGeom>
            <a:noFill/>
            <a:ln w="19050" cap="rnd" cmpd="sng" algn="ctr">
              <a:solidFill>
                <a:srgbClr val="0070C0"/>
              </a:solidFill>
              <a:prstDash val="solid"/>
              <a:headEnd type="oval"/>
            </a:ln>
            <a:effectLst/>
          </p:spPr>
        </p:cxnSp>
        <p:grpSp>
          <p:nvGrpSpPr>
            <p:cNvPr id="216" name="Groep 215">
              <a:extLst>
                <a:ext uri="{FF2B5EF4-FFF2-40B4-BE49-F238E27FC236}">
                  <a16:creationId xmlns:a16="http://schemas.microsoft.com/office/drawing/2014/main" id="{92BB643E-26B5-4FCB-9E5D-259E664CC58C}"/>
                </a:ext>
              </a:extLst>
            </p:cNvPr>
            <p:cNvGrpSpPr/>
            <p:nvPr userDrawn="1"/>
          </p:nvGrpSpPr>
          <p:grpSpPr>
            <a:xfrm>
              <a:off x="-2881745" y="392342"/>
              <a:ext cx="268738" cy="248381"/>
              <a:chOff x="-2721817" y="347336"/>
              <a:chExt cx="432805" cy="400021"/>
            </a:xfrm>
          </p:grpSpPr>
          <p:sp>
            <p:nvSpPr>
              <p:cNvPr id="256" name="Rechthoek 255">
                <a:extLst>
                  <a:ext uri="{FF2B5EF4-FFF2-40B4-BE49-F238E27FC236}">
                    <a16:creationId xmlns:a16="http://schemas.microsoft.com/office/drawing/2014/main" id="{C677AAF6-1424-495C-A3CB-65133BBBA433}"/>
                  </a:ext>
                </a:extLst>
              </p:cNvPr>
              <p:cNvSpPr/>
              <p:nvPr userDrawn="1"/>
            </p:nvSpPr>
            <p:spPr>
              <a:xfrm>
                <a:off x="-2721817" y="347336"/>
                <a:ext cx="432805" cy="400021"/>
              </a:xfrm>
              <a:prstGeom prst="rect">
                <a:avLst/>
              </a:prstGeom>
              <a:solidFill>
                <a:schemeClr val="bg1"/>
              </a:solidFill>
              <a:ln w="317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ctr"/>
                <a:endParaRPr lang="nl-NL" sz="1050" b="0" noProof="0">
                  <a:solidFill>
                    <a:srgbClr val="211F26"/>
                  </a:solidFill>
                  <a:latin typeface="Calibri" panose="020F0502020204030204" pitchFamily="34" charset="0"/>
                  <a:cs typeface="Calibri" panose="020F0502020204030204" pitchFamily="34" charset="0"/>
                </a:endParaRPr>
              </a:p>
            </p:txBody>
          </p:sp>
          <p:grpSp>
            <p:nvGrpSpPr>
              <p:cNvPr id="257" name="Groep 256">
                <a:extLst>
                  <a:ext uri="{FF2B5EF4-FFF2-40B4-BE49-F238E27FC236}">
                    <a16:creationId xmlns:a16="http://schemas.microsoft.com/office/drawing/2014/main" id="{FD45272A-DDA0-488C-8393-BA83E69F9E8D}"/>
                  </a:ext>
                </a:extLst>
              </p:cNvPr>
              <p:cNvGrpSpPr/>
              <p:nvPr userDrawn="1"/>
            </p:nvGrpSpPr>
            <p:grpSpPr>
              <a:xfrm>
                <a:off x="-2652453" y="431583"/>
                <a:ext cx="294076" cy="231526"/>
                <a:chOff x="-3634116" y="700986"/>
                <a:chExt cx="182598" cy="143759"/>
              </a:xfrm>
            </p:grpSpPr>
            <p:grpSp>
              <p:nvGrpSpPr>
                <p:cNvPr id="258" name="Groep 257">
                  <a:extLst>
                    <a:ext uri="{FF2B5EF4-FFF2-40B4-BE49-F238E27FC236}">
                      <a16:creationId xmlns:a16="http://schemas.microsoft.com/office/drawing/2014/main" id="{F6C2690A-E830-417D-BAC1-273EA2ED9085}"/>
                    </a:ext>
                  </a:extLst>
                </p:cNvPr>
                <p:cNvGrpSpPr/>
                <p:nvPr userDrawn="1"/>
              </p:nvGrpSpPr>
              <p:grpSpPr>
                <a:xfrm>
                  <a:off x="-3634116" y="700986"/>
                  <a:ext cx="182598" cy="143759"/>
                  <a:chOff x="-3634116" y="700986"/>
                  <a:chExt cx="182598" cy="143759"/>
                </a:xfrm>
              </p:grpSpPr>
              <p:cxnSp>
                <p:nvCxnSpPr>
                  <p:cNvPr id="262" name="Rechte verbindingslijn 261">
                    <a:extLst>
                      <a:ext uri="{FF2B5EF4-FFF2-40B4-BE49-F238E27FC236}">
                        <a16:creationId xmlns:a16="http://schemas.microsoft.com/office/drawing/2014/main" id="{DA79EF53-649B-40F7-9DD1-F65A8A47DEAC}"/>
                      </a:ext>
                    </a:extLst>
                  </p:cNvPr>
                  <p:cNvCxnSpPr/>
                  <p:nvPr userDrawn="1"/>
                </p:nvCxnSpPr>
                <p:spPr>
                  <a:xfrm>
                    <a:off x="-3634116" y="700986"/>
                    <a:ext cx="182598" cy="0"/>
                  </a:xfrm>
                  <a:prstGeom prst="line">
                    <a:avLst/>
                  </a:prstGeom>
                  <a:noFill/>
                  <a:ln w="19050" cap="flat" cmpd="sng" algn="ctr">
                    <a:solidFill>
                      <a:srgbClr val="292929"/>
                    </a:solidFill>
                    <a:prstDash val="solid"/>
                  </a:ln>
                  <a:effectLst/>
                </p:spPr>
              </p:cxnSp>
              <p:cxnSp>
                <p:nvCxnSpPr>
                  <p:cNvPr id="263" name="Rechte verbindingslijn 262">
                    <a:extLst>
                      <a:ext uri="{FF2B5EF4-FFF2-40B4-BE49-F238E27FC236}">
                        <a16:creationId xmlns:a16="http://schemas.microsoft.com/office/drawing/2014/main" id="{F4EEFA28-F72B-47B4-9C4B-6A4FDF92F351}"/>
                      </a:ext>
                    </a:extLst>
                  </p:cNvPr>
                  <p:cNvCxnSpPr/>
                  <p:nvPr userDrawn="1"/>
                </p:nvCxnSpPr>
                <p:spPr>
                  <a:xfrm>
                    <a:off x="-3634116" y="844745"/>
                    <a:ext cx="182598" cy="0"/>
                  </a:xfrm>
                  <a:prstGeom prst="line">
                    <a:avLst/>
                  </a:prstGeom>
                  <a:noFill/>
                  <a:ln w="19050" cap="flat" cmpd="sng" algn="ctr">
                    <a:solidFill>
                      <a:srgbClr val="292929"/>
                    </a:solidFill>
                    <a:prstDash val="solid"/>
                  </a:ln>
                  <a:effectLst/>
                </p:spPr>
              </p:cxnSp>
              <p:cxnSp>
                <p:nvCxnSpPr>
                  <p:cNvPr id="264" name="Rechte verbindingslijn 263">
                    <a:extLst>
                      <a:ext uri="{FF2B5EF4-FFF2-40B4-BE49-F238E27FC236}">
                        <a16:creationId xmlns:a16="http://schemas.microsoft.com/office/drawing/2014/main" id="{8EE7D25E-E49A-4A45-9D87-8687F5645F56}"/>
                      </a:ext>
                    </a:extLst>
                  </p:cNvPr>
                  <p:cNvCxnSpPr/>
                  <p:nvPr userDrawn="1"/>
                </p:nvCxnSpPr>
                <p:spPr>
                  <a:xfrm>
                    <a:off x="-3536469" y="808806"/>
                    <a:ext cx="82203" cy="0"/>
                  </a:xfrm>
                  <a:prstGeom prst="line">
                    <a:avLst/>
                  </a:prstGeom>
                  <a:noFill/>
                  <a:ln w="19050" cap="flat" cmpd="sng" algn="ctr">
                    <a:solidFill>
                      <a:srgbClr val="292929"/>
                    </a:solidFill>
                    <a:prstDash val="solid"/>
                  </a:ln>
                  <a:effectLst/>
                </p:spPr>
              </p:cxnSp>
              <p:cxnSp>
                <p:nvCxnSpPr>
                  <p:cNvPr id="265" name="Rechte verbindingslijn 264">
                    <a:extLst>
                      <a:ext uri="{FF2B5EF4-FFF2-40B4-BE49-F238E27FC236}">
                        <a16:creationId xmlns:a16="http://schemas.microsoft.com/office/drawing/2014/main" id="{F5A05765-347E-417B-9BC4-C43622B62D57}"/>
                      </a:ext>
                    </a:extLst>
                  </p:cNvPr>
                  <p:cNvCxnSpPr/>
                  <p:nvPr userDrawn="1"/>
                </p:nvCxnSpPr>
                <p:spPr>
                  <a:xfrm>
                    <a:off x="-3536469" y="772866"/>
                    <a:ext cx="82203" cy="0"/>
                  </a:xfrm>
                  <a:prstGeom prst="line">
                    <a:avLst/>
                  </a:prstGeom>
                  <a:noFill/>
                  <a:ln w="19050" cap="flat" cmpd="sng" algn="ctr">
                    <a:solidFill>
                      <a:srgbClr val="292929"/>
                    </a:solidFill>
                    <a:prstDash val="solid"/>
                  </a:ln>
                  <a:effectLst/>
                </p:spPr>
              </p:cxnSp>
              <p:cxnSp>
                <p:nvCxnSpPr>
                  <p:cNvPr id="266" name="Rechte verbindingslijn 265">
                    <a:extLst>
                      <a:ext uri="{FF2B5EF4-FFF2-40B4-BE49-F238E27FC236}">
                        <a16:creationId xmlns:a16="http://schemas.microsoft.com/office/drawing/2014/main" id="{01F35FE7-AEF4-480F-89B3-7E7A9D2720D3}"/>
                      </a:ext>
                    </a:extLst>
                  </p:cNvPr>
                  <p:cNvCxnSpPr/>
                  <p:nvPr userDrawn="1"/>
                </p:nvCxnSpPr>
                <p:spPr>
                  <a:xfrm>
                    <a:off x="-3536469" y="736926"/>
                    <a:ext cx="82203" cy="0"/>
                  </a:xfrm>
                  <a:prstGeom prst="line">
                    <a:avLst/>
                  </a:prstGeom>
                  <a:noFill/>
                  <a:ln w="19050" cap="flat" cmpd="sng" algn="ctr">
                    <a:solidFill>
                      <a:srgbClr val="292929"/>
                    </a:solidFill>
                    <a:prstDash val="solid"/>
                  </a:ln>
                  <a:effectLst/>
                </p:spPr>
              </p:cxnSp>
            </p:grpSp>
            <p:grpSp>
              <p:nvGrpSpPr>
                <p:cNvPr id="259" name="Groep 258">
                  <a:extLst>
                    <a:ext uri="{FF2B5EF4-FFF2-40B4-BE49-F238E27FC236}">
                      <a16:creationId xmlns:a16="http://schemas.microsoft.com/office/drawing/2014/main" id="{F7FDFC48-9D36-4339-9453-939188474E4A}"/>
                    </a:ext>
                  </a:extLst>
                </p:cNvPr>
                <p:cNvGrpSpPr/>
                <p:nvPr userDrawn="1"/>
              </p:nvGrpSpPr>
              <p:grpSpPr>
                <a:xfrm>
                  <a:off x="-3634047" y="735854"/>
                  <a:ext cx="88801" cy="72568"/>
                  <a:chOff x="-2091059" y="1395403"/>
                  <a:chExt cx="157316" cy="128558"/>
                </a:xfrm>
              </p:grpSpPr>
              <p:sp>
                <p:nvSpPr>
                  <p:cNvPr id="260" name="Rechthoek 259">
                    <a:extLst>
                      <a:ext uri="{FF2B5EF4-FFF2-40B4-BE49-F238E27FC236}">
                        <a16:creationId xmlns:a16="http://schemas.microsoft.com/office/drawing/2014/main" id="{A4BC46FB-045F-4AF9-8B3B-AC44356B65F0}"/>
                      </a:ext>
                    </a:extLst>
                  </p:cNvPr>
                  <p:cNvSpPr/>
                  <p:nvPr userDrawn="1"/>
                </p:nvSpPr>
                <p:spPr>
                  <a:xfrm>
                    <a:off x="-2051585" y="1436824"/>
                    <a:ext cx="117842" cy="45718"/>
                  </a:xfrm>
                  <a:prstGeom prst="rect">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rgbClr val="211F26"/>
                      </a:solidFill>
                      <a:latin typeface="Calibri" panose="020F0502020204030204" pitchFamily="34" charset="0"/>
                      <a:cs typeface="Calibri" panose="020F0502020204030204" pitchFamily="34" charset="0"/>
                    </a:endParaRPr>
                  </a:p>
                </p:txBody>
              </p:sp>
              <p:sp>
                <p:nvSpPr>
                  <p:cNvPr id="261" name="Pijl: punthaak 260">
                    <a:extLst>
                      <a:ext uri="{FF2B5EF4-FFF2-40B4-BE49-F238E27FC236}">
                        <a16:creationId xmlns:a16="http://schemas.microsoft.com/office/drawing/2014/main" id="{81617C81-94EF-4274-908D-588D3CB0DD89}"/>
                      </a:ext>
                    </a:extLst>
                  </p:cNvPr>
                  <p:cNvSpPr/>
                  <p:nvPr userDrawn="1"/>
                </p:nvSpPr>
                <p:spPr>
                  <a:xfrm flipH="1">
                    <a:off x="-2091059" y="1395403"/>
                    <a:ext cx="128558" cy="128558"/>
                  </a:xfrm>
                  <a:prstGeom prst="chevron">
                    <a:avLst>
                      <a:gd name="adj" fmla="val 47962"/>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rgbClr val="211F26"/>
                      </a:solidFill>
                      <a:latin typeface="Calibri" panose="020F0502020204030204" pitchFamily="34" charset="0"/>
                      <a:cs typeface="Calibri" panose="020F0502020204030204" pitchFamily="34" charset="0"/>
                    </a:endParaRPr>
                  </a:p>
                </p:txBody>
              </p:sp>
            </p:grpSp>
          </p:grpSp>
        </p:grpSp>
        <p:grpSp>
          <p:nvGrpSpPr>
            <p:cNvPr id="217" name="Groep 216">
              <a:extLst>
                <a:ext uri="{FF2B5EF4-FFF2-40B4-BE49-F238E27FC236}">
                  <a16:creationId xmlns:a16="http://schemas.microsoft.com/office/drawing/2014/main" id="{B965847A-1C84-4032-B92B-6168A3C21DF5}"/>
                </a:ext>
              </a:extLst>
            </p:cNvPr>
            <p:cNvGrpSpPr/>
            <p:nvPr userDrawn="1"/>
          </p:nvGrpSpPr>
          <p:grpSpPr>
            <a:xfrm>
              <a:off x="-2881745" y="701339"/>
              <a:ext cx="268738" cy="248381"/>
              <a:chOff x="-2721817" y="782525"/>
              <a:chExt cx="432805" cy="400021"/>
            </a:xfrm>
          </p:grpSpPr>
          <p:sp>
            <p:nvSpPr>
              <p:cNvPr id="245" name="Rechthoek 244">
                <a:extLst>
                  <a:ext uri="{FF2B5EF4-FFF2-40B4-BE49-F238E27FC236}">
                    <a16:creationId xmlns:a16="http://schemas.microsoft.com/office/drawing/2014/main" id="{2F605332-6DF5-4B19-B498-A4A74F1B5836}"/>
                  </a:ext>
                </a:extLst>
              </p:cNvPr>
              <p:cNvSpPr/>
              <p:nvPr userDrawn="1"/>
            </p:nvSpPr>
            <p:spPr>
              <a:xfrm>
                <a:off x="-2721817" y="782525"/>
                <a:ext cx="432805" cy="400021"/>
              </a:xfrm>
              <a:prstGeom prst="rect">
                <a:avLst/>
              </a:prstGeom>
              <a:solidFill>
                <a:schemeClr val="bg1"/>
              </a:solidFill>
              <a:ln w="317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ctr"/>
                <a:endParaRPr lang="nl-NL" sz="1050" b="0" noProof="0">
                  <a:solidFill>
                    <a:srgbClr val="211F26"/>
                  </a:solidFill>
                  <a:latin typeface="Calibri" panose="020F0502020204030204" pitchFamily="34" charset="0"/>
                  <a:cs typeface="Calibri" panose="020F0502020204030204" pitchFamily="34" charset="0"/>
                </a:endParaRPr>
              </a:p>
            </p:txBody>
          </p:sp>
          <p:grpSp>
            <p:nvGrpSpPr>
              <p:cNvPr id="246" name="Groep 245">
                <a:extLst>
                  <a:ext uri="{FF2B5EF4-FFF2-40B4-BE49-F238E27FC236}">
                    <a16:creationId xmlns:a16="http://schemas.microsoft.com/office/drawing/2014/main" id="{5CC3BE12-49EC-441D-9759-9DBBFEBBB2DE}"/>
                  </a:ext>
                </a:extLst>
              </p:cNvPr>
              <p:cNvGrpSpPr/>
              <p:nvPr userDrawn="1"/>
            </p:nvGrpSpPr>
            <p:grpSpPr>
              <a:xfrm>
                <a:off x="-2652453" y="866772"/>
                <a:ext cx="294076" cy="231526"/>
                <a:chOff x="-3310843" y="700986"/>
                <a:chExt cx="182598" cy="143759"/>
              </a:xfrm>
            </p:grpSpPr>
            <p:grpSp>
              <p:nvGrpSpPr>
                <p:cNvPr id="247" name="Groep 246">
                  <a:extLst>
                    <a:ext uri="{FF2B5EF4-FFF2-40B4-BE49-F238E27FC236}">
                      <a16:creationId xmlns:a16="http://schemas.microsoft.com/office/drawing/2014/main" id="{BB38BC5F-D772-4CF7-BADB-C7ED42A7DD48}"/>
                    </a:ext>
                  </a:extLst>
                </p:cNvPr>
                <p:cNvGrpSpPr/>
                <p:nvPr userDrawn="1"/>
              </p:nvGrpSpPr>
              <p:grpSpPr>
                <a:xfrm>
                  <a:off x="-3310843" y="700986"/>
                  <a:ext cx="182598" cy="143759"/>
                  <a:chOff x="-3310843" y="700986"/>
                  <a:chExt cx="182598" cy="143759"/>
                </a:xfrm>
              </p:grpSpPr>
              <p:cxnSp>
                <p:nvCxnSpPr>
                  <p:cNvPr id="251" name="Rechte verbindingslijn 250">
                    <a:extLst>
                      <a:ext uri="{FF2B5EF4-FFF2-40B4-BE49-F238E27FC236}">
                        <a16:creationId xmlns:a16="http://schemas.microsoft.com/office/drawing/2014/main" id="{785287BE-1F59-466D-9028-A5C7152574E3}"/>
                      </a:ext>
                    </a:extLst>
                  </p:cNvPr>
                  <p:cNvCxnSpPr/>
                  <p:nvPr userDrawn="1"/>
                </p:nvCxnSpPr>
                <p:spPr>
                  <a:xfrm>
                    <a:off x="-3310843" y="700986"/>
                    <a:ext cx="182598" cy="0"/>
                  </a:xfrm>
                  <a:prstGeom prst="line">
                    <a:avLst/>
                  </a:prstGeom>
                  <a:noFill/>
                  <a:ln w="19050" cap="flat" cmpd="sng" algn="ctr">
                    <a:solidFill>
                      <a:srgbClr val="292929"/>
                    </a:solidFill>
                    <a:prstDash val="solid"/>
                  </a:ln>
                  <a:effectLst/>
                </p:spPr>
              </p:cxnSp>
              <p:cxnSp>
                <p:nvCxnSpPr>
                  <p:cNvPr id="252" name="Rechte verbindingslijn 251">
                    <a:extLst>
                      <a:ext uri="{FF2B5EF4-FFF2-40B4-BE49-F238E27FC236}">
                        <a16:creationId xmlns:a16="http://schemas.microsoft.com/office/drawing/2014/main" id="{776DB94B-0FBE-463C-8D69-59DB911785B5}"/>
                      </a:ext>
                    </a:extLst>
                  </p:cNvPr>
                  <p:cNvCxnSpPr/>
                  <p:nvPr userDrawn="1"/>
                </p:nvCxnSpPr>
                <p:spPr>
                  <a:xfrm>
                    <a:off x="-3310843" y="844745"/>
                    <a:ext cx="182598" cy="0"/>
                  </a:xfrm>
                  <a:prstGeom prst="line">
                    <a:avLst/>
                  </a:prstGeom>
                  <a:noFill/>
                  <a:ln w="19050" cap="flat" cmpd="sng" algn="ctr">
                    <a:solidFill>
                      <a:srgbClr val="292929"/>
                    </a:solidFill>
                    <a:prstDash val="solid"/>
                  </a:ln>
                  <a:effectLst/>
                </p:spPr>
              </p:cxnSp>
              <p:cxnSp>
                <p:nvCxnSpPr>
                  <p:cNvPr id="253" name="Rechte verbindingslijn 252">
                    <a:extLst>
                      <a:ext uri="{FF2B5EF4-FFF2-40B4-BE49-F238E27FC236}">
                        <a16:creationId xmlns:a16="http://schemas.microsoft.com/office/drawing/2014/main" id="{A2BCDE77-4D51-46A2-A49D-3E457988FA7A}"/>
                      </a:ext>
                    </a:extLst>
                  </p:cNvPr>
                  <p:cNvCxnSpPr/>
                  <p:nvPr userDrawn="1"/>
                </p:nvCxnSpPr>
                <p:spPr>
                  <a:xfrm>
                    <a:off x="-3213196" y="808806"/>
                    <a:ext cx="82203" cy="0"/>
                  </a:xfrm>
                  <a:prstGeom prst="line">
                    <a:avLst/>
                  </a:prstGeom>
                  <a:noFill/>
                  <a:ln w="19050" cap="flat" cmpd="sng" algn="ctr">
                    <a:solidFill>
                      <a:srgbClr val="292929"/>
                    </a:solidFill>
                    <a:prstDash val="solid"/>
                  </a:ln>
                  <a:effectLst/>
                </p:spPr>
              </p:cxnSp>
              <p:cxnSp>
                <p:nvCxnSpPr>
                  <p:cNvPr id="254" name="Rechte verbindingslijn 253">
                    <a:extLst>
                      <a:ext uri="{FF2B5EF4-FFF2-40B4-BE49-F238E27FC236}">
                        <a16:creationId xmlns:a16="http://schemas.microsoft.com/office/drawing/2014/main" id="{DD59A8FD-50E2-47A2-8E66-FDB66E776898}"/>
                      </a:ext>
                    </a:extLst>
                  </p:cNvPr>
                  <p:cNvCxnSpPr/>
                  <p:nvPr userDrawn="1"/>
                </p:nvCxnSpPr>
                <p:spPr>
                  <a:xfrm>
                    <a:off x="-3213196" y="772866"/>
                    <a:ext cx="82203" cy="0"/>
                  </a:xfrm>
                  <a:prstGeom prst="line">
                    <a:avLst/>
                  </a:prstGeom>
                  <a:noFill/>
                  <a:ln w="19050" cap="flat" cmpd="sng" algn="ctr">
                    <a:solidFill>
                      <a:srgbClr val="292929"/>
                    </a:solidFill>
                    <a:prstDash val="solid"/>
                  </a:ln>
                  <a:effectLst/>
                </p:spPr>
              </p:cxnSp>
              <p:cxnSp>
                <p:nvCxnSpPr>
                  <p:cNvPr id="255" name="Rechte verbindingslijn 254">
                    <a:extLst>
                      <a:ext uri="{FF2B5EF4-FFF2-40B4-BE49-F238E27FC236}">
                        <a16:creationId xmlns:a16="http://schemas.microsoft.com/office/drawing/2014/main" id="{0BCF5F51-0698-48FE-98B3-6E475848647F}"/>
                      </a:ext>
                    </a:extLst>
                  </p:cNvPr>
                  <p:cNvCxnSpPr/>
                  <p:nvPr userDrawn="1"/>
                </p:nvCxnSpPr>
                <p:spPr>
                  <a:xfrm>
                    <a:off x="-3213196" y="736926"/>
                    <a:ext cx="82203" cy="0"/>
                  </a:xfrm>
                  <a:prstGeom prst="line">
                    <a:avLst/>
                  </a:prstGeom>
                  <a:noFill/>
                  <a:ln w="19050" cap="flat" cmpd="sng" algn="ctr">
                    <a:solidFill>
                      <a:srgbClr val="292929"/>
                    </a:solidFill>
                    <a:prstDash val="solid"/>
                  </a:ln>
                  <a:effectLst/>
                </p:spPr>
              </p:cxnSp>
            </p:grpSp>
            <p:grpSp>
              <p:nvGrpSpPr>
                <p:cNvPr id="248" name="Groep 247">
                  <a:extLst>
                    <a:ext uri="{FF2B5EF4-FFF2-40B4-BE49-F238E27FC236}">
                      <a16:creationId xmlns:a16="http://schemas.microsoft.com/office/drawing/2014/main" id="{79B988EF-907E-4AE6-A9B3-15F9FF4F0AAC}"/>
                    </a:ext>
                  </a:extLst>
                </p:cNvPr>
                <p:cNvGrpSpPr/>
                <p:nvPr userDrawn="1"/>
              </p:nvGrpSpPr>
              <p:grpSpPr>
                <a:xfrm flipH="1">
                  <a:off x="-3310774" y="735854"/>
                  <a:ext cx="88801" cy="72568"/>
                  <a:chOff x="-2091059" y="1395403"/>
                  <a:chExt cx="157316" cy="128558"/>
                </a:xfrm>
              </p:grpSpPr>
              <p:sp>
                <p:nvSpPr>
                  <p:cNvPr id="249" name="Rechthoek 248">
                    <a:extLst>
                      <a:ext uri="{FF2B5EF4-FFF2-40B4-BE49-F238E27FC236}">
                        <a16:creationId xmlns:a16="http://schemas.microsoft.com/office/drawing/2014/main" id="{9D3D8533-2FC9-4DBC-AC60-6BE28DBC5F65}"/>
                      </a:ext>
                    </a:extLst>
                  </p:cNvPr>
                  <p:cNvSpPr/>
                  <p:nvPr userDrawn="1"/>
                </p:nvSpPr>
                <p:spPr>
                  <a:xfrm>
                    <a:off x="-2051585" y="1436824"/>
                    <a:ext cx="117842" cy="45718"/>
                  </a:xfrm>
                  <a:prstGeom prst="rect">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rgbClr val="211F26"/>
                      </a:solidFill>
                      <a:latin typeface="Calibri" panose="020F0502020204030204" pitchFamily="34" charset="0"/>
                      <a:cs typeface="Calibri" panose="020F0502020204030204" pitchFamily="34" charset="0"/>
                    </a:endParaRPr>
                  </a:p>
                </p:txBody>
              </p:sp>
              <p:sp>
                <p:nvSpPr>
                  <p:cNvPr id="250" name="Pijl: punthaak 249">
                    <a:extLst>
                      <a:ext uri="{FF2B5EF4-FFF2-40B4-BE49-F238E27FC236}">
                        <a16:creationId xmlns:a16="http://schemas.microsoft.com/office/drawing/2014/main" id="{58852DAB-1FEF-4C33-A23D-12110562A30C}"/>
                      </a:ext>
                    </a:extLst>
                  </p:cNvPr>
                  <p:cNvSpPr/>
                  <p:nvPr userDrawn="1"/>
                </p:nvSpPr>
                <p:spPr>
                  <a:xfrm flipH="1">
                    <a:off x="-2091059" y="1395403"/>
                    <a:ext cx="128558" cy="128558"/>
                  </a:xfrm>
                  <a:prstGeom prst="chevron">
                    <a:avLst>
                      <a:gd name="adj" fmla="val 47962"/>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rgbClr val="211F26"/>
                      </a:solidFill>
                      <a:latin typeface="Calibri" panose="020F0502020204030204" pitchFamily="34" charset="0"/>
                      <a:cs typeface="Calibri" panose="020F0502020204030204" pitchFamily="34" charset="0"/>
                    </a:endParaRPr>
                  </a:p>
                </p:txBody>
              </p:sp>
            </p:grpSp>
          </p:grpSp>
        </p:grpSp>
        <p:sp>
          <p:nvSpPr>
            <p:cNvPr id="218" name="Rechthoek 217">
              <a:extLst>
                <a:ext uri="{FF2B5EF4-FFF2-40B4-BE49-F238E27FC236}">
                  <a16:creationId xmlns:a16="http://schemas.microsoft.com/office/drawing/2014/main" id="{0195CF06-5BFB-4856-8871-7C38D913795C}"/>
                </a:ext>
              </a:extLst>
            </p:cNvPr>
            <p:cNvSpPr/>
            <p:nvPr userDrawn="1"/>
          </p:nvSpPr>
          <p:spPr>
            <a:xfrm>
              <a:off x="-2524885" y="444350"/>
              <a:ext cx="2052000" cy="148810"/>
            </a:xfrm>
            <a:prstGeom prst="rect">
              <a:avLst/>
            </a:prstGeom>
            <a:noFill/>
            <a:ln w="25400" cap="flat" cmpd="sng" algn="ctr">
              <a:noFill/>
              <a:prstDash val="solid"/>
            </a:ln>
            <a:effectLst/>
          </p:spPr>
          <p:txBody>
            <a:bodyPr lIns="0" tIns="0" rIns="0" bIns="0" rtlCol="0" anchor="ctr"/>
            <a:lstStyle/>
            <a:p>
              <a:pPr marL="0" marR="0" lvl="0" indent="0" defTabSz="914400" eaLnBrk="1" fontAlgn="auto" latinLnBrk="0" hangingPunct="1">
                <a:lnSpc>
                  <a:spcPct val="90000"/>
                </a:lnSpc>
                <a:spcBef>
                  <a:spcPts val="600"/>
                </a:spcBef>
                <a:spcAft>
                  <a:spcPts val="600"/>
                </a:spcAft>
                <a:buClrTx/>
                <a:buSzTx/>
                <a:buFontTx/>
                <a:buNone/>
                <a:tabLst/>
                <a:defRPr/>
              </a:pPr>
              <a:r>
                <a:rPr kumimoji="0" lang="nl-NL" sz="1200" b="0" i="0" u="none" strike="noStrike" kern="0" cap="none" spc="0" normalizeH="0" baseline="0" noProof="0">
                  <a:ln>
                    <a:noFill/>
                  </a:ln>
                  <a:solidFill>
                    <a:srgbClr val="211F26"/>
                  </a:solidFill>
                  <a:effectLst/>
                  <a:uLnTx/>
                  <a:uFillTx/>
                  <a:latin typeface="Calibri" panose="020F0502020204030204" pitchFamily="34" charset="0"/>
                  <a:cs typeface="Calibri" panose="020F0502020204030204" pitchFamily="34" charset="0"/>
                </a:rPr>
                <a:t>Inspringniveau verkleinen</a:t>
              </a:r>
            </a:p>
          </p:txBody>
        </p:sp>
        <p:sp>
          <p:nvSpPr>
            <p:cNvPr id="219" name="Rechthoek 218">
              <a:extLst>
                <a:ext uri="{FF2B5EF4-FFF2-40B4-BE49-F238E27FC236}">
                  <a16:creationId xmlns:a16="http://schemas.microsoft.com/office/drawing/2014/main" id="{5E6521E2-67D6-4638-9165-4276FC4BFADA}"/>
                </a:ext>
              </a:extLst>
            </p:cNvPr>
            <p:cNvSpPr/>
            <p:nvPr userDrawn="1"/>
          </p:nvSpPr>
          <p:spPr>
            <a:xfrm>
              <a:off x="-2524885" y="751733"/>
              <a:ext cx="2052000" cy="140063"/>
            </a:xfrm>
            <a:prstGeom prst="rect">
              <a:avLst/>
            </a:prstGeom>
            <a:noFill/>
            <a:ln w="25400" cap="flat" cmpd="sng" algn="ctr">
              <a:noFill/>
              <a:prstDash val="solid"/>
            </a:ln>
            <a:effectLst/>
          </p:spPr>
          <p:txBody>
            <a:bodyPr lIns="0" tIns="0" rIns="0" bIns="0" rtlCol="0" anchor="ctr"/>
            <a:lstStyle/>
            <a:p>
              <a:pPr marL="0" marR="0" lvl="0" indent="0" defTabSz="914400" eaLnBrk="1" fontAlgn="auto" latinLnBrk="0" hangingPunct="1">
                <a:lnSpc>
                  <a:spcPct val="90000"/>
                </a:lnSpc>
                <a:spcBef>
                  <a:spcPts val="600"/>
                </a:spcBef>
                <a:spcAft>
                  <a:spcPts val="600"/>
                </a:spcAft>
                <a:buClrTx/>
                <a:buSzTx/>
                <a:buFontTx/>
                <a:buNone/>
                <a:tabLst/>
                <a:defRPr/>
              </a:pPr>
              <a:r>
                <a:rPr kumimoji="0" lang="nl-NL" sz="1200" b="0" i="0" u="none" strike="noStrike" kern="0" cap="none" spc="0" normalizeH="0" baseline="0" noProof="0">
                  <a:ln>
                    <a:noFill/>
                  </a:ln>
                  <a:solidFill>
                    <a:srgbClr val="211F26"/>
                  </a:solidFill>
                  <a:effectLst/>
                  <a:uLnTx/>
                  <a:uFillTx/>
                  <a:latin typeface="Calibri" panose="020F0502020204030204" pitchFamily="34" charset="0"/>
                  <a:cs typeface="Calibri" panose="020F0502020204030204" pitchFamily="34" charset="0"/>
                </a:rPr>
                <a:t>Inspringniveau vergroten</a:t>
              </a:r>
            </a:p>
          </p:txBody>
        </p:sp>
        <p:sp>
          <p:nvSpPr>
            <p:cNvPr id="220" name="Rechthoek 219">
              <a:extLst>
                <a:ext uri="{FF2B5EF4-FFF2-40B4-BE49-F238E27FC236}">
                  <a16:creationId xmlns:a16="http://schemas.microsoft.com/office/drawing/2014/main" id="{4A3CB594-E1C9-4B35-A4A7-5AD93B9675BE}"/>
                </a:ext>
              </a:extLst>
            </p:cNvPr>
            <p:cNvSpPr/>
            <p:nvPr userDrawn="1"/>
          </p:nvSpPr>
          <p:spPr>
            <a:xfrm>
              <a:off x="-3568057" y="1100088"/>
              <a:ext cx="3194764" cy="467013"/>
            </a:xfrm>
            <a:prstGeom prst="rect">
              <a:avLst/>
            </a:prstGeom>
            <a:noFill/>
            <a:ln w="25400" cap="flat" cmpd="sng" algn="ctr">
              <a:noFill/>
              <a:prstDash val="solid"/>
            </a:ln>
            <a:effectLst/>
          </p:spPr>
          <p:txBody>
            <a:bodyPr lIns="0" tIns="0" rIns="0" bIns="0" rtlCol="0" anchor="t"/>
            <a:lstStyle/>
            <a:p>
              <a:pPr marL="0" marR="0" lvl="0" indent="0" defTabSz="914400" eaLnBrk="1" fontAlgn="auto" latinLnBrk="0" hangingPunct="1">
                <a:lnSpc>
                  <a:spcPct val="90000"/>
                </a:lnSpc>
                <a:spcBef>
                  <a:spcPts val="600"/>
                </a:spcBef>
                <a:spcAft>
                  <a:spcPts val="600"/>
                </a:spcAft>
                <a:buClrTx/>
                <a:buSzTx/>
                <a:buFontTx/>
                <a:buNone/>
                <a:tabLst/>
                <a:defRPr/>
              </a:pPr>
              <a:r>
                <a:rPr kumimoji="0" lang="nl-NL" sz="1200" b="0" i="0" u="none" strike="noStrike" kern="0" cap="none" spc="0" normalizeH="0" baseline="0" noProof="0">
                  <a:ln>
                    <a:noFill/>
                  </a:ln>
                  <a:solidFill>
                    <a:srgbClr val="211F26"/>
                  </a:solidFill>
                  <a:effectLst/>
                  <a:uLnTx/>
                  <a:uFillTx/>
                  <a:latin typeface="Calibri" panose="020F0502020204030204" pitchFamily="34" charset="0"/>
                  <a:cs typeface="Calibri" panose="020F0502020204030204" pitchFamily="34" charset="0"/>
                </a:rPr>
                <a:t>Gebruik, in de tab </a:t>
              </a:r>
              <a:r>
                <a:rPr kumimoji="0" lang="nl-NL" sz="1200" b="1" i="0" u="none" strike="noStrike" kern="0" cap="none" spc="0" normalizeH="0" baseline="0" noProof="0">
                  <a:ln>
                    <a:noFill/>
                  </a:ln>
                  <a:solidFill>
                    <a:srgbClr val="211F26"/>
                  </a:solidFill>
                  <a:effectLst/>
                  <a:uLnTx/>
                  <a:uFillTx/>
                  <a:latin typeface="Calibri" panose="020F0502020204030204" pitchFamily="34" charset="0"/>
                  <a:cs typeface="Calibri" panose="020F0502020204030204" pitchFamily="34" charset="0"/>
                </a:rPr>
                <a:t>‘Start’</a:t>
              </a:r>
              <a:r>
                <a:rPr kumimoji="0" lang="nl-NL" sz="1200" b="0" i="0" u="none" strike="noStrike" kern="0" cap="none" spc="0" normalizeH="0" baseline="0" noProof="0">
                  <a:ln>
                    <a:noFill/>
                  </a:ln>
                  <a:solidFill>
                    <a:srgbClr val="211F26"/>
                  </a:solidFill>
                  <a:effectLst/>
                  <a:uLnTx/>
                  <a:uFillTx/>
                  <a:latin typeface="Calibri" panose="020F0502020204030204" pitchFamily="34" charset="0"/>
                  <a:cs typeface="Calibri" panose="020F0502020204030204" pitchFamily="34" charset="0"/>
                </a:rPr>
                <a:t>, de </a:t>
              </a:r>
              <a:r>
                <a:rPr kumimoji="0" lang="nl-NL" sz="1200" b="1" i="0" u="none" strike="noStrike" kern="0" cap="none" spc="0" normalizeH="0" baseline="0" noProof="0">
                  <a:ln>
                    <a:noFill/>
                  </a:ln>
                  <a:solidFill>
                    <a:srgbClr val="211F26"/>
                  </a:solidFill>
                  <a:effectLst/>
                  <a:uLnTx/>
                  <a:uFillTx/>
                  <a:latin typeface="Calibri" panose="020F0502020204030204" pitchFamily="34" charset="0"/>
                  <a:cs typeface="Calibri" panose="020F0502020204030204" pitchFamily="34" charset="0"/>
                </a:rPr>
                <a:t>lijstniveau knoppen</a:t>
              </a:r>
              <a:r>
                <a:rPr kumimoji="0" lang="nl-NL" sz="1200" b="0" i="0" u="none" strike="noStrike" kern="0" cap="none" spc="0" normalizeH="0" baseline="0" noProof="0">
                  <a:ln>
                    <a:noFill/>
                  </a:ln>
                  <a:solidFill>
                    <a:srgbClr val="211F26"/>
                  </a:solidFill>
                  <a:effectLst/>
                  <a:uLnTx/>
                  <a:uFillTx/>
                  <a:latin typeface="Calibri" panose="020F0502020204030204" pitchFamily="34" charset="0"/>
                  <a:cs typeface="Calibri" panose="020F0502020204030204" pitchFamily="34" charset="0"/>
                </a:rPr>
                <a:t>, zoals hierboven aangegeven, om een inspring-niveau te vergroten of verkleinen.</a:t>
              </a:r>
            </a:p>
          </p:txBody>
        </p:sp>
        <p:sp>
          <p:nvSpPr>
            <p:cNvPr id="221" name="Rechthoek 220">
              <a:extLst>
                <a:ext uri="{FF2B5EF4-FFF2-40B4-BE49-F238E27FC236}">
                  <a16:creationId xmlns:a16="http://schemas.microsoft.com/office/drawing/2014/main" id="{2EA10A0C-D2F5-4C9D-BDBE-A978D2529453}"/>
                </a:ext>
              </a:extLst>
            </p:cNvPr>
            <p:cNvSpPr/>
            <p:nvPr userDrawn="1"/>
          </p:nvSpPr>
          <p:spPr>
            <a:xfrm>
              <a:off x="-3568057" y="0"/>
              <a:ext cx="3194764" cy="252000"/>
            </a:xfrm>
            <a:prstGeom prst="rect">
              <a:avLst/>
            </a:prstGeom>
            <a:solidFill>
              <a:srgbClr val="211F2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108000" rIns="108000" bIns="108000" numCol="1" spcCol="0" rtlCol="0" fromWordArt="0" anchor="ctr" anchorCtr="0" forceAA="0" compatLnSpc="1">
              <a:prstTxWarp prst="textNoShape">
                <a:avLst/>
              </a:prstTxWarp>
              <a:noAutofit/>
            </a:bodyPr>
            <a:lstStyle/>
            <a:p>
              <a:pPr algn="l">
                <a:lnSpc>
                  <a:spcPct val="90000"/>
                </a:lnSpc>
                <a:spcBef>
                  <a:spcPts val="600"/>
                </a:spcBef>
                <a:spcAft>
                  <a:spcPts val="600"/>
                </a:spcAft>
              </a:pPr>
              <a:r>
                <a:rPr lang="nl-NL" sz="1400" b="1" cap="all" baseline="0">
                  <a:solidFill>
                    <a:schemeClr val="bg1"/>
                  </a:solidFill>
                  <a:latin typeface="Calibri" panose="020F0502020204030204" pitchFamily="34" charset="0"/>
                  <a:cs typeface="Calibri" panose="020F0502020204030204" pitchFamily="34" charset="0"/>
                </a:rPr>
                <a:t>Lijstniveaus gebruiken</a:t>
              </a:r>
            </a:p>
          </p:txBody>
        </p:sp>
        <p:grpSp>
          <p:nvGrpSpPr>
            <p:cNvPr id="222" name="Groep 221">
              <a:extLst>
                <a:ext uri="{FF2B5EF4-FFF2-40B4-BE49-F238E27FC236}">
                  <a16:creationId xmlns:a16="http://schemas.microsoft.com/office/drawing/2014/main" id="{05AC5642-5B23-40EE-AFFD-2A06E968511A}"/>
                </a:ext>
              </a:extLst>
            </p:cNvPr>
            <p:cNvGrpSpPr/>
            <p:nvPr userDrawn="1"/>
          </p:nvGrpSpPr>
          <p:grpSpPr>
            <a:xfrm>
              <a:off x="-640848" y="5954564"/>
              <a:ext cx="267555" cy="267555"/>
              <a:chOff x="7881599" y="90188"/>
              <a:chExt cx="388279" cy="388279"/>
            </a:xfrm>
          </p:grpSpPr>
          <p:sp>
            <p:nvSpPr>
              <p:cNvPr id="243" name="Ovaal 242">
                <a:extLst>
                  <a:ext uri="{FF2B5EF4-FFF2-40B4-BE49-F238E27FC236}">
                    <a16:creationId xmlns:a16="http://schemas.microsoft.com/office/drawing/2014/main" id="{E298484B-7E64-402D-89F9-A286B4A9B007}"/>
                  </a:ext>
                </a:extLst>
              </p:cNvPr>
              <p:cNvSpPr/>
              <p:nvPr userDrawn="1"/>
            </p:nvSpPr>
            <p:spPr>
              <a:xfrm>
                <a:off x="7908243" y="116832"/>
                <a:ext cx="334990" cy="33499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180000" rIns="180000" bIns="180000" numCol="1" spcCol="0" rtlCol="0" fromWordArt="0" anchor="ctr" anchorCtr="0" forceAA="0" compatLnSpc="1">
                <a:prstTxWarp prst="textNoShape">
                  <a:avLst/>
                </a:prstTxWarp>
                <a:noAutofit/>
              </a:bodyPr>
              <a:lstStyle/>
              <a:p>
                <a:pPr algn="ctr">
                  <a:lnSpc>
                    <a:spcPct val="90000"/>
                  </a:lnSpc>
                  <a:spcBef>
                    <a:spcPts val="600"/>
                  </a:spcBef>
                  <a:spcAft>
                    <a:spcPts val="600"/>
                  </a:spcAft>
                </a:pPr>
                <a:endParaRPr lang="nl-NL" sz="1800" cap="all" baseline="0" err="1">
                  <a:solidFill>
                    <a:srgbClr val="211F26"/>
                  </a:solidFill>
                  <a:latin typeface="Calibri" panose="020F0502020204030204" pitchFamily="34" charset="0"/>
                  <a:cs typeface="Calibri" panose="020F0502020204030204" pitchFamily="34" charset="0"/>
                </a:endParaRPr>
              </a:p>
            </p:txBody>
          </p:sp>
          <p:sp>
            <p:nvSpPr>
              <p:cNvPr id="244" name="Graphic 163" descr="Informatie">
                <a:extLst>
                  <a:ext uri="{FF2B5EF4-FFF2-40B4-BE49-F238E27FC236}">
                    <a16:creationId xmlns:a16="http://schemas.microsoft.com/office/drawing/2014/main" id="{21A3EF0D-5AFE-41D8-B1BD-915A1C7430C8}"/>
                  </a:ext>
                </a:extLst>
              </p:cNvPr>
              <p:cNvSpPr/>
              <p:nvPr/>
            </p:nvSpPr>
            <p:spPr>
              <a:xfrm>
                <a:off x="7881599" y="90188"/>
                <a:ext cx="388279" cy="388279"/>
              </a:xfrm>
              <a:custGeom>
                <a:avLst/>
                <a:gdLst>
                  <a:gd name="connsiteX0" fmla="*/ 145860 w 291719"/>
                  <a:gd name="connsiteY0" fmla="*/ 0 h 291719"/>
                  <a:gd name="connsiteX1" fmla="*/ 0 w 291719"/>
                  <a:gd name="connsiteY1" fmla="*/ 145860 h 291719"/>
                  <a:gd name="connsiteX2" fmla="*/ 145860 w 291719"/>
                  <a:gd name="connsiteY2" fmla="*/ 291720 h 291719"/>
                  <a:gd name="connsiteX3" fmla="*/ 291720 w 291719"/>
                  <a:gd name="connsiteY3" fmla="*/ 145860 h 291719"/>
                  <a:gd name="connsiteX4" fmla="*/ 145860 w 291719"/>
                  <a:gd name="connsiteY4" fmla="*/ 0 h 291719"/>
                  <a:gd name="connsiteX5" fmla="*/ 138183 w 291719"/>
                  <a:gd name="connsiteY5" fmla="*/ 38384 h 291719"/>
                  <a:gd name="connsiteX6" fmla="*/ 157375 w 291719"/>
                  <a:gd name="connsiteY6" fmla="*/ 57576 h 291719"/>
                  <a:gd name="connsiteX7" fmla="*/ 138183 w 291719"/>
                  <a:gd name="connsiteY7" fmla="*/ 76768 h 291719"/>
                  <a:gd name="connsiteX8" fmla="*/ 118991 w 291719"/>
                  <a:gd name="connsiteY8" fmla="*/ 57576 h 291719"/>
                  <a:gd name="connsiteX9" fmla="*/ 138183 w 291719"/>
                  <a:gd name="connsiteY9" fmla="*/ 38384 h 291719"/>
                  <a:gd name="connsiteX10" fmla="*/ 184244 w 291719"/>
                  <a:gd name="connsiteY10" fmla="*/ 253336 h 291719"/>
                  <a:gd name="connsiteX11" fmla="*/ 107476 w 291719"/>
                  <a:gd name="connsiteY11" fmla="*/ 253336 h 291719"/>
                  <a:gd name="connsiteX12" fmla="*/ 107476 w 291719"/>
                  <a:gd name="connsiteY12" fmla="*/ 230305 h 291719"/>
                  <a:gd name="connsiteX13" fmla="*/ 134345 w 291719"/>
                  <a:gd name="connsiteY13" fmla="*/ 230305 h 291719"/>
                  <a:gd name="connsiteX14" fmla="*/ 134345 w 291719"/>
                  <a:gd name="connsiteY14" fmla="*/ 115153 h 291719"/>
                  <a:gd name="connsiteX15" fmla="*/ 111314 w 291719"/>
                  <a:gd name="connsiteY15" fmla="*/ 115153 h 291719"/>
                  <a:gd name="connsiteX16" fmla="*/ 111314 w 291719"/>
                  <a:gd name="connsiteY16" fmla="*/ 92122 h 291719"/>
                  <a:gd name="connsiteX17" fmla="*/ 157375 w 291719"/>
                  <a:gd name="connsiteY17" fmla="*/ 92122 h 291719"/>
                  <a:gd name="connsiteX18" fmla="*/ 157375 w 291719"/>
                  <a:gd name="connsiteY18" fmla="*/ 115153 h 291719"/>
                  <a:gd name="connsiteX19" fmla="*/ 157375 w 291719"/>
                  <a:gd name="connsiteY19" fmla="*/ 230305 h 291719"/>
                  <a:gd name="connsiteX20" fmla="*/ 184244 w 291719"/>
                  <a:gd name="connsiteY20" fmla="*/ 230305 h 291719"/>
                  <a:gd name="connsiteX21" fmla="*/ 184244 w 291719"/>
                  <a:gd name="connsiteY21" fmla="*/ 253336 h 2917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91719" h="291719">
                    <a:moveTo>
                      <a:pt x="145860" y="0"/>
                    </a:moveTo>
                    <a:cubicBezTo>
                      <a:pt x="65253" y="0"/>
                      <a:pt x="0" y="65253"/>
                      <a:pt x="0" y="145860"/>
                    </a:cubicBezTo>
                    <a:cubicBezTo>
                      <a:pt x="0" y="226467"/>
                      <a:pt x="65253" y="291720"/>
                      <a:pt x="145860" y="291720"/>
                    </a:cubicBezTo>
                    <a:cubicBezTo>
                      <a:pt x="226467" y="291720"/>
                      <a:pt x="291720" y="226467"/>
                      <a:pt x="291720" y="145860"/>
                    </a:cubicBezTo>
                    <a:cubicBezTo>
                      <a:pt x="291720" y="65253"/>
                      <a:pt x="226467" y="0"/>
                      <a:pt x="145860" y="0"/>
                    </a:cubicBezTo>
                    <a:close/>
                    <a:moveTo>
                      <a:pt x="138183" y="38384"/>
                    </a:moveTo>
                    <a:cubicBezTo>
                      <a:pt x="148931" y="38384"/>
                      <a:pt x="157375" y="46829"/>
                      <a:pt x="157375" y="57576"/>
                    </a:cubicBezTo>
                    <a:cubicBezTo>
                      <a:pt x="157375" y="68324"/>
                      <a:pt x="148931" y="76768"/>
                      <a:pt x="138183" y="76768"/>
                    </a:cubicBezTo>
                    <a:cubicBezTo>
                      <a:pt x="127435" y="76768"/>
                      <a:pt x="118991" y="68324"/>
                      <a:pt x="118991" y="57576"/>
                    </a:cubicBezTo>
                    <a:cubicBezTo>
                      <a:pt x="118991" y="46829"/>
                      <a:pt x="127435" y="38384"/>
                      <a:pt x="138183" y="38384"/>
                    </a:cubicBezTo>
                    <a:close/>
                    <a:moveTo>
                      <a:pt x="184244" y="253336"/>
                    </a:moveTo>
                    <a:lnTo>
                      <a:pt x="107476" y="253336"/>
                    </a:lnTo>
                    <a:lnTo>
                      <a:pt x="107476" y="230305"/>
                    </a:lnTo>
                    <a:lnTo>
                      <a:pt x="134345" y="230305"/>
                    </a:lnTo>
                    <a:lnTo>
                      <a:pt x="134345" y="115153"/>
                    </a:lnTo>
                    <a:lnTo>
                      <a:pt x="111314" y="115153"/>
                    </a:lnTo>
                    <a:lnTo>
                      <a:pt x="111314" y="92122"/>
                    </a:lnTo>
                    <a:lnTo>
                      <a:pt x="157375" y="92122"/>
                    </a:lnTo>
                    <a:lnTo>
                      <a:pt x="157375" y="115153"/>
                    </a:lnTo>
                    <a:lnTo>
                      <a:pt x="157375" y="230305"/>
                    </a:lnTo>
                    <a:lnTo>
                      <a:pt x="184244" y="230305"/>
                    </a:lnTo>
                    <a:lnTo>
                      <a:pt x="184244" y="253336"/>
                    </a:lnTo>
                    <a:close/>
                  </a:path>
                </a:pathLst>
              </a:custGeom>
              <a:solidFill>
                <a:schemeClr val="tx1"/>
              </a:solidFill>
              <a:ln w="3770" cap="flat">
                <a:noFill/>
                <a:prstDash val="solid"/>
                <a:miter/>
              </a:ln>
            </p:spPr>
            <p:txBody>
              <a:bodyPr rtlCol="0" anchor="ctr"/>
              <a:lstStyle/>
              <a:p>
                <a:endParaRPr lang="nl-NL" sz="2000">
                  <a:solidFill>
                    <a:srgbClr val="211F26"/>
                  </a:solidFill>
                  <a:latin typeface="Calibri" panose="020F0502020204030204" pitchFamily="34" charset="0"/>
                  <a:cs typeface="Calibri" panose="020F0502020204030204" pitchFamily="34" charset="0"/>
                </a:endParaRPr>
              </a:p>
            </p:txBody>
          </p:sp>
        </p:grpSp>
        <p:grpSp>
          <p:nvGrpSpPr>
            <p:cNvPr id="223" name="Groep 222">
              <a:extLst>
                <a:ext uri="{FF2B5EF4-FFF2-40B4-BE49-F238E27FC236}">
                  <a16:creationId xmlns:a16="http://schemas.microsoft.com/office/drawing/2014/main" id="{DEE991A8-CD12-478F-A42C-0862D7A83C62}"/>
                </a:ext>
              </a:extLst>
            </p:cNvPr>
            <p:cNvGrpSpPr/>
            <p:nvPr userDrawn="1"/>
          </p:nvGrpSpPr>
          <p:grpSpPr>
            <a:xfrm>
              <a:off x="-3569165" y="1909857"/>
              <a:ext cx="3195872" cy="3742479"/>
              <a:chOff x="-3569165" y="1742767"/>
              <a:chExt cx="3195872" cy="3742479"/>
            </a:xfrm>
          </p:grpSpPr>
          <p:sp>
            <p:nvSpPr>
              <p:cNvPr id="225" name="Ovaal 224">
                <a:extLst>
                  <a:ext uri="{FF2B5EF4-FFF2-40B4-BE49-F238E27FC236}">
                    <a16:creationId xmlns:a16="http://schemas.microsoft.com/office/drawing/2014/main" id="{20E6D76E-3CAB-4C32-9350-9E2878AE97EB}"/>
                  </a:ext>
                </a:extLst>
              </p:cNvPr>
              <p:cNvSpPr/>
              <p:nvPr userDrawn="1"/>
            </p:nvSpPr>
            <p:spPr>
              <a:xfrm>
                <a:off x="-3569165" y="1742767"/>
                <a:ext cx="260914" cy="259683"/>
              </a:xfrm>
              <a:prstGeom prst="ellipse">
                <a:avLst/>
              </a:prstGeom>
              <a:solidFill>
                <a:srgbClr val="211F26"/>
              </a:solidFill>
              <a:ln w="25400" cap="flat" cmpd="sng" algn="ctr">
                <a:noFill/>
                <a:prstDash val="solid"/>
              </a:ln>
              <a:effectLst/>
            </p:spPr>
            <p:txBody>
              <a:bodyPr rtlCol="0" anchor="ctr"/>
              <a:lstStyle/>
              <a:p>
                <a:pPr marR="0" lvl="0" indent="0" algn="ctr" fontAlgn="auto">
                  <a:lnSpc>
                    <a:spcPct val="100000"/>
                  </a:lnSpc>
                  <a:spcBef>
                    <a:spcPts val="0"/>
                  </a:spcBef>
                  <a:spcAft>
                    <a:spcPts val="0"/>
                  </a:spcAft>
                  <a:buClrTx/>
                  <a:buSzTx/>
                  <a:buFontTx/>
                  <a:buNone/>
                  <a:tabLst/>
                </a:pPr>
                <a:r>
                  <a:rPr kumimoji="0" lang="nl-NL" sz="1200" b="1" i="0" u="none" strike="noStrike" kern="0" cap="none" spc="0" normalizeH="0" baseline="0" noProof="0">
                    <a:ln>
                      <a:noFill/>
                    </a:ln>
                    <a:solidFill>
                      <a:schemeClr val="bg1"/>
                    </a:solidFill>
                    <a:effectLst/>
                    <a:uLnTx/>
                    <a:uFillTx/>
                    <a:latin typeface="Calibri" panose="020F0502020204030204" pitchFamily="34" charset="0"/>
                    <a:cs typeface="Calibri" panose="020F0502020204030204" pitchFamily="34" charset="0"/>
                  </a:rPr>
                  <a:t>1</a:t>
                </a:r>
              </a:p>
            </p:txBody>
          </p:sp>
          <p:sp>
            <p:nvSpPr>
              <p:cNvPr id="226" name="Rechthoek 225">
                <a:extLst>
                  <a:ext uri="{FF2B5EF4-FFF2-40B4-BE49-F238E27FC236}">
                    <a16:creationId xmlns:a16="http://schemas.microsoft.com/office/drawing/2014/main" id="{AE9D7DF8-0A4C-45F7-BA0B-E41865D034E1}"/>
                  </a:ext>
                </a:extLst>
              </p:cNvPr>
              <p:cNvSpPr/>
              <p:nvPr userDrawn="1"/>
            </p:nvSpPr>
            <p:spPr>
              <a:xfrm>
                <a:off x="-3203483" y="1744627"/>
                <a:ext cx="2830190" cy="255963"/>
              </a:xfrm>
              <a:prstGeom prst="rect">
                <a:avLst/>
              </a:prstGeom>
              <a:noFill/>
              <a:ln w="25400" cap="flat" cmpd="sng" algn="ctr">
                <a:noFill/>
                <a:prstDash val="solid"/>
              </a:ln>
              <a:effectLst/>
            </p:spPr>
            <p:txBody>
              <a:bodyPr lIns="0" tIns="0" rIns="0" bIns="0" rtlCol="0" anchor="ctr"/>
              <a:lstStyle/>
              <a:p>
                <a:pPr marL="263525" marR="0" lvl="0" indent="-263525" algn="l" defTabSz="719138" rtl="0" eaLnBrk="1" fontAlgn="auto" latinLnBrk="0" hangingPunct="1">
                  <a:lnSpc>
                    <a:spcPct val="100000"/>
                  </a:lnSpc>
                  <a:spcBef>
                    <a:spcPts val="300"/>
                  </a:spcBef>
                  <a:spcAft>
                    <a:spcPts val="600"/>
                  </a:spcAft>
                  <a:buClr>
                    <a:schemeClr val="accent1"/>
                  </a:buClr>
                  <a:buSzPct val="100000"/>
                  <a:buFont typeface="Segoe UI Light" panose="020B0502040204020203" pitchFamily="34" charset="0"/>
                  <a:buChar char="•"/>
                  <a:tabLst/>
                  <a:defRPr/>
                </a:pPr>
                <a:r>
                  <a:rPr lang="nl-NL" sz="1600" kern="1200" noProof="0">
                    <a:solidFill>
                      <a:schemeClr val="tx1"/>
                    </a:solidFill>
                    <a:latin typeface="+mn-lt"/>
                    <a:ea typeface="+mn-ea"/>
                    <a:cs typeface="+mn-cs"/>
                  </a:rPr>
                  <a:t>Bullets</a:t>
                </a:r>
              </a:p>
            </p:txBody>
          </p:sp>
          <p:sp>
            <p:nvSpPr>
              <p:cNvPr id="227" name="Ovaal 226">
                <a:extLst>
                  <a:ext uri="{FF2B5EF4-FFF2-40B4-BE49-F238E27FC236}">
                    <a16:creationId xmlns:a16="http://schemas.microsoft.com/office/drawing/2014/main" id="{7BD2E8A2-919A-4AA7-967D-ABB802BF9007}"/>
                  </a:ext>
                </a:extLst>
              </p:cNvPr>
              <p:cNvSpPr/>
              <p:nvPr userDrawn="1"/>
            </p:nvSpPr>
            <p:spPr>
              <a:xfrm>
                <a:off x="-3569165" y="2178116"/>
                <a:ext cx="260914" cy="259683"/>
              </a:xfrm>
              <a:prstGeom prst="ellipse">
                <a:avLst/>
              </a:prstGeom>
              <a:solidFill>
                <a:srgbClr val="211F26"/>
              </a:solidFill>
              <a:ln w="25400" cap="flat" cmpd="sng" algn="ctr">
                <a:noFill/>
                <a:prstDash val="solid"/>
              </a:ln>
              <a:effectLst/>
            </p:spPr>
            <p:txBody>
              <a:bodyPr rtlCol="0" anchor="ctr"/>
              <a:lstStyle/>
              <a:p>
                <a:pPr marR="0" lvl="0" indent="0" algn="ctr" fontAlgn="auto">
                  <a:lnSpc>
                    <a:spcPct val="100000"/>
                  </a:lnSpc>
                  <a:spcBef>
                    <a:spcPts val="0"/>
                  </a:spcBef>
                  <a:spcAft>
                    <a:spcPts val="0"/>
                  </a:spcAft>
                  <a:buClrTx/>
                  <a:buSzTx/>
                  <a:buFontTx/>
                  <a:buNone/>
                  <a:tabLst/>
                </a:pPr>
                <a:r>
                  <a:rPr kumimoji="0" lang="nl-NL" sz="1200" b="1" i="0" u="none" strike="noStrike" kern="0" cap="none" spc="0" normalizeH="0" baseline="0" noProof="0">
                    <a:ln>
                      <a:noFill/>
                    </a:ln>
                    <a:solidFill>
                      <a:schemeClr val="bg1"/>
                    </a:solidFill>
                    <a:effectLst/>
                    <a:uLnTx/>
                    <a:uFillTx/>
                    <a:latin typeface="Calibri" panose="020F0502020204030204" pitchFamily="34" charset="0"/>
                    <a:cs typeface="Calibri" panose="020F0502020204030204" pitchFamily="34" charset="0"/>
                  </a:rPr>
                  <a:t>2</a:t>
                </a:r>
              </a:p>
            </p:txBody>
          </p:sp>
          <p:sp>
            <p:nvSpPr>
              <p:cNvPr id="228" name="Rechthoek 227">
                <a:extLst>
                  <a:ext uri="{FF2B5EF4-FFF2-40B4-BE49-F238E27FC236}">
                    <a16:creationId xmlns:a16="http://schemas.microsoft.com/office/drawing/2014/main" id="{B31457D1-6702-4E1B-9785-D734E1E62184}"/>
                  </a:ext>
                </a:extLst>
              </p:cNvPr>
              <p:cNvSpPr/>
              <p:nvPr userDrawn="1"/>
            </p:nvSpPr>
            <p:spPr>
              <a:xfrm>
                <a:off x="-3203483" y="2179744"/>
                <a:ext cx="2830190" cy="255963"/>
              </a:xfrm>
              <a:prstGeom prst="rect">
                <a:avLst/>
              </a:prstGeom>
              <a:noFill/>
              <a:ln w="25400" cap="flat" cmpd="sng" algn="ctr">
                <a:noFill/>
                <a:prstDash val="solid"/>
              </a:ln>
              <a:effectLst/>
            </p:spPr>
            <p:txBody>
              <a:bodyPr lIns="0" tIns="0" rIns="0" bIns="0" rtlCol="0" anchor="ctr"/>
              <a:lstStyle/>
              <a:p>
                <a:pPr marL="538163" marR="0" lvl="1" indent="-274638" algn="l" defTabSz="719138" rtl="0" eaLnBrk="1" fontAlgn="auto" latinLnBrk="0" hangingPunct="1">
                  <a:lnSpc>
                    <a:spcPct val="100000"/>
                  </a:lnSpc>
                  <a:spcBef>
                    <a:spcPts val="300"/>
                  </a:spcBef>
                  <a:spcAft>
                    <a:spcPts val="600"/>
                  </a:spcAft>
                  <a:buClr>
                    <a:schemeClr val="accent1"/>
                  </a:buClr>
                  <a:buSzPct val="90000"/>
                  <a:buFont typeface="Calibri Light" panose="020F0302020204030204" pitchFamily="34" charset="0"/>
                  <a:buChar char="→"/>
                  <a:tabLst/>
                  <a:defRPr/>
                </a:pPr>
                <a:r>
                  <a:rPr lang="nl-NL" sz="1600" i="0" kern="1200" noProof="0">
                    <a:solidFill>
                      <a:schemeClr val="tx1"/>
                    </a:solidFill>
                    <a:latin typeface="+mn-lt"/>
                    <a:ea typeface="+mn-ea"/>
                    <a:cs typeface="+mn-cs"/>
                  </a:rPr>
                  <a:t>Sub-bullets</a:t>
                </a:r>
              </a:p>
            </p:txBody>
          </p:sp>
          <p:sp>
            <p:nvSpPr>
              <p:cNvPr id="229" name="Ovaal 228">
                <a:extLst>
                  <a:ext uri="{FF2B5EF4-FFF2-40B4-BE49-F238E27FC236}">
                    <a16:creationId xmlns:a16="http://schemas.microsoft.com/office/drawing/2014/main" id="{D43CD8F8-C187-4A8E-9B90-4520778CF7F7}"/>
                  </a:ext>
                </a:extLst>
              </p:cNvPr>
              <p:cNvSpPr/>
              <p:nvPr userDrawn="1"/>
            </p:nvSpPr>
            <p:spPr>
              <a:xfrm>
                <a:off x="-3569165" y="2613465"/>
                <a:ext cx="260914" cy="259683"/>
              </a:xfrm>
              <a:prstGeom prst="ellipse">
                <a:avLst/>
              </a:prstGeom>
              <a:solidFill>
                <a:srgbClr val="211F26"/>
              </a:solidFill>
              <a:ln w="25400" cap="flat" cmpd="sng" algn="ctr">
                <a:noFill/>
                <a:prstDash val="solid"/>
              </a:ln>
              <a:effectLst/>
            </p:spPr>
            <p:txBody>
              <a:bodyPr rtlCol="0" anchor="ctr"/>
              <a:lstStyle/>
              <a:p>
                <a:pPr marR="0" lvl="0" indent="0" algn="ctr" fontAlgn="auto">
                  <a:lnSpc>
                    <a:spcPct val="100000"/>
                  </a:lnSpc>
                  <a:spcBef>
                    <a:spcPts val="0"/>
                  </a:spcBef>
                  <a:spcAft>
                    <a:spcPts val="0"/>
                  </a:spcAft>
                  <a:buClrTx/>
                  <a:buSzTx/>
                  <a:buFontTx/>
                  <a:buNone/>
                  <a:tabLst/>
                </a:pPr>
                <a:r>
                  <a:rPr kumimoji="0" lang="nl-NL" sz="1200" b="1" i="0" u="none" strike="noStrike" kern="0" cap="none" spc="0" normalizeH="0" baseline="0" noProof="0">
                    <a:ln>
                      <a:noFill/>
                    </a:ln>
                    <a:solidFill>
                      <a:schemeClr val="bg1"/>
                    </a:solidFill>
                    <a:effectLst/>
                    <a:uLnTx/>
                    <a:uFillTx/>
                    <a:latin typeface="Calibri" panose="020F0502020204030204" pitchFamily="34" charset="0"/>
                    <a:cs typeface="Calibri" panose="020F0502020204030204" pitchFamily="34" charset="0"/>
                  </a:rPr>
                  <a:t>3</a:t>
                </a:r>
              </a:p>
            </p:txBody>
          </p:sp>
          <p:sp>
            <p:nvSpPr>
              <p:cNvPr id="230" name="Rechthoek 229">
                <a:extLst>
                  <a:ext uri="{FF2B5EF4-FFF2-40B4-BE49-F238E27FC236}">
                    <a16:creationId xmlns:a16="http://schemas.microsoft.com/office/drawing/2014/main" id="{403C2D3C-9226-4C96-9C9F-7DBEB3264946}"/>
                  </a:ext>
                </a:extLst>
              </p:cNvPr>
              <p:cNvSpPr/>
              <p:nvPr userDrawn="1"/>
            </p:nvSpPr>
            <p:spPr>
              <a:xfrm>
                <a:off x="-3203483" y="2614861"/>
                <a:ext cx="2830190" cy="255963"/>
              </a:xfrm>
              <a:prstGeom prst="rect">
                <a:avLst/>
              </a:prstGeom>
              <a:noFill/>
              <a:ln w="25400" cap="flat" cmpd="sng" algn="ctr">
                <a:noFill/>
                <a:prstDash val="solid"/>
              </a:ln>
              <a:effectLst/>
            </p:spPr>
            <p:txBody>
              <a:bodyPr lIns="0" tIns="0" rIns="0" bIns="0" rtlCol="0" anchor="ctr"/>
              <a:lstStyle/>
              <a:p>
                <a:pPr marL="0" lvl="2" indent="0" algn="l" defTabSz="719138" rtl="0" eaLnBrk="1" latinLnBrk="0" hangingPunct="1">
                  <a:lnSpc>
                    <a:spcPct val="100000"/>
                  </a:lnSpc>
                  <a:spcBef>
                    <a:spcPts val="300"/>
                  </a:spcBef>
                  <a:spcAft>
                    <a:spcPts val="600"/>
                  </a:spcAft>
                  <a:buClr>
                    <a:srgbClr val="0070C0"/>
                  </a:buClr>
                  <a:buSzPct val="85000"/>
                  <a:buFont typeface="Arial" panose="020B0604020202020204" pitchFamily="34" charset="0"/>
                  <a:buNone/>
                </a:pPr>
                <a:r>
                  <a:rPr lang="nl-NL" sz="1600" i="0" kern="1200">
                    <a:solidFill>
                      <a:schemeClr val="tx1"/>
                    </a:solidFill>
                    <a:latin typeface="+mn-lt"/>
                    <a:ea typeface="+mn-ea"/>
                    <a:cs typeface="+mn-cs"/>
                  </a:rPr>
                  <a:t>Leestekst</a:t>
                </a:r>
              </a:p>
            </p:txBody>
          </p:sp>
          <p:sp>
            <p:nvSpPr>
              <p:cNvPr id="231" name="Ovaal 230">
                <a:extLst>
                  <a:ext uri="{FF2B5EF4-FFF2-40B4-BE49-F238E27FC236}">
                    <a16:creationId xmlns:a16="http://schemas.microsoft.com/office/drawing/2014/main" id="{0925ACBA-A2EF-45C3-ACAC-5F0C8EDBCDAA}"/>
                  </a:ext>
                </a:extLst>
              </p:cNvPr>
              <p:cNvSpPr/>
              <p:nvPr userDrawn="1"/>
            </p:nvSpPr>
            <p:spPr>
              <a:xfrm>
                <a:off x="-3569165" y="3048814"/>
                <a:ext cx="260914" cy="259683"/>
              </a:xfrm>
              <a:prstGeom prst="ellipse">
                <a:avLst/>
              </a:prstGeom>
              <a:solidFill>
                <a:srgbClr val="211F26"/>
              </a:solidFill>
              <a:ln w="25400" cap="flat" cmpd="sng" algn="ctr">
                <a:noFill/>
                <a:prstDash val="solid"/>
              </a:ln>
              <a:effectLst/>
            </p:spPr>
            <p:txBody>
              <a:bodyPr rtlCol="0" anchor="ctr"/>
              <a:lstStyle/>
              <a:p>
                <a:pPr marR="0" lvl="0" indent="0" algn="ctr" fontAlgn="auto">
                  <a:lnSpc>
                    <a:spcPct val="100000"/>
                  </a:lnSpc>
                  <a:spcBef>
                    <a:spcPts val="0"/>
                  </a:spcBef>
                  <a:spcAft>
                    <a:spcPts val="0"/>
                  </a:spcAft>
                  <a:buClrTx/>
                  <a:buSzTx/>
                  <a:buFontTx/>
                  <a:buNone/>
                  <a:tabLst/>
                </a:pPr>
                <a:r>
                  <a:rPr kumimoji="0" lang="nl-NL" sz="1200" b="1" i="0" u="none" strike="noStrike" kern="0" cap="none" spc="0" normalizeH="0" baseline="0" noProof="0">
                    <a:ln>
                      <a:noFill/>
                    </a:ln>
                    <a:solidFill>
                      <a:schemeClr val="bg1"/>
                    </a:solidFill>
                    <a:effectLst/>
                    <a:uLnTx/>
                    <a:uFillTx/>
                    <a:latin typeface="Calibri" panose="020F0502020204030204" pitchFamily="34" charset="0"/>
                    <a:cs typeface="Calibri" panose="020F0502020204030204" pitchFamily="34" charset="0"/>
                  </a:rPr>
                  <a:t>4</a:t>
                </a:r>
              </a:p>
            </p:txBody>
          </p:sp>
          <p:sp>
            <p:nvSpPr>
              <p:cNvPr id="232" name="Rechthoek 231">
                <a:extLst>
                  <a:ext uri="{FF2B5EF4-FFF2-40B4-BE49-F238E27FC236}">
                    <a16:creationId xmlns:a16="http://schemas.microsoft.com/office/drawing/2014/main" id="{DB2D6EE8-A4C9-4CFB-AF3A-8D2C48945DB9}"/>
                  </a:ext>
                </a:extLst>
              </p:cNvPr>
              <p:cNvSpPr/>
              <p:nvPr userDrawn="1"/>
            </p:nvSpPr>
            <p:spPr>
              <a:xfrm>
                <a:off x="-3203483" y="3049978"/>
                <a:ext cx="2830190" cy="255963"/>
              </a:xfrm>
              <a:prstGeom prst="rect">
                <a:avLst/>
              </a:prstGeom>
              <a:noFill/>
              <a:ln w="25400" cap="flat" cmpd="sng" algn="ctr">
                <a:noFill/>
                <a:prstDash val="solid"/>
              </a:ln>
              <a:effectLst/>
            </p:spPr>
            <p:txBody>
              <a:bodyPr lIns="0" tIns="0" rIns="0" bIns="0" rtlCol="0" anchor="ctr"/>
              <a:lstStyle/>
              <a:p>
                <a:pPr marL="0" lvl="3" indent="0" algn="l" defTabSz="719138" rtl="0" eaLnBrk="1" latinLnBrk="0" hangingPunct="1">
                  <a:lnSpc>
                    <a:spcPct val="100000"/>
                  </a:lnSpc>
                  <a:spcBef>
                    <a:spcPts val="300"/>
                  </a:spcBef>
                  <a:spcAft>
                    <a:spcPts val="1200"/>
                  </a:spcAft>
                  <a:buFont typeface="Arial" panose="020B0604020202020204" pitchFamily="34" charset="0"/>
                  <a:buNone/>
                </a:pPr>
                <a:r>
                  <a:rPr lang="nl-NL" sz="2000" b="1" kern="1200" cap="none" spc="30" baseline="0">
                    <a:solidFill>
                      <a:schemeClr val="accent1"/>
                    </a:solidFill>
                    <a:latin typeface="+mj-lt"/>
                    <a:ea typeface="+mn-ea"/>
                    <a:cs typeface="Calibri" panose="020F0502020204030204" pitchFamily="34" charset="0"/>
                  </a:rPr>
                  <a:t>Subtitel</a:t>
                </a:r>
              </a:p>
            </p:txBody>
          </p:sp>
          <p:sp>
            <p:nvSpPr>
              <p:cNvPr id="233" name="Ovaal 232">
                <a:extLst>
                  <a:ext uri="{FF2B5EF4-FFF2-40B4-BE49-F238E27FC236}">
                    <a16:creationId xmlns:a16="http://schemas.microsoft.com/office/drawing/2014/main" id="{F4BEE6EC-20FE-4791-985A-A0B0A641CB94}"/>
                  </a:ext>
                </a:extLst>
              </p:cNvPr>
              <p:cNvSpPr/>
              <p:nvPr userDrawn="1"/>
            </p:nvSpPr>
            <p:spPr>
              <a:xfrm>
                <a:off x="-3569165" y="3484163"/>
                <a:ext cx="260914" cy="259683"/>
              </a:xfrm>
              <a:prstGeom prst="ellipse">
                <a:avLst/>
              </a:prstGeom>
              <a:solidFill>
                <a:srgbClr val="211F26"/>
              </a:solidFill>
              <a:ln w="25400" cap="flat" cmpd="sng" algn="ctr">
                <a:noFill/>
                <a:prstDash val="solid"/>
              </a:ln>
              <a:effectLst/>
            </p:spPr>
            <p:txBody>
              <a:bodyPr rtlCol="0" anchor="ctr"/>
              <a:lstStyle/>
              <a:p>
                <a:pPr marR="0" lvl="0" indent="0" algn="ctr" fontAlgn="auto">
                  <a:lnSpc>
                    <a:spcPct val="100000"/>
                  </a:lnSpc>
                  <a:spcBef>
                    <a:spcPts val="0"/>
                  </a:spcBef>
                  <a:spcAft>
                    <a:spcPts val="0"/>
                  </a:spcAft>
                  <a:buClrTx/>
                  <a:buSzTx/>
                  <a:buFontTx/>
                  <a:buNone/>
                  <a:tabLst/>
                </a:pPr>
                <a:r>
                  <a:rPr kumimoji="0" lang="nl-NL" sz="1200" b="1" i="0" u="none" strike="noStrike" kern="0" cap="none" spc="0" normalizeH="0" baseline="0" noProof="0">
                    <a:ln>
                      <a:noFill/>
                    </a:ln>
                    <a:solidFill>
                      <a:schemeClr val="bg1"/>
                    </a:solidFill>
                    <a:effectLst/>
                    <a:uLnTx/>
                    <a:uFillTx/>
                    <a:latin typeface="Calibri" panose="020F0502020204030204" pitchFamily="34" charset="0"/>
                    <a:cs typeface="Calibri" panose="020F0502020204030204" pitchFamily="34" charset="0"/>
                  </a:rPr>
                  <a:t>5</a:t>
                </a:r>
              </a:p>
            </p:txBody>
          </p:sp>
          <p:sp>
            <p:nvSpPr>
              <p:cNvPr id="234" name="Rechthoek 233">
                <a:extLst>
                  <a:ext uri="{FF2B5EF4-FFF2-40B4-BE49-F238E27FC236}">
                    <a16:creationId xmlns:a16="http://schemas.microsoft.com/office/drawing/2014/main" id="{B6DF252A-7D5E-4559-ABC7-27C4B53646D6}"/>
                  </a:ext>
                </a:extLst>
              </p:cNvPr>
              <p:cNvSpPr/>
              <p:nvPr userDrawn="1"/>
            </p:nvSpPr>
            <p:spPr>
              <a:xfrm>
                <a:off x="-3203483" y="3485095"/>
                <a:ext cx="2830190" cy="255963"/>
              </a:xfrm>
              <a:prstGeom prst="rect">
                <a:avLst/>
              </a:prstGeom>
              <a:noFill/>
              <a:ln w="25400" cap="flat" cmpd="sng" algn="ctr">
                <a:noFill/>
                <a:prstDash val="solid"/>
              </a:ln>
              <a:effectLst/>
            </p:spPr>
            <p:txBody>
              <a:bodyPr lIns="0" tIns="0" rIns="0" bIns="0" rtlCol="0" anchor="ctr"/>
              <a:lstStyle/>
              <a:p>
                <a:pPr marL="263525" lvl="4" indent="-263525" algn="l" defTabSz="719138" rtl="0" eaLnBrk="1" latinLnBrk="0" hangingPunct="1">
                  <a:lnSpc>
                    <a:spcPct val="100000"/>
                  </a:lnSpc>
                  <a:spcBef>
                    <a:spcPts val="300"/>
                  </a:spcBef>
                  <a:spcAft>
                    <a:spcPts val="600"/>
                  </a:spcAft>
                  <a:buClr>
                    <a:schemeClr val="tx2"/>
                  </a:buClr>
                  <a:buFont typeface="+mj-lt"/>
                  <a:buAutoNum type="arabicPeriod"/>
                </a:pPr>
                <a:r>
                  <a:rPr lang="nl-NL" sz="1600" i="0" kern="1200">
                    <a:solidFill>
                      <a:schemeClr val="tx1"/>
                    </a:solidFill>
                    <a:latin typeface="+mn-lt"/>
                    <a:ea typeface="+mn-ea"/>
                    <a:cs typeface="+mn-cs"/>
                  </a:rPr>
                  <a:t>Numerieke bullets</a:t>
                </a:r>
              </a:p>
            </p:txBody>
          </p:sp>
          <p:sp>
            <p:nvSpPr>
              <p:cNvPr id="235" name="Ovaal 234">
                <a:extLst>
                  <a:ext uri="{FF2B5EF4-FFF2-40B4-BE49-F238E27FC236}">
                    <a16:creationId xmlns:a16="http://schemas.microsoft.com/office/drawing/2014/main" id="{FE156663-D158-4C92-ACC2-6ABC79EDF219}"/>
                  </a:ext>
                </a:extLst>
              </p:cNvPr>
              <p:cNvSpPr/>
              <p:nvPr userDrawn="1"/>
            </p:nvSpPr>
            <p:spPr>
              <a:xfrm>
                <a:off x="-3569165" y="3919512"/>
                <a:ext cx="260914" cy="259683"/>
              </a:xfrm>
              <a:prstGeom prst="ellipse">
                <a:avLst/>
              </a:prstGeom>
              <a:solidFill>
                <a:srgbClr val="211F26"/>
              </a:solidFill>
              <a:ln w="25400" cap="flat" cmpd="sng" algn="ctr">
                <a:noFill/>
                <a:prstDash val="solid"/>
              </a:ln>
              <a:effectLst/>
            </p:spPr>
            <p:txBody>
              <a:bodyPr rtlCol="0" anchor="ctr"/>
              <a:lstStyle/>
              <a:p>
                <a:pPr marR="0" lvl="0" indent="0" algn="ctr" fontAlgn="auto">
                  <a:lnSpc>
                    <a:spcPct val="100000"/>
                  </a:lnSpc>
                  <a:spcBef>
                    <a:spcPts val="0"/>
                  </a:spcBef>
                  <a:spcAft>
                    <a:spcPts val="0"/>
                  </a:spcAft>
                  <a:buClrTx/>
                  <a:buSzTx/>
                  <a:buFontTx/>
                  <a:buNone/>
                  <a:tabLst/>
                </a:pPr>
                <a:r>
                  <a:rPr kumimoji="0" lang="nl-NL" sz="1200" b="1" i="0" u="none" strike="noStrike" kern="0" cap="none" spc="0" normalizeH="0" baseline="0" noProof="0">
                    <a:ln>
                      <a:noFill/>
                    </a:ln>
                    <a:solidFill>
                      <a:schemeClr val="bg1"/>
                    </a:solidFill>
                    <a:effectLst/>
                    <a:uLnTx/>
                    <a:uFillTx/>
                    <a:latin typeface="Calibri" panose="020F0502020204030204" pitchFamily="34" charset="0"/>
                    <a:cs typeface="Calibri" panose="020F0502020204030204" pitchFamily="34" charset="0"/>
                  </a:rPr>
                  <a:t>6</a:t>
                </a:r>
              </a:p>
            </p:txBody>
          </p:sp>
          <p:sp>
            <p:nvSpPr>
              <p:cNvPr id="236" name="Rechthoek 235">
                <a:extLst>
                  <a:ext uri="{FF2B5EF4-FFF2-40B4-BE49-F238E27FC236}">
                    <a16:creationId xmlns:a16="http://schemas.microsoft.com/office/drawing/2014/main" id="{E44B0E93-0124-48AE-8227-AC5F9311F529}"/>
                  </a:ext>
                </a:extLst>
              </p:cNvPr>
              <p:cNvSpPr/>
              <p:nvPr userDrawn="1"/>
            </p:nvSpPr>
            <p:spPr>
              <a:xfrm>
                <a:off x="-3203483" y="3920212"/>
                <a:ext cx="2830190" cy="255963"/>
              </a:xfrm>
              <a:prstGeom prst="rect">
                <a:avLst/>
              </a:prstGeom>
              <a:noFill/>
              <a:ln w="25400" cap="flat" cmpd="sng" algn="ctr">
                <a:noFill/>
                <a:prstDash val="solid"/>
              </a:ln>
              <a:effectLst/>
            </p:spPr>
            <p:txBody>
              <a:bodyPr lIns="0" tIns="0" rIns="0" bIns="0" rtlCol="0" anchor="ctr"/>
              <a:lstStyle/>
              <a:p>
                <a:pPr marL="538163" lvl="5" indent="-274638" algn="l" defTabSz="914400" rtl="0" eaLnBrk="1" latinLnBrk="0" hangingPunct="1">
                  <a:lnSpc>
                    <a:spcPct val="100000"/>
                  </a:lnSpc>
                  <a:spcBef>
                    <a:spcPts val="300"/>
                  </a:spcBef>
                  <a:spcAft>
                    <a:spcPts val="600"/>
                  </a:spcAft>
                  <a:buClrTx/>
                  <a:buFont typeface="+mj-lt"/>
                  <a:buAutoNum type="alphaLcPeriod"/>
                </a:pPr>
                <a:r>
                  <a:rPr lang="nl-NL" sz="1600" b="0" i="0" kern="1200">
                    <a:solidFill>
                      <a:schemeClr val="tx1"/>
                    </a:solidFill>
                    <a:latin typeface="+mn-lt"/>
                    <a:ea typeface="+mn-ea"/>
                    <a:cs typeface="+mn-cs"/>
                  </a:rPr>
                  <a:t># Abc</a:t>
                </a:r>
              </a:p>
            </p:txBody>
          </p:sp>
          <p:sp>
            <p:nvSpPr>
              <p:cNvPr id="237" name="Ovaal 236">
                <a:extLst>
                  <a:ext uri="{FF2B5EF4-FFF2-40B4-BE49-F238E27FC236}">
                    <a16:creationId xmlns:a16="http://schemas.microsoft.com/office/drawing/2014/main" id="{D83069C6-8D23-4F77-BC0A-029B7FD2D7FB}"/>
                  </a:ext>
                </a:extLst>
              </p:cNvPr>
              <p:cNvSpPr/>
              <p:nvPr userDrawn="1"/>
            </p:nvSpPr>
            <p:spPr>
              <a:xfrm>
                <a:off x="-3569165" y="4354861"/>
                <a:ext cx="260914" cy="259683"/>
              </a:xfrm>
              <a:prstGeom prst="ellipse">
                <a:avLst/>
              </a:prstGeom>
              <a:solidFill>
                <a:srgbClr val="211F26"/>
              </a:solidFill>
              <a:ln w="25400" cap="flat" cmpd="sng" algn="ctr">
                <a:noFill/>
                <a:prstDash val="solid"/>
              </a:ln>
              <a:effectLst/>
            </p:spPr>
            <p:txBody>
              <a:bodyPr rtlCol="0" anchor="ctr"/>
              <a:lstStyle/>
              <a:p>
                <a:pPr marR="0" lvl="0" indent="0" algn="ctr" fontAlgn="auto">
                  <a:lnSpc>
                    <a:spcPct val="100000"/>
                  </a:lnSpc>
                  <a:spcBef>
                    <a:spcPts val="0"/>
                  </a:spcBef>
                  <a:spcAft>
                    <a:spcPts val="0"/>
                  </a:spcAft>
                  <a:buClrTx/>
                  <a:buSzTx/>
                  <a:buFontTx/>
                  <a:buNone/>
                  <a:tabLst/>
                </a:pPr>
                <a:r>
                  <a:rPr kumimoji="0" lang="nl-NL" sz="1200" b="1" i="0" u="none" strike="noStrike" kern="0" cap="none" spc="0" normalizeH="0" baseline="0" noProof="0">
                    <a:ln>
                      <a:noFill/>
                    </a:ln>
                    <a:solidFill>
                      <a:schemeClr val="bg1"/>
                    </a:solidFill>
                    <a:effectLst/>
                    <a:uLnTx/>
                    <a:uFillTx/>
                    <a:latin typeface="Calibri" panose="020F0502020204030204" pitchFamily="34" charset="0"/>
                    <a:cs typeface="Calibri" panose="020F0502020204030204" pitchFamily="34" charset="0"/>
                  </a:rPr>
                  <a:t>7</a:t>
                </a:r>
              </a:p>
            </p:txBody>
          </p:sp>
          <p:sp>
            <p:nvSpPr>
              <p:cNvPr id="238" name="Rechthoek 237">
                <a:extLst>
                  <a:ext uri="{FF2B5EF4-FFF2-40B4-BE49-F238E27FC236}">
                    <a16:creationId xmlns:a16="http://schemas.microsoft.com/office/drawing/2014/main" id="{F66D1238-20B2-4427-9842-CE08E63C14F8}"/>
                  </a:ext>
                </a:extLst>
              </p:cNvPr>
              <p:cNvSpPr/>
              <p:nvPr userDrawn="1"/>
            </p:nvSpPr>
            <p:spPr>
              <a:xfrm>
                <a:off x="-3203483" y="4355329"/>
                <a:ext cx="2830190" cy="255963"/>
              </a:xfrm>
              <a:prstGeom prst="rect">
                <a:avLst/>
              </a:prstGeom>
              <a:noFill/>
              <a:ln w="25400" cap="flat" cmpd="sng" algn="ctr">
                <a:noFill/>
                <a:prstDash val="solid"/>
              </a:ln>
              <a:effectLst/>
            </p:spPr>
            <p:txBody>
              <a:bodyPr lIns="0" tIns="0" rIns="0" bIns="0" rtlCol="0" anchor="ctr"/>
              <a:lstStyle/>
              <a:p>
                <a:pPr marL="538163" lvl="6" indent="-274638" algn="l" defTabSz="914400" rtl="0" eaLnBrk="1" latinLnBrk="0" hangingPunct="1">
                  <a:lnSpc>
                    <a:spcPct val="100000"/>
                  </a:lnSpc>
                  <a:spcBef>
                    <a:spcPts val="300"/>
                  </a:spcBef>
                  <a:spcAft>
                    <a:spcPts val="600"/>
                  </a:spcAft>
                  <a:buClrTx/>
                  <a:buFont typeface="Arial" panose="020B0604020202020204" pitchFamily="34" charset="0"/>
                  <a:buChar char="•"/>
                </a:pPr>
                <a:r>
                  <a:rPr lang="nl-NL" sz="1600" b="0" i="0" kern="1200">
                    <a:solidFill>
                      <a:schemeClr val="tx1"/>
                    </a:solidFill>
                    <a:latin typeface="+mn-lt"/>
                    <a:ea typeface="+mn-ea"/>
                    <a:cs typeface="+mn-cs"/>
                  </a:rPr>
                  <a:t># Bullets</a:t>
                </a:r>
              </a:p>
            </p:txBody>
          </p:sp>
          <p:sp>
            <p:nvSpPr>
              <p:cNvPr id="239" name="Ovaal 238">
                <a:extLst>
                  <a:ext uri="{FF2B5EF4-FFF2-40B4-BE49-F238E27FC236}">
                    <a16:creationId xmlns:a16="http://schemas.microsoft.com/office/drawing/2014/main" id="{FA07F331-A136-4516-A728-13492E080549}"/>
                  </a:ext>
                </a:extLst>
              </p:cNvPr>
              <p:cNvSpPr/>
              <p:nvPr userDrawn="1"/>
            </p:nvSpPr>
            <p:spPr>
              <a:xfrm>
                <a:off x="-3569165" y="4790210"/>
                <a:ext cx="260914" cy="259683"/>
              </a:xfrm>
              <a:prstGeom prst="ellipse">
                <a:avLst/>
              </a:prstGeom>
              <a:solidFill>
                <a:srgbClr val="211F26"/>
              </a:solidFill>
              <a:ln w="25400" cap="flat" cmpd="sng" algn="ctr">
                <a:noFill/>
                <a:prstDash val="solid"/>
              </a:ln>
              <a:effectLst/>
            </p:spPr>
            <p:txBody>
              <a:bodyPr rtlCol="0" anchor="ctr"/>
              <a:lstStyle/>
              <a:p>
                <a:pPr marR="0" lvl="0" indent="0" algn="ctr" fontAlgn="auto">
                  <a:lnSpc>
                    <a:spcPct val="100000"/>
                  </a:lnSpc>
                  <a:spcBef>
                    <a:spcPts val="0"/>
                  </a:spcBef>
                  <a:spcAft>
                    <a:spcPts val="0"/>
                  </a:spcAft>
                  <a:buClrTx/>
                  <a:buSzTx/>
                  <a:buFontTx/>
                  <a:buNone/>
                  <a:tabLst/>
                </a:pPr>
                <a:r>
                  <a:rPr kumimoji="0" lang="nl-NL" sz="1200" b="1" i="0" u="none" strike="noStrike" kern="0" cap="none" spc="0" normalizeH="0" baseline="0" noProof="0">
                    <a:ln>
                      <a:noFill/>
                    </a:ln>
                    <a:solidFill>
                      <a:schemeClr val="bg1"/>
                    </a:solidFill>
                    <a:effectLst/>
                    <a:uLnTx/>
                    <a:uFillTx/>
                    <a:latin typeface="Calibri" panose="020F0502020204030204" pitchFamily="34" charset="0"/>
                    <a:cs typeface="Calibri" panose="020F0502020204030204" pitchFamily="34" charset="0"/>
                  </a:rPr>
                  <a:t>8</a:t>
                </a:r>
              </a:p>
            </p:txBody>
          </p:sp>
          <p:sp>
            <p:nvSpPr>
              <p:cNvPr id="240" name="Rechthoek 239">
                <a:extLst>
                  <a:ext uri="{FF2B5EF4-FFF2-40B4-BE49-F238E27FC236}">
                    <a16:creationId xmlns:a16="http://schemas.microsoft.com/office/drawing/2014/main" id="{9355430A-1ACF-4F6E-AD77-B4080EB72738}"/>
                  </a:ext>
                </a:extLst>
              </p:cNvPr>
              <p:cNvSpPr/>
              <p:nvPr userDrawn="1"/>
            </p:nvSpPr>
            <p:spPr>
              <a:xfrm>
                <a:off x="-3203483" y="4790446"/>
                <a:ext cx="2830190" cy="255963"/>
              </a:xfrm>
              <a:prstGeom prst="rect">
                <a:avLst/>
              </a:prstGeom>
              <a:noFill/>
              <a:ln w="25400" cap="flat" cmpd="sng" algn="ctr">
                <a:noFill/>
                <a:prstDash val="solid"/>
              </a:ln>
              <a:effectLst/>
            </p:spPr>
            <p:txBody>
              <a:bodyPr lIns="0" tIns="0" rIns="0" bIns="0" rtlCol="0" anchor="ctr"/>
              <a:lstStyle/>
              <a:p>
                <a:pPr marL="0" lvl="7" indent="0" algn="l" defTabSz="914400" rtl="0" eaLnBrk="1" latinLnBrk="0" hangingPunct="1">
                  <a:lnSpc>
                    <a:spcPct val="90000"/>
                  </a:lnSpc>
                  <a:spcBef>
                    <a:spcPts val="300"/>
                  </a:spcBef>
                  <a:spcAft>
                    <a:spcPts val="600"/>
                  </a:spcAft>
                  <a:buFont typeface="Arial" panose="020B0604020202020204" pitchFamily="34" charset="0"/>
                  <a:buNone/>
                </a:pPr>
                <a:r>
                  <a:rPr lang="nl-NL" sz="1600" i="1" kern="1200">
                    <a:solidFill>
                      <a:schemeClr val="tx1"/>
                    </a:solidFill>
                    <a:latin typeface="+mn-lt"/>
                    <a:ea typeface="+mn-ea"/>
                    <a:cs typeface="+mn-cs"/>
                  </a:rPr>
                  <a:t>Cursief</a:t>
                </a:r>
              </a:p>
            </p:txBody>
          </p:sp>
          <p:sp>
            <p:nvSpPr>
              <p:cNvPr id="241" name="Ovaal 240">
                <a:extLst>
                  <a:ext uri="{FF2B5EF4-FFF2-40B4-BE49-F238E27FC236}">
                    <a16:creationId xmlns:a16="http://schemas.microsoft.com/office/drawing/2014/main" id="{6A1A3C19-2CF2-45E8-847A-BB9524DD68CD}"/>
                  </a:ext>
                </a:extLst>
              </p:cNvPr>
              <p:cNvSpPr/>
              <p:nvPr userDrawn="1"/>
            </p:nvSpPr>
            <p:spPr>
              <a:xfrm>
                <a:off x="-3569165" y="5225563"/>
                <a:ext cx="260914" cy="259683"/>
              </a:xfrm>
              <a:prstGeom prst="ellipse">
                <a:avLst/>
              </a:prstGeom>
              <a:solidFill>
                <a:srgbClr val="211F26"/>
              </a:solidFill>
              <a:ln w="25400" cap="flat" cmpd="sng" algn="ctr">
                <a:noFill/>
                <a:prstDash val="solid"/>
              </a:ln>
              <a:effectLst/>
            </p:spPr>
            <p:txBody>
              <a:bodyPr rtlCol="0" anchor="ctr"/>
              <a:lstStyle/>
              <a:p>
                <a:pPr marR="0" lvl="0" indent="0" algn="ctr" fontAlgn="auto">
                  <a:lnSpc>
                    <a:spcPct val="100000"/>
                  </a:lnSpc>
                  <a:spcBef>
                    <a:spcPts val="0"/>
                  </a:spcBef>
                  <a:spcAft>
                    <a:spcPts val="0"/>
                  </a:spcAft>
                  <a:buClrTx/>
                  <a:buSzTx/>
                  <a:buFontTx/>
                  <a:buNone/>
                  <a:tabLst/>
                </a:pPr>
                <a:r>
                  <a:rPr kumimoji="0" lang="nl-NL" sz="1200" b="1" i="0" u="none" strike="noStrike" kern="0" cap="none" spc="0" normalizeH="0" baseline="0" noProof="0">
                    <a:ln>
                      <a:noFill/>
                    </a:ln>
                    <a:solidFill>
                      <a:schemeClr val="bg1"/>
                    </a:solidFill>
                    <a:effectLst/>
                    <a:uLnTx/>
                    <a:uFillTx/>
                    <a:latin typeface="Calibri" panose="020F0502020204030204" pitchFamily="34" charset="0"/>
                    <a:cs typeface="Calibri" panose="020F0502020204030204" pitchFamily="34" charset="0"/>
                  </a:rPr>
                  <a:t>9</a:t>
                </a:r>
              </a:p>
            </p:txBody>
          </p:sp>
          <p:sp>
            <p:nvSpPr>
              <p:cNvPr id="242" name="Rechthoek 241">
                <a:extLst>
                  <a:ext uri="{FF2B5EF4-FFF2-40B4-BE49-F238E27FC236}">
                    <a16:creationId xmlns:a16="http://schemas.microsoft.com/office/drawing/2014/main" id="{58A6B18F-DC17-4271-B86B-0EFD47319EDF}"/>
                  </a:ext>
                </a:extLst>
              </p:cNvPr>
              <p:cNvSpPr/>
              <p:nvPr userDrawn="1"/>
            </p:nvSpPr>
            <p:spPr>
              <a:xfrm>
                <a:off x="-3203483" y="5225562"/>
                <a:ext cx="2830190" cy="255963"/>
              </a:xfrm>
              <a:prstGeom prst="rect">
                <a:avLst/>
              </a:prstGeom>
              <a:noFill/>
              <a:ln w="25400" cap="flat" cmpd="sng" algn="ctr">
                <a:noFill/>
                <a:prstDash val="solid"/>
              </a:ln>
              <a:effectLst/>
            </p:spPr>
            <p:txBody>
              <a:bodyPr lIns="0" tIns="0" rIns="0" bIns="0" rtlCol="0" anchor="ctr"/>
              <a:lstStyle/>
              <a:p>
                <a:pPr marL="0" lvl="8" indent="0" algn="l" defTabSz="914400" rtl="0" eaLnBrk="1" latinLnBrk="0" hangingPunct="1">
                  <a:lnSpc>
                    <a:spcPct val="100000"/>
                  </a:lnSpc>
                  <a:spcBef>
                    <a:spcPts val="300"/>
                  </a:spcBef>
                  <a:spcAft>
                    <a:spcPts val="1200"/>
                  </a:spcAft>
                  <a:buFont typeface="Arial" panose="020B0604020202020204" pitchFamily="34" charset="0"/>
                  <a:buNone/>
                </a:pPr>
                <a:r>
                  <a:rPr lang="nl-NL" sz="2000" b="1" kern="1200">
                    <a:solidFill>
                      <a:schemeClr val="accent2"/>
                    </a:solidFill>
                    <a:latin typeface="+mj-lt"/>
                    <a:ea typeface="+mn-ea"/>
                    <a:cs typeface="+mn-cs"/>
                  </a:rPr>
                  <a:t>Alt. Subtitel</a:t>
                </a:r>
              </a:p>
            </p:txBody>
          </p:sp>
        </p:grpSp>
        <p:sp>
          <p:nvSpPr>
            <p:cNvPr id="224" name="Rechthoek 223">
              <a:extLst>
                <a:ext uri="{FF2B5EF4-FFF2-40B4-BE49-F238E27FC236}">
                  <a16:creationId xmlns:a16="http://schemas.microsoft.com/office/drawing/2014/main" id="{8E103F68-122B-4086-9BCC-5DF3936CD4C5}"/>
                </a:ext>
              </a:extLst>
            </p:cNvPr>
            <p:cNvSpPr/>
            <p:nvPr userDrawn="1"/>
          </p:nvSpPr>
          <p:spPr>
            <a:xfrm>
              <a:off x="-3568057" y="6175639"/>
              <a:ext cx="3194764" cy="682362"/>
            </a:xfrm>
            <a:prstGeom prst="rect">
              <a:avLst/>
            </a:prstGeom>
            <a:noFill/>
            <a:ln w="25400" cap="flat" cmpd="sng" algn="ctr">
              <a:noFill/>
              <a:prstDash val="solid"/>
            </a:ln>
            <a:effectLst/>
          </p:spPr>
          <p:txBody>
            <a:bodyPr lIns="0" tIns="0" rIns="0" bIns="0" rtlCol="0" anchor="t"/>
            <a:lstStyle/>
            <a:p>
              <a:pPr marL="0" marR="0" lvl="0" indent="0" defTabSz="914400" eaLnBrk="1" fontAlgn="auto" latinLnBrk="0" hangingPunct="1">
                <a:lnSpc>
                  <a:spcPct val="90000"/>
                </a:lnSpc>
                <a:spcBef>
                  <a:spcPts val="600"/>
                </a:spcBef>
                <a:spcAft>
                  <a:spcPts val="600"/>
                </a:spcAft>
                <a:buClrTx/>
                <a:buSzTx/>
                <a:buFontTx/>
                <a:buNone/>
                <a:tabLst/>
                <a:defRPr/>
              </a:pPr>
              <a:r>
                <a:rPr kumimoji="0" lang="nl-NL" sz="1200" b="1" i="0" u="none" strike="noStrike" kern="0" cap="none" spc="0" normalizeH="0" baseline="0" noProof="0">
                  <a:ln>
                    <a:noFill/>
                  </a:ln>
                  <a:solidFill>
                    <a:srgbClr val="211F26"/>
                  </a:solidFill>
                  <a:effectLst/>
                  <a:uLnTx/>
                  <a:uFillTx/>
                  <a:latin typeface="Calibri" panose="020F0502020204030204" pitchFamily="34" charset="0"/>
                  <a:cs typeface="Calibri" panose="020F0502020204030204" pitchFamily="34" charset="0"/>
                </a:rPr>
                <a:t>MEER WETEN?</a:t>
              </a:r>
              <a:br>
                <a:rPr kumimoji="0" lang="nl-NL" sz="1200" b="0" i="0" u="none" strike="noStrike" kern="0" cap="none" spc="0" normalizeH="0" baseline="0" noProof="0">
                  <a:ln>
                    <a:noFill/>
                  </a:ln>
                  <a:solidFill>
                    <a:srgbClr val="211F26"/>
                  </a:solidFill>
                  <a:effectLst/>
                  <a:uLnTx/>
                  <a:uFillTx/>
                  <a:latin typeface="Calibri" panose="020F0502020204030204" pitchFamily="34" charset="0"/>
                  <a:cs typeface="Calibri" panose="020F0502020204030204" pitchFamily="34" charset="0"/>
                </a:rPr>
              </a:br>
              <a:r>
                <a:rPr kumimoji="0" lang="nl-NL" sz="1200" b="0" i="0" u="none" strike="noStrike" kern="0" cap="none" spc="0" normalizeH="0" baseline="0" noProof="0">
                  <a:ln>
                    <a:noFill/>
                  </a:ln>
                  <a:solidFill>
                    <a:srgbClr val="211F26"/>
                  </a:solidFill>
                  <a:effectLst/>
                  <a:uLnTx/>
                  <a:uFillTx/>
                  <a:latin typeface="Calibri" panose="020F0502020204030204" pitchFamily="34" charset="0"/>
                  <a:cs typeface="Calibri" panose="020F0502020204030204" pitchFamily="34" charset="0"/>
                </a:rPr>
                <a:t>Ga naar de instructie dia ‘</a:t>
              </a:r>
              <a:r>
                <a:rPr kumimoji="0" lang="nl-NL" sz="1200" b="1" i="0" u="none" strike="noStrike" kern="0" cap="none" spc="0" normalizeH="0" baseline="0" noProof="0">
                  <a:ln>
                    <a:noFill/>
                  </a:ln>
                  <a:solidFill>
                    <a:srgbClr val="211F26"/>
                  </a:solidFill>
                  <a:effectLst/>
                  <a:uLnTx/>
                  <a:uFillTx/>
                  <a:latin typeface="Calibri" panose="020F0502020204030204" pitchFamily="34" charset="0"/>
                  <a:cs typeface="Calibri" panose="020F0502020204030204" pitchFamily="34" charset="0"/>
                </a:rPr>
                <a:t>YouTube links</a:t>
              </a:r>
              <a:r>
                <a:rPr kumimoji="0" lang="nl-NL" sz="1200" b="0" i="0" u="none" strike="noStrike" kern="0" cap="none" spc="0" normalizeH="0" baseline="0" noProof="0">
                  <a:ln>
                    <a:noFill/>
                  </a:ln>
                  <a:solidFill>
                    <a:srgbClr val="211F26"/>
                  </a:solidFill>
                  <a:effectLst/>
                  <a:uLnTx/>
                  <a:uFillTx/>
                  <a:latin typeface="Calibri" panose="020F0502020204030204" pitchFamily="34" charset="0"/>
                  <a:cs typeface="Calibri" panose="020F0502020204030204" pitchFamily="34" charset="0"/>
                </a:rPr>
                <a:t>’, open deze in de ‘</a:t>
              </a:r>
              <a:r>
                <a:rPr kumimoji="0" lang="nl-NL" sz="1200" b="1" i="0" u="none" strike="noStrike" kern="0" cap="none" spc="0" normalizeH="0" baseline="0" noProof="0">
                  <a:ln>
                    <a:noFill/>
                  </a:ln>
                  <a:solidFill>
                    <a:srgbClr val="211F26"/>
                  </a:solidFill>
                  <a:effectLst/>
                  <a:uLnTx/>
                  <a:uFillTx/>
                  <a:latin typeface="Calibri" panose="020F0502020204030204" pitchFamily="34" charset="0"/>
                  <a:cs typeface="Calibri" panose="020F0502020204030204" pitchFamily="34" charset="0"/>
                </a:rPr>
                <a:t>Diavoorstelling</a:t>
              </a:r>
              <a:r>
                <a:rPr kumimoji="0" lang="nl-NL" sz="1200" b="0" i="0" u="none" strike="noStrike" kern="0" cap="none" spc="0" normalizeH="0" baseline="0" noProof="0">
                  <a:ln>
                    <a:noFill/>
                  </a:ln>
                  <a:solidFill>
                    <a:srgbClr val="211F26"/>
                  </a:solidFill>
                  <a:effectLst/>
                  <a:uLnTx/>
                  <a:uFillTx/>
                  <a:latin typeface="Calibri" panose="020F0502020204030204" pitchFamily="34" charset="0"/>
                  <a:cs typeface="Calibri" panose="020F0502020204030204" pitchFamily="34" charset="0"/>
                </a:rPr>
                <a:t>’ (shift F5) en klik op de gewenste video link.</a:t>
              </a:r>
            </a:p>
          </p:txBody>
        </p:sp>
      </p:grpSp>
      <p:sp>
        <p:nvSpPr>
          <p:cNvPr id="130" name="Tijdelijke aanduiding voor afbeelding 33">
            <a:extLst>
              <a:ext uri="{FF2B5EF4-FFF2-40B4-BE49-F238E27FC236}">
                <a16:creationId xmlns:a16="http://schemas.microsoft.com/office/drawing/2014/main" id="{CFAF6543-E18B-447A-A783-7ADDB705349C}"/>
              </a:ext>
            </a:extLst>
          </p:cNvPr>
          <p:cNvSpPr>
            <a:spLocks noGrp="1"/>
          </p:cNvSpPr>
          <p:nvPr>
            <p:ph type="pic" sz="quarter" idx="28" hasCustomPrompt="1"/>
          </p:nvPr>
        </p:nvSpPr>
        <p:spPr>
          <a:xfrm>
            <a:off x="2163752" y="1255713"/>
            <a:ext cx="1594262" cy="701482"/>
          </a:xfrm>
          <a:custGeom>
            <a:avLst/>
            <a:gdLst>
              <a:gd name="connsiteX0" fmla="*/ 0 w 2438400"/>
              <a:gd name="connsiteY0" fmla="*/ 0 h 4980898"/>
              <a:gd name="connsiteX1" fmla="*/ 2438400 w 2438400"/>
              <a:gd name="connsiteY1" fmla="*/ 0 h 4980898"/>
              <a:gd name="connsiteX2" fmla="*/ 2438400 w 2438400"/>
              <a:gd name="connsiteY2" fmla="*/ 4980898 h 4980898"/>
              <a:gd name="connsiteX3" fmla="*/ 0 w 2438400"/>
              <a:gd name="connsiteY3" fmla="*/ 4980898 h 4980898"/>
            </a:gdLst>
            <a:ahLst/>
            <a:cxnLst>
              <a:cxn ang="0">
                <a:pos x="connsiteX0" y="connsiteY0"/>
              </a:cxn>
              <a:cxn ang="0">
                <a:pos x="connsiteX1" y="connsiteY1"/>
              </a:cxn>
              <a:cxn ang="0">
                <a:pos x="connsiteX2" y="connsiteY2"/>
              </a:cxn>
              <a:cxn ang="0">
                <a:pos x="connsiteX3" y="connsiteY3"/>
              </a:cxn>
            </a:cxnLst>
            <a:rect l="l" t="t" r="r" b="b"/>
            <a:pathLst>
              <a:path w="2438400" h="4980898">
                <a:moveTo>
                  <a:pt x="0" y="0"/>
                </a:moveTo>
                <a:lnTo>
                  <a:pt x="2438400" y="0"/>
                </a:lnTo>
                <a:lnTo>
                  <a:pt x="2438400" y="4980898"/>
                </a:lnTo>
                <a:lnTo>
                  <a:pt x="0" y="4980898"/>
                </a:lnTo>
                <a:close/>
              </a:path>
            </a:pathLst>
          </a:custGeom>
          <a:noFill/>
        </p:spPr>
        <p:txBody>
          <a:bodyPr wrap="square" bIns="540000" anchor="ctr">
            <a:noAutofit/>
          </a:bodyPr>
          <a:lstStyle>
            <a:lvl1pPr marL="0" indent="0" algn="ctr">
              <a:lnSpc>
                <a:spcPct val="90000"/>
              </a:lnSpc>
              <a:spcBef>
                <a:spcPts val="0"/>
              </a:spcBef>
              <a:spcAft>
                <a:spcPts val="0"/>
              </a:spcAft>
              <a:buNone/>
              <a:defRPr sz="800" i="1">
                <a:solidFill>
                  <a:schemeClr val="tx1">
                    <a:lumMod val="50000"/>
                    <a:lumOff val="50000"/>
                  </a:schemeClr>
                </a:solidFill>
              </a:defRPr>
            </a:lvl1pPr>
          </a:lstStyle>
          <a:p>
            <a:r>
              <a:rPr lang="nl-NL"/>
              <a:t>Klik op het onderstaand icoon </a:t>
            </a:r>
            <a:br>
              <a:rPr lang="nl-NL"/>
            </a:br>
            <a:r>
              <a:rPr lang="nl-NL"/>
              <a:t>om een logo in te voegen</a:t>
            </a:r>
          </a:p>
        </p:txBody>
      </p:sp>
      <p:sp>
        <p:nvSpPr>
          <p:cNvPr id="8" name="Tijdelijke aanduiding voor tekst 7">
            <a:extLst>
              <a:ext uri="{FF2B5EF4-FFF2-40B4-BE49-F238E27FC236}">
                <a16:creationId xmlns:a16="http://schemas.microsoft.com/office/drawing/2014/main" id="{12029AC1-E667-4B32-A065-020273D02C95}"/>
              </a:ext>
            </a:extLst>
          </p:cNvPr>
          <p:cNvSpPr>
            <a:spLocks noGrp="1"/>
          </p:cNvSpPr>
          <p:nvPr>
            <p:ph type="body" sz="quarter" idx="29" hasCustomPrompt="1"/>
          </p:nvPr>
        </p:nvSpPr>
        <p:spPr>
          <a:xfrm>
            <a:off x="682625" y="1433513"/>
            <a:ext cx="4460875" cy="3523787"/>
          </a:xfrm>
        </p:spPr>
        <p:txBody>
          <a:bodyPr anchor="ctr"/>
          <a:lstStyle>
            <a:lvl1pPr marL="0" indent="0" algn="ctr">
              <a:buNone/>
              <a:defRPr sz="2000">
                <a:solidFill>
                  <a:schemeClr val="tx1"/>
                </a:solidFill>
              </a:defRPr>
            </a:lvl1pPr>
          </a:lstStyle>
          <a:p>
            <a:pPr lvl="0"/>
            <a:r>
              <a:rPr lang="nl-NL"/>
              <a:t>“</a:t>
            </a:r>
            <a:r>
              <a:rPr lang="nl-NL" err="1"/>
              <a:t>Lorem</a:t>
            </a:r>
            <a:r>
              <a:rPr lang="nl-NL"/>
              <a:t> ipsum dolor sit amet, consectetuer adipiscing elit. Maecenas porttitor congue massa. Fusce posuere, magna sed pulvinar ultricies, purus lectus </a:t>
            </a:r>
            <a:r>
              <a:rPr lang="nl-NL" err="1"/>
              <a:t>malesuada</a:t>
            </a:r>
            <a:r>
              <a:rPr lang="nl-NL"/>
              <a:t>  libero, sit amet commodo magna eros quis </a:t>
            </a:r>
            <a:r>
              <a:rPr lang="nl-NL" err="1"/>
              <a:t>urna</a:t>
            </a:r>
            <a:r>
              <a:rPr lang="nl-NL"/>
              <a:t>.” </a:t>
            </a:r>
          </a:p>
        </p:txBody>
      </p:sp>
      <p:sp>
        <p:nvSpPr>
          <p:cNvPr id="133" name="Tijdelijke aanduiding voor tekst 6">
            <a:extLst>
              <a:ext uri="{FF2B5EF4-FFF2-40B4-BE49-F238E27FC236}">
                <a16:creationId xmlns:a16="http://schemas.microsoft.com/office/drawing/2014/main" id="{74A024C3-DD58-4C82-8046-C1AFB2797C24}"/>
              </a:ext>
            </a:extLst>
          </p:cNvPr>
          <p:cNvSpPr>
            <a:spLocks noGrp="1"/>
          </p:cNvSpPr>
          <p:nvPr>
            <p:ph type="body" sz="quarter" idx="16" hasCustomPrompt="1"/>
          </p:nvPr>
        </p:nvSpPr>
        <p:spPr>
          <a:xfrm>
            <a:off x="2688062" y="4222048"/>
            <a:ext cx="450000" cy="36000"/>
          </a:xfrm>
          <a:solidFill>
            <a:schemeClr val="accent1"/>
          </a:solidFill>
        </p:spPr>
        <p:txBody>
          <a:bodyPr anchor="b">
            <a:normAutofit/>
          </a:bodyPr>
          <a:lstStyle>
            <a:lvl1pPr marL="0" indent="0" algn="ctr">
              <a:buNone/>
              <a:defRPr sz="100">
                <a:solidFill>
                  <a:schemeClr val="tx1">
                    <a:alpha val="0"/>
                  </a:schemeClr>
                </a:solidFill>
              </a:defRPr>
            </a:lvl1pPr>
          </a:lstStyle>
          <a:p>
            <a:pPr lvl="0"/>
            <a:r>
              <a:rPr lang="en-US"/>
              <a:t>(</a:t>
            </a:r>
            <a:r>
              <a:rPr lang="en-US" err="1"/>
              <a:t>Niet</a:t>
            </a:r>
            <a:r>
              <a:rPr lang="en-US"/>
              <a:t> </a:t>
            </a:r>
            <a:r>
              <a:rPr lang="en-US" err="1"/>
              <a:t>verwijderen</a:t>
            </a:r>
            <a:r>
              <a:rPr lang="en-US"/>
              <a:t> </a:t>
            </a:r>
            <a:r>
              <a:rPr lang="en-US" err="1"/>
              <a:t>s.v.p.</a:t>
            </a:r>
            <a:r>
              <a:rPr lang="en-US"/>
              <a:t>)</a:t>
            </a:r>
            <a:endParaRPr lang="nl-NL"/>
          </a:p>
        </p:txBody>
      </p:sp>
      <p:sp>
        <p:nvSpPr>
          <p:cNvPr id="10" name="Titel 9">
            <a:extLst>
              <a:ext uri="{FF2B5EF4-FFF2-40B4-BE49-F238E27FC236}">
                <a16:creationId xmlns:a16="http://schemas.microsoft.com/office/drawing/2014/main" id="{02622EB8-79F4-47E3-AE3C-B009964D2E35}"/>
              </a:ext>
            </a:extLst>
          </p:cNvPr>
          <p:cNvSpPr>
            <a:spLocks noGrp="1"/>
          </p:cNvSpPr>
          <p:nvPr>
            <p:ph type="title" hasCustomPrompt="1"/>
          </p:nvPr>
        </p:nvSpPr>
        <p:spPr>
          <a:xfrm>
            <a:off x="682418" y="5085517"/>
            <a:ext cx="4461082" cy="546653"/>
          </a:xfrm>
        </p:spPr>
        <p:txBody>
          <a:bodyPr/>
          <a:lstStyle>
            <a:lvl1pPr algn="r">
              <a:lnSpc>
                <a:spcPct val="100000"/>
              </a:lnSpc>
              <a:defRPr sz="1800" i="1">
                <a:solidFill>
                  <a:schemeClr val="tx1"/>
                </a:solidFill>
              </a:defRPr>
            </a:lvl1pPr>
          </a:lstStyle>
          <a:p>
            <a:r>
              <a:rPr lang="nl-NL"/>
              <a:t>– John Doe, Bedrijfsnaam</a:t>
            </a:r>
          </a:p>
        </p:txBody>
      </p:sp>
    </p:spTree>
    <p:extLst>
      <p:ext uri="{BB962C8B-B14F-4D97-AF65-F5344CB8AC3E}">
        <p14:creationId xmlns:p14="http://schemas.microsoft.com/office/powerpoint/2010/main" val="3155197081"/>
      </p:ext>
    </p:extLst>
  </p:cSld>
  <p:clrMapOvr>
    <a:masterClrMapping/>
  </p:clrMapOvr>
  <p:transition spd="med">
    <p:fade/>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Casus – Producten en diensten">
    <p:spTree>
      <p:nvGrpSpPr>
        <p:cNvPr id="1" name=""/>
        <p:cNvGrpSpPr/>
        <p:nvPr/>
      </p:nvGrpSpPr>
      <p:grpSpPr>
        <a:xfrm>
          <a:off x="0" y="0"/>
          <a:ext cx="0" cy="0"/>
          <a:chOff x="0" y="0"/>
          <a:chExt cx="0" cy="0"/>
        </a:xfrm>
      </p:grpSpPr>
      <p:sp>
        <p:nvSpPr>
          <p:cNvPr id="27" name="Rechthoek 26">
            <a:extLst>
              <a:ext uri="{FF2B5EF4-FFF2-40B4-BE49-F238E27FC236}">
                <a16:creationId xmlns:a16="http://schemas.microsoft.com/office/drawing/2014/main" id="{D9F4A3DE-71CE-4897-B95E-820AEAEF26FF}"/>
              </a:ext>
            </a:extLst>
          </p:cNvPr>
          <p:cNvSpPr/>
          <p:nvPr userDrawn="1"/>
        </p:nvSpPr>
        <p:spPr>
          <a:xfrm>
            <a:off x="0" y="0"/>
            <a:ext cx="12192000" cy="685799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 name="Tijdelijke aanduiding voor datum 1"/>
          <p:cNvSpPr>
            <a:spLocks noGrp="1"/>
          </p:cNvSpPr>
          <p:nvPr>
            <p:ph type="dt" sz="half" idx="10"/>
          </p:nvPr>
        </p:nvSpPr>
        <p:spPr/>
        <p:txBody>
          <a:bodyPr/>
          <a:lstStyle/>
          <a:p>
            <a:fld id="{2E476DD7-9AD6-4863-81BB-6B3DFEBB05F9}" type="datetime1">
              <a:rPr lang="nl-NL" smtClean="0"/>
              <a:t>24-10-2024</a:t>
            </a:fld>
            <a:endParaRPr lang="nl-NL"/>
          </a:p>
        </p:txBody>
      </p:sp>
      <p:sp>
        <p:nvSpPr>
          <p:cNvPr id="4" name="Tijdelijke aanduiding voor dianummer 3"/>
          <p:cNvSpPr>
            <a:spLocks noGrp="1"/>
          </p:cNvSpPr>
          <p:nvPr>
            <p:ph type="sldNum" sz="quarter" idx="12"/>
          </p:nvPr>
        </p:nvSpPr>
        <p:spPr/>
        <p:txBody>
          <a:bodyPr/>
          <a:lstStyle/>
          <a:p>
            <a:fld id="{B502C9A5-716F-45E6-800B-D4D02CE26F90}" type="slidenum">
              <a:rPr lang="nl-NL" smtClean="0"/>
              <a:t>‹nr.›</a:t>
            </a:fld>
            <a:endParaRPr lang="nl-NL"/>
          </a:p>
        </p:txBody>
      </p:sp>
      <p:sp>
        <p:nvSpPr>
          <p:cNvPr id="5" name="Tekstvak 4"/>
          <p:cNvSpPr txBox="1"/>
          <p:nvPr userDrawn="1"/>
        </p:nvSpPr>
        <p:spPr>
          <a:xfrm>
            <a:off x="0" y="-542757"/>
            <a:ext cx="3752822" cy="369332"/>
          </a:xfrm>
          <a:prstGeom prst="rect">
            <a:avLst/>
          </a:prstGeom>
          <a:solidFill>
            <a:schemeClr val="bg1"/>
          </a:solidFill>
        </p:spPr>
        <p:txBody>
          <a:bodyPr wrap="none" rtlCol="0">
            <a:spAutoFit/>
          </a:bodyPr>
          <a:lstStyle/>
          <a:p>
            <a:pPr algn="l"/>
            <a:r>
              <a:rPr lang="en-US" sz="1800" b="1" spc="50" baseline="0">
                <a:solidFill>
                  <a:schemeClr val="accent2"/>
                </a:solidFill>
                <a:latin typeface="+mj-lt"/>
                <a:cs typeface="Calibri" panose="020F0502020204030204" pitchFamily="34" charset="0"/>
              </a:rPr>
              <a:t>CASUS – PRODUCTEN EN DIENSTEN</a:t>
            </a:r>
            <a:endParaRPr lang="nl-NL" sz="1800" b="1" spc="50" baseline="0">
              <a:solidFill>
                <a:schemeClr val="accent2"/>
              </a:solidFill>
              <a:latin typeface="+mj-lt"/>
              <a:cs typeface="Calibri" panose="020F0502020204030204" pitchFamily="34" charset="0"/>
            </a:endParaRPr>
          </a:p>
        </p:txBody>
      </p:sp>
      <p:sp>
        <p:nvSpPr>
          <p:cNvPr id="42" name="Tijdelijke aanduiding voor afbeelding 33">
            <a:extLst>
              <a:ext uri="{FF2B5EF4-FFF2-40B4-BE49-F238E27FC236}">
                <a16:creationId xmlns:a16="http://schemas.microsoft.com/office/drawing/2014/main" id="{1AEC647E-25A8-4AEC-BF2F-61D47EA72213}"/>
              </a:ext>
            </a:extLst>
          </p:cNvPr>
          <p:cNvSpPr>
            <a:spLocks noGrp="1"/>
          </p:cNvSpPr>
          <p:nvPr>
            <p:ph type="pic" sz="quarter" idx="28" hasCustomPrompt="1"/>
          </p:nvPr>
        </p:nvSpPr>
        <p:spPr>
          <a:xfrm>
            <a:off x="682418" y="554232"/>
            <a:ext cx="1594262" cy="701482"/>
          </a:xfrm>
          <a:custGeom>
            <a:avLst/>
            <a:gdLst>
              <a:gd name="connsiteX0" fmla="*/ 0 w 2438400"/>
              <a:gd name="connsiteY0" fmla="*/ 0 h 4980898"/>
              <a:gd name="connsiteX1" fmla="*/ 2438400 w 2438400"/>
              <a:gd name="connsiteY1" fmla="*/ 0 h 4980898"/>
              <a:gd name="connsiteX2" fmla="*/ 2438400 w 2438400"/>
              <a:gd name="connsiteY2" fmla="*/ 4980898 h 4980898"/>
              <a:gd name="connsiteX3" fmla="*/ 0 w 2438400"/>
              <a:gd name="connsiteY3" fmla="*/ 4980898 h 4980898"/>
            </a:gdLst>
            <a:ahLst/>
            <a:cxnLst>
              <a:cxn ang="0">
                <a:pos x="connsiteX0" y="connsiteY0"/>
              </a:cxn>
              <a:cxn ang="0">
                <a:pos x="connsiteX1" y="connsiteY1"/>
              </a:cxn>
              <a:cxn ang="0">
                <a:pos x="connsiteX2" y="connsiteY2"/>
              </a:cxn>
              <a:cxn ang="0">
                <a:pos x="connsiteX3" y="connsiteY3"/>
              </a:cxn>
            </a:cxnLst>
            <a:rect l="l" t="t" r="r" b="b"/>
            <a:pathLst>
              <a:path w="2438400" h="4980898">
                <a:moveTo>
                  <a:pt x="0" y="0"/>
                </a:moveTo>
                <a:lnTo>
                  <a:pt x="2438400" y="0"/>
                </a:lnTo>
                <a:lnTo>
                  <a:pt x="2438400" y="4980898"/>
                </a:lnTo>
                <a:lnTo>
                  <a:pt x="0" y="4980898"/>
                </a:lnTo>
                <a:close/>
              </a:path>
            </a:pathLst>
          </a:custGeom>
          <a:noFill/>
        </p:spPr>
        <p:txBody>
          <a:bodyPr wrap="square" bIns="540000" anchor="ctr">
            <a:noAutofit/>
          </a:bodyPr>
          <a:lstStyle>
            <a:lvl1pPr marL="0" indent="0" algn="ctr">
              <a:lnSpc>
                <a:spcPct val="90000"/>
              </a:lnSpc>
              <a:spcBef>
                <a:spcPts val="0"/>
              </a:spcBef>
              <a:spcAft>
                <a:spcPts val="0"/>
              </a:spcAft>
              <a:buNone/>
              <a:defRPr sz="800" i="1">
                <a:solidFill>
                  <a:schemeClr val="tx1">
                    <a:lumMod val="50000"/>
                    <a:lumOff val="50000"/>
                  </a:schemeClr>
                </a:solidFill>
              </a:defRPr>
            </a:lvl1pPr>
          </a:lstStyle>
          <a:p>
            <a:r>
              <a:rPr lang="nl-NL"/>
              <a:t>Klik op het onderstaand icoon </a:t>
            </a:r>
            <a:br>
              <a:rPr lang="nl-NL"/>
            </a:br>
            <a:r>
              <a:rPr lang="nl-NL"/>
              <a:t>om een logo in te voegen</a:t>
            </a:r>
          </a:p>
        </p:txBody>
      </p:sp>
      <p:sp>
        <p:nvSpPr>
          <p:cNvPr id="17" name="Tijdelijke aanduiding voor tekst 57">
            <a:extLst>
              <a:ext uri="{FF2B5EF4-FFF2-40B4-BE49-F238E27FC236}">
                <a16:creationId xmlns:a16="http://schemas.microsoft.com/office/drawing/2014/main" id="{72C717E1-EF39-4C90-B556-0E76EA45E3A6}"/>
              </a:ext>
            </a:extLst>
          </p:cNvPr>
          <p:cNvSpPr>
            <a:spLocks noGrp="1"/>
          </p:cNvSpPr>
          <p:nvPr>
            <p:ph type="body" sz="quarter" idx="15" hasCustomPrompt="1"/>
          </p:nvPr>
        </p:nvSpPr>
        <p:spPr>
          <a:xfrm>
            <a:off x="-1" y="6138862"/>
            <a:ext cx="12192000" cy="719137"/>
          </a:xfrm>
          <a:custGeom>
            <a:avLst/>
            <a:gdLst>
              <a:gd name="connsiteX0" fmla="*/ 0 w 12192000"/>
              <a:gd name="connsiteY0" fmla="*/ 0 h 719137"/>
              <a:gd name="connsiteX1" fmla="*/ 12192000 w 12192000"/>
              <a:gd name="connsiteY1" fmla="*/ 0 h 719137"/>
              <a:gd name="connsiteX2" fmla="*/ 12192000 w 12192000"/>
              <a:gd name="connsiteY2" fmla="*/ 719137 h 719137"/>
              <a:gd name="connsiteX3" fmla="*/ 0 w 12192000"/>
              <a:gd name="connsiteY3" fmla="*/ 719137 h 719137"/>
            </a:gdLst>
            <a:ahLst/>
            <a:cxnLst>
              <a:cxn ang="0">
                <a:pos x="connsiteX0" y="connsiteY0"/>
              </a:cxn>
              <a:cxn ang="0">
                <a:pos x="connsiteX1" y="connsiteY1"/>
              </a:cxn>
              <a:cxn ang="0">
                <a:pos x="connsiteX2" y="connsiteY2"/>
              </a:cxn>
              <a:cxn ang="0">
                <a:pos x="connsiteX3" y="connsiteY3"/>
              </a:cxn>
            </a:cxnLst>
            <a:rect l="l" t="t" r="r" b="b"/>
            <a:pathLst>
              <a:path w="12192000" h="719137">
                <a:moveTo>
                  <a:pt x="0" y="0"/>
                </a:moveTo>
                <a:lnTo>
                  <a:pt x="12192000" y="0"/>
                </a:lnTo>
                <a:lnTo>
                  <a:pt x="12192000" y="719137"/>
                </a:lnTo>
                <a:lnTo>
                  <a:pt x="0" y="719137"/>
                </a:lnTo>
                <a:close/>
              </a:path>
            </a:pathLst>
          </a:custGeom>
          <a:solidFill>
            <a:schemeClr val="bg1"/>
          </a:solidFill>
        </p:spPr>
        <p:txBody>
          <a:bodyPr wrap="square" anchor="b">
            <a:noAutofit/>
          </a:bodyPr>
          <a:lstStyle>
            <a:lvl1pPr marL="0" indent="0" algn="ctr">
              <a:buNone/>
              <a:defRPr sz="100">
                <a:solidFill>
                  <a:schemeClr val="tx1">
                    <a:alpha val="0"/>
                  </a:schemeClr>
                </a:solidFill>
              </a:defRPr>
            </a:lvl1pPr>
          </a:lstStyle>
          <a:p>
            <a:pPr lvl="0"/>
            <a:r>
              <a:rPr lang="en-US"/>
              <a:t>(</a:t>
            </a:r>
            <a:r>
              <a:rPr lang="en-US" err="1"/>
              <a:t>Niet</a:t>
            </a:r>
            <a:r>
              <a:rPr lang="en-US"/>
              <a:t> </a:t>
            </a:r>
            <a:r>
              <a:rPr lang="en-US" err="1"/>
              <a:t>verwijderen</a:t>
            </a:r>
            <a:r>
              <a:rPr lang="en-US"/>
              <a:t> </a:t>
            </a:r>
            <a:r>
              <a:rPr lang="en-US" err="1"/>
              <a:t>s.v.p.</a:t>
            </a:r>
            <a:r>
              <a:rPr lang="en-US"/>
              <a:t>)</a:t>
            </a:r>
            <a:endParaRPr lang="nl-NL"/>
          </a:p>
        </p:txBody>
      </p:sp>
      <p:sp>
        <p:nvSpPr>
          <p:cNvPr id="19" name="Tijdelijke aanduiding voor tekst 67">
            <a:extLst>
              <a:ext uri="{FF2B5EF4-FFF2-40B4-BE49-F238E27FC236}">
                <a16:creationId xmlns:a16="http://schemas.microsoft.com/office/drawing/2014/main" id="{334C56E4-ACC3-4BBC-99AB-293F8444D26A}"/>
              </a:ext>
            </a:extLst>
          </p:cNvPr>
          <p:cNvSpPr>
            <a:spLocks noGrp="1"/>
          </p:cNvSpPr>
          <p:nvPr>
            <p:ph type="body" sz="quarter" idx="17" hasCustomPrompt="1"/>
          </p:nvPr>
        </p:nvSpPr>
        <p:spPr>
          <a:xfrm>
            <a:off x="5574000" y="6343653"/>
            <a:ext cx="1044000" cy="316800"/>
          </a:xfrm>
          <a:custGeom>
            <a:avLst/>
            <a:gdLst>
              <a:gd name="connsiteX0" fmla="*/ 0 w 12192000"/>
              <a:gd name="connsiteY0" fmla="*/ 0 h 719137"/>
              <a:gd name="connsiteX1" fmla="*/ 12192000 w 12192000"/>
              <a:gd name="connsiteY1" fmla="*/ 0 h 719137"/>
              <a:gd name="connsiteX2" fmla="*/ 12192000 w 12192000"/>
              <a:gd name="connsiteY2" fmla="*/ 719137 h 719137"/>
              <a:gd name="connsiteX3" fmla="*/ 0 w 12192000"/>
              <a:gd name="connsiteY3" fmla="*/ 719137 h 719137"/>
            </a:gdLst>
            <a:ahLst/>
            <a:cxnLst>
              <a:cxn ang="0">
                <a:pos x="connsiteX0" y="connsiteY0"/>
              </a:cxn>
              <a:cxn ang="0">
                <a:pos x="connsiteX1" y="connsiteY1"/>
              </a:cxn>
              <a:cxn ang="0">
                <a:pos x="connsiteX2" y="connsiteY2"/>
              </a:cxn>
              <a:cxn ang="0">
                <a:pos x="connsiteX3" y="connsiteY3"/>
              </a:cxn>
            </a:cxnLst>
            <a:rect l="l" t="t" r="r" b="b"/>
            <a:pathLst>
              <a:path w="12192000" h="719137">
                <a:moveTo>
                  <a:pt x="0" y="0"/>
                </a:moveTo>
                <a:lnTo>
                  <a:pt x="12192000" y="0"/>
                </a:lnTo>
                <a:lnTo>
                  <a:pt x="12192000" y="719137"/>
                </a:lnTo>
                <a:lnTo>
                  <a:pt x="0" y="719137"/>
                </a:lnTo>
                <a:close/>
              </a:path>
            </a:pathLst>
          </a:custGeom>
          <a:blipFill>
            <a:blip r:embed="rId2" cstate="screen">
              <a:extLst>
                <a:ext uri="{28A0092B-C50C-407E-A947-70E740481C1C}">
                  <a14:useLocalDpi xmlns:a14="http://schemas.microsoft.com/office/drawing/2010/main"/>
                </a:ext>
              </a:extLst>
            </a:blip>
            <a:srcRect/>
            <a:stretch>
              <a:fillRect l="-185" r="-185"/>
            </a:stretch>
          </a:blipFill>
        </p:spPr>
        <p:txBody>
          <a:bodyPr wrap="square" anchor="b">
            <a:noAutofit/>
          </a:bodyPr>
          <a:lstStyle>
            <a:lvl1pPr marL="0" indent="0" algn="ctr">
              <a:buNone/>
              <a:defRPr sz="100">
                <a:solidFill>
                  <a:schemeClr val="tx1">
                    <a:alpha val="0"/>
                  </a:schemeClr>
                </a:solidFill>
              </a:defRPr>
            </a:lvl1pPr>
          </a:lstStyle>
          <a:p>
            <a:pPr lvl="0"/>
            <a:r>
              <a:rPr lang="en-US"/>
              <a:t>(</a:t>
            </a:r>
            <a:r>
              <a:rPr lang="en-US" err="1"/>
              <a:t>Niet</a:t>
            </a:r>
            <a:r>
              <a:rPr lang="en-US"/>
              <a:t> </a:t>
            </a:r>
            <a:r>
              <a:rPr lang="en-US" err="1"/>
              <a:t>verwijderen</a:t>
            </a:r>
            <a:r>
              <a:rPr lang="en-US"/>
              <a:t> </a:t>
            </a:r>
            <a:r>
              <a:rPr lang="en-US" err="1"/>
              <a:t>s.v.p.</a:t>
            </a:r>
            <a:r>
              <a:rPr lang="en-US"/>
              <a:t>)</a:t>
            </a:r>
            <a:endParaRPr lang="nl-NL"/>
          </a:p>
        </p:txBody>
      </p:sp>
    </p:spTree>
    <p:extLst>
      <p:ext uri="{BB962C8B-B14F-4D97-AF65-F5344CB8AC3E}">
        <p14:creationId xmlns:p14="http://schemas.microsoft.com/office/powerpoint/2010/main" val="3083968004"/>
      </p:ext>
    </p:extLst>
  </p:cSld>
  <p:clrMapOvr>
    <a:masterClrMapping/>
  </p:clrMapOvr>
  <p:transition spd="med">
    <p:fade/>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Referenties">
    <p:spTree>
      <p:nvGrpSpPr>
        <p:cNvPr id="1" name=""/>
        <p:cNvGrpSpPr/>
        <p:nvPr/>
      </p:nvGrpSpPr>
      <p:grpSpPr>
        <a:xfrm>
          <a:off x="0" y="0"/>
          <a:ext cx="0" cy="0"/>
          <a:chOff x="0" y="0"/>
          <a:chExt cx="0" cy="0"/>
        </a:xfrm>
      </p:grpSpPr>
      <p:sp>
        <p:nvSpPr>
          <p:cNvPr id="2" name="Tijdelijke aanduiding voor datum 1"/>
          <p:cNvSpPr>
            <a:spLocks noGrp="1"/>
          </p:cNvSpPr>
          <p:nvPr>
            <p:ph type="dt" sz="half" idx="10"/>
          </p:nvPr>
        </p:nvSpPr>
        <p:spPr/>
        <p:txBody>
          <a:bodyPr/>
          <a:lstStyle/>
          <a:p>
            <a:fld id="{2E476DD7-9AD6-4863-81BB-6B3DFEBB05F9}" type="datetime1">
              <a:rPr lang="nl-NL" smtClean="0"/>
              <a:t>24-10-2024</a:t>
            </a:fld>
            <a:endParaRPr lang="nl-NL"/>
          </a:p>
        </p:txBody>
      </p:sp>
      <p:sp>
        <p:nvSpPr>
          <p:cNvPr id="4" name="Tijdelijke aanduiding voor dianummer 3"/>
          <p:cNvSpPr>
            <a:spLocks noGrp="1"/>
          </p:cNvSpPr>
          <p:nvPr>
            <p:ph type="sldNum" sz="quarter" idx="12"/>
          </p:nvPr>
        </p:nvSpPr>
        <p:spPr/>
        <p:txBody>
          <a:bodyPr/>
          <a:lstStyle/>
          <a:p>
            <a:fld id="{B502C9A5-716F-45E6-800B-D4D02CE26F90}" type="slidenum">
              <a:rPr lang="nl-NL" smtClean="0"/>
              <a:t>‹nr.›</a:t>
            </a:fld>
            <a:endParaRPr lang="nl-NL"/>
          </a:p>
        </p:txBody>
      </p:sp>
      <p:sp>
        <p:nvSpPr>
          <p:cNvPr id="5" name="Tekstvak 4"/>
          <p:cNvSpPr txBox="1"/>
          <p:nvPr userDrawn="1"/>
        </p:nvSpPr>
        <p:spPr>
          <a:xfrm>
            <a:off x="0" y="-542757"/>
            <a:ext cx="1503297" cy="369332"/>
          </a:xfrm>
          <a:prstGeom prst="rect">
            <a:avLst/>
          </a:prstGeom>
          <a:solidFill>
            <a:schemeClr val="bg1"/>
          </a:solidFill>
        </p:spPr>
        <p:txBody>
          <a:bodyPr wrap="none" rtlCol="0">
            <a:spAutoFit/>
          </a:bodyPr>
          <a:lstStyle/>
          <a:p>
            <a:pPr algn="l"/>
            <a:r>
              <a:rPr lang="nl-NL" sz="1800" b="1" spc="50" baseline="0">
                <a:solidFill>
                  <a:schemeClr val="accent2"/>
                </a:solidFill>
                <a:latin typeface="+mj-lt"/>
                <a:cs typeface="Calibri" panose="020F0502020204030204" pitchFamily="34" charset="0"/>
              </a:rPr>
              <a:t>REFERENTIES</a:t>
            </a:r>
          </a:p>
        </p:txBody>
      </p:sp>
      <p:sp>
        <p:nvSpPr>
          <p:cNvPr id="7" name="Titel 6">
            <a:extLst>
              <a:ext uri="{FF2B5EF4-FFF2-40B4-BE49-F238E27FC236}">
                <a16:creationId xmlns:a16="http://schemas.microsoft.com/office/drawing/2014/main" id="{76635840-27D4-43D8-A3EA-0B4162030B8F}"/>
              </a:ext>
            </a:extLst>
          </p:cNvPr>
          <p:cNvSpPr>
            <a:spLocks noGrp="1"/>
          </p:cNvSpPr>
          <p:nvPr>
            <p:ph type="title" hasCustomPrompt="1"/>
          </p:nvPr>
        </p:nvSpPr>
        <p:spPr/>
        <p:txBody>
          <a:bodyPr/>
          <a:lstStyle/>
          <a:p>
            <a:r>
              <a:rPr lang="nl-NL"/>
              <a:t>Plaats hier je titel</a:t>
            </a:r>
          </a:p>
        </p:txBody>
      </p:sp>
      <p:sp>
        <p:nvSpPr>
          <p:cNvPr id="6" name="Rechthoek 5">
            <a:extLst>
              <a:ext uri="{FF2B5EF4-FFF2-40B4-BE49-F238E27FC236}">
                <a16:creationId xmlns:a16="http://schemas.microsoft.com/office/drawing/2014/main" id="{C2A408C8-2F9F-4EC9-8CB5-8C169C7E8569}"/>
              </a:ext>
            </a:extLst>
          </p:cNvPr>
          <p:cNvSpPr/>
          <p:nvPr userDrawn="1"/>
        </p:nvSpPr>
        <p:spPr>
          <a:xfrm>
            <a:off x="450066" y="1433513"/>
            <a:ext cx="1529227" cy="1062456"/>
          </a:xfrm>
          <a:prstGeom prst="rect">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8" name="Rechthoek 7">
            <a:extLst>
              <a:ext uri="{FF2B5EF4-FFF2-40B4-BE49-F238E27FC236}">
                <a16:creationId xmlns:a16="http://schemas.microsoft.com/office/drawing/2014/main" id="{2B1A7126-C45B-4E2E-960E-32E9E583D7AC}"/>
              </a:ext>
            </a:extLst>
          </p:cNvPr>
          <p:cNvSpPr/>
          <p:nvPr userDrawn="1"/>
        </p:nvSpPr>
        <p:spPr>
          <a:xfrm>
            <a:off x="2076799" y="1433513"/>
            <a:ext cx="1529227" cy="1062456"/>
          </a:xfrm>
          <a:prstGeom prst="rect">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9" name="Rechthoek 8">
            <a:extLst>
              <a:ext uri="{FF2B5EF4-FFF2-40B4-BE49-F238E27FC236}">
                <a16:creationId xmlns:a16="http://schemas.microsoft.com/office/drawing/2014/main" id="{3A1448FD-A71A-4471-A07B-C02272CA980C}"/>
              </a:ext>
            </a:extLst>
          </p:cNvPr>
          <p:cNvSpPr/>
          <p:nvPr userDrawn="1"/>
        </p:nvSpPr>
        <p:spPr>
          <a:xfrm>
            <a:off x="3703531" y="1433513"/>
            <a:ext cx="1529227" cy="1062456"/>
          </a:xfrm>
          <a:prstGeom prst="rect">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0" name="Rechthoek 9">
            <a:extLst>
              <a:ext uri="{FF2B5EF4-FFF2-40B4-BE49-F238E27FC236}">
                <a16:creationId xmlns:a16="http://schemas.microsoft.com/office/drawing/2014/main" id="{B103C29F-EFBA-4D20-B5CD-ACB5F00D7588}"/>
              </a:ext>
            </a:extLst>
          </p:cNvPr>
          <p:cNvSpPr/>
          <p:nvPr userDrawn="1"/>
        </p:nvSpPr>
        <p:spPr>
          <a:xfrm>
            <a:off x="5330263" y="1433513"/>
            <a:ext cx="1529227" cy="1062456"/>
          </a:xfrm>
          <a:prstGeom prst="rect">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1" name="Rechthoek 10">
            <a:extLst>
              <a:ext uri="{FF2B5EF4-FFF2-40B4-BE49-F238E27FC236}">
                <a16:creationId xmlns:a16="http://schemas.microsoft.com/office/drawing/2014/main" id="{96E7CE79-AC55-40CA-8A63-E83FD8B11D80}"/>
              </a:ext>
            </a:extLst>
          </p:cNvPr>
          <p:cNvSpPr/>
          <p:nvPr userDrawn="1"/>
        </p:nvSpPr>
        <p:spPr>
          <a:xfrm>
            <a:off x="6956995" y="1433513"/>
            <a:ext cx="1529227" cy="1062456"/>
          </a:xfrm>
          <a:prstGeom prst="rect">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2" name="Rechthoek 11">
            <a:extLst>
              <a:ext uri="{FF2B5EF4-FFF2-40B4-BE49-F238E27FC236}">
                <a16:creationId xmlns:a16="http://schemas.microsoft.com/office/drawing/2014/main" id="{7703FF16-C707-4BB4-BABA-F77F9D4F8BE7}"/>
              </a:ext>
            </a:extLst>
          </p:cNvPr>
          <p:cNvSpPr/>
          <p:nvPr userDrawn="1"/>
        </p:nvSpPr>
        <p:spPr>
          <a:xfrm>
            <a:off x="8583727" y="1433513"/>
            <a:ext cx="1529227" cy="1062456"/>
          </a:xfrm>
          <a:prstGeom prst="rect">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4" name="Rechthoek 13">
            <a:extLst>
              <a:ext uri="{FF2B5EF4-FFF2-40B4-BE49-F238E27FC236}">
                <a16:creationId xmlns:a16="http://schemas.microsoft.com/office/drawing/2014/main" id="{C07D68C5-FF97-4307-B910-183738D9854B}"/>
              </a:ext>
            </a:extLst>
          </p:cNvPr>
          <p:cNvSpPr/>
          <p:nvPr userDrawn="1"/>
        </p:nvSpPr>
        <p:spPr>
          <a:xfrm>
            <a:off x="10210457" y="1433513"/>
            <a:ext cx="1529227" cy="1062456"/>
          </a:xfrm>
          <a:prstGeom prst="rect">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5" name="Rechthoek 14">
            <a:extLst>
              <a:ext uri="{FF2B5EF4-FFF2-40B4-BE49-F238E27FC236}">
                <a16:creationId xmlns:a16="http://schemas.microsoft.com/office/drawing/2014/main" id="{C4B421F7-10E5-41E5-B10D-61DDD57E151A}"/>
              </a:ext>
            </a:extLst>
          </p:cNvPr>
          <p:cNvSpPr/>
          <p:nvPr userDrawn="1"/>
        </p:nvSpPr>
        <p:spPr>
          <a:xfrm>
            <a:off x="447684" y="2589073"/>
            <a:ext cx="1529227" cy="1062456"/>
          </a:xfrm>
          <a:prstGeom prst="rect">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6" name="Rechthoek 15">
            <a:extLst>
              <a:ext uri="{FF2B5EF4-FFF2-40B4-BE49-F238E27FC236}">
                <a16:creationId xmlns:a16="http://schemas.microsoft.com/office/drawing/2014/main" id="{16034A19-D0D2-4DC2-85BB-34EC0E02E216}"/>
              </a:ext>
            </a:extLst>
          </p:cNvPr>
          <p:cNvSpPr/>
          <p:nvPr userDrawn="1"/>
        </p:nvSpPr>
        <p:spPr>
          <a:xfrm>
            <a:off x="2074416" y="2589073"/>
            <a:ext cx="1529227" cy="1062456"/>
          </a:xfrm>
          <a:prstGeom prst="rect">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7" name="Rechthoek 16">
            <a:extLst>
              <a:ext uri="{FF2B5EF4-FFF2-40B4-BE49-F238E27FC236}">
                <a16:creationId xmlns:a16="http://schemas.microsoft.com/office/drawing/2014/main" id="{6F33DF20-3563-49AC-9F5D-A0F741156EDF}"/>
              </a:ext>
            </a:extLst>
          </p:cNvPr>
          <p:cNvSpPr/>
          <p:nvPr userDrawn="1"/>
        </p:nvSpPr>
        <p:spPr>
          <a:xfrm>
            <a:off x="3701148" y="2589073"/>
            <a:ext cx="1529227" cy="1062456"/>
          </a:xfrm>
          <a:prstGeom prst="rect">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8" name="Rechthoek 17">
            <a:extLst>
              <a:ext uri="{FF2B5EF4-FFF2-40B4-BE49-F238E27FC236}">
                <a16:creationId xmlns:a16="http://schemas.microsoft.com/office/drawing/2014/main" id="{370B791F-1E67-4703-98FD-1F9790510614}"/>
              </a:ext>
            </a:extLst>
          </p:cNvPr>
          <p:cNvSpPr/>
          <p:nvPr userDrawn="1"/>
        </p:nvSpPr>
        <p:spPr>
          <a:xfrm>
            <a:off x="5327880" y="2589073"/>
            <a:ext cx="1529227" cy="1062456"/>
          </a:xfrm>
          <a:prstGeom prst="rect">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9" name="Rechthoek 18">
            <a:extLst>
              <a:ext uri="{FF2B5EF4-FFF2-40B4-BE49-F238E27FC236}">
                <a16:creationId xmlns:a16="http://schemas.microsoft.com/office/drawing/2014/main" id="{0BA5A1CA-BCC2-4D06-8341-A092F61FFD6A}"/>
              </a:ext>
            </a:extLst>
          </p:cNvPr>
          <p:cNvSpPr/>
          <p:nvPr userDrawn="1"/>
        </p:nvSpPr>
        <p:spPr>
          <a:xfrm>
            <a:off x="6954613" y="2589073"/>
            <a:ext cx="1529227" cy="1062456"/>
          </a:xfrm>
          <a:prstGeom prst="rect">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0" name="Rechthoek 19">
            <a:extLst>
              <a:ext uri="{FF2B5EF4-FFF2-40B4-BE49-F238E27FC236}">
                <a16:creationId xmlns:a16="http://schemas.microsoft.com/office/drawing/2014/main" id="{0D518A3D-1595-4A73-9F35-BD15B42EF6C5}"/>
              </a:ext>
            </a:extLst>
          </p:cNvPr>
          <p:cNvSpPr/>
          <p:nvPr userDrawn="1"/>
        </p:nvSpPr>
        <p:spPr>
          <a:xfrm>
            <a:off x="8581345" y="2589073"/>
            <a:ext cx="1529227" cy="1062456"/>
          </a:xfrm>
          <a:prstGeom prst="rect">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1" name="Rechthoek 20">
            <a:extLst>
              <a:ext uri="{FF2B5EF4-FFF2-40B4-BE49-F238E27FC236}">
                <a16:creationId xmlns:a16="http://schemas.microsoft.com/office/drawing/2014/main" id="{6EBBE28B-4134-4411-A914-7B131BE6C7F6}"/>
              </a:ext>
            </a:extLst>
          </p:cNvPr>
          <p:cNvSpPr/>
          <p:nvPr userDrawn="1"/>
        </p:nvSpPr>
        <p:spPr>
          <a:xfrm>
            <a:off x="10208075" y="2589073"/>
            <a:ext cx="1529227" cy="1062456"/>
          </a:xfrm>
          <a:prstGeom prst="rect">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2" name="Rechthoek 21">
            <a:extLst>
              <a:ext uri="{FF2B5EF4-FFF2-40B4-BE49-F238E27FC236}">
                <a16:creationId xmlns:a16="http://schemas.microsoft.com/office/drawing/2014/main" id="{CD95084D-09FD-47A3-8330-6F36A6D1F72B}"/>
              </a:ext>
            </a:extLst>
          </p:cNvPr>
          <p:cNvSpPr/>
          <p:nvPr userDrawn="1"/>
        </p:nvSpPr>
        <p:spPr>
          <a:xfrm>
            <a:off x="450066" y="3744634"/>
            <a:ext cx="1529227" cy="1062456"/>
          </a:xfrm>
          <a:prstGeom prst="rect">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3" name="Rechthoek 22">
            <a:extLst>
              <a:ext uri="{FF2B5EF4-FFF2-40B4-BE49-F238E27FC236}">
                <a16:creationId xmlns:a16="http://schemas.microsoft.com/office/drawing/2014/main" id="{407B72E6-B730-446D-900F-D6C3186DFCFD}"/>
              </a:ext>
            </a:extLst>
          </p:cNvPr>
          <p:cNvSpPr/>
          <p:nvPr userDrawn="1"/>
        </p:nvSpPr>
        <p:spPr>
          <a:xfrm>
            <a:off x="2076799" y="3744634"/>
            <a:ext cx="1529227" cy="1062456"/>
          </a:xfrm>
          <a:prstGeom prst="rect">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4" name="Rechthoek 23">
            <a:extLst>
              <a:ext uri="{FF2B5EF4-FFF2-40B4-BE49-F238E27FC236}">
                <a16:creationId xmlns:a16="http://schemas.microsoft.com/office/drawing/2014/main" id="{8EE33962-9F6B-4598-B613-CBAF38F1E666}"/>
              </a:ext>
            </a:extLst>
          </p:cNvPr>
          <p:cNvSpPr/>
          <p:nvPr userDrawn="1"/>
        </p:nvSpPr>
        <p:spPr>
          <a:xfrm>
            <a:off x="3703531" y="3744634"/>
            <a:ext cx="1529227" cy="1062456"/>
          </a:xfrm>
          <a:prstGeom prst="rect">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5" name="Rechthoek 24">
            <a:extLst>
              <a:ext uri="{FF2B5EF4-FFF2-40B4-BE49-F238E27FC236}">
                <a16:creationId xmlns:a16="http://schemas.microsoft.com/office/drawing/2014/main" id="{0D48D5D6-1AD7-41FA-98D7-9926022F965B}"/>
              </a:ext>
            </a:extLst>
          </p:cNvPr>
          <p:cNvSpPr/>
          <p:nvPr userDrawn="1"/>
        </p:nvSpPr>
        <p:spPr>
          <a:xfrm>
            <a:off x="5330263" y="3744634"/>
            <a:ext cx="1529227" cy="1062456"/>
          </a:xfrm>
          <a:prstGeom prst="rect">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6" name="Rechthoek 25">
            <a:extLst>
              <a:ext uri="{FF2B5EF4-FFF2-40B4-BE49-F238E27FC236}">
                <a16:creationId xmlns:a16="http://schemas.microsoft.com/office/drawing/2014/main" id="{7C9249F3-34E3-4300-9440-10613B51631F}"/>
              </a:ext>
            </a:extLst>
          </p:cNvPr>
          <p:cNvSpPr/>
          <p:nvPr userDrawn="1"/>
        </p:nvSpPr>
        <p:spPr>
          <a:xfrm>
            <a:off x="6956995" y="3744634"/>
            <a:ext cx="1529227" cy="1062456"/>
          </a:xfrm>
          <a:prstGeom prst="rect">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7" name="Rechthoek 26">
            <a:extLst>
              <a:ext uri="{FF2B5EF4-FFF2-40B4-BE49-F238E27FC236}">
                <a16:creationId xmlns:a16="http://schemas.microsoft.com/office/drawing/2014/main" id="{86A689FE-97A4-4E74-9547-46DB1404CC3F}"/>
              </a:ext>
            </a:extLst>
          </p:cNvPr>
          <p:cNvSpPr/>
          <p:nvPr userDrawn="1"/>
        </p:nvSpPr>
        <p:spPr>
          <a:xfrm>
            <a:off x="8583727" y="3744634"/>
            <a:ext cx="1529227" cy="1062456"/>
          </a:xfrm>
          <a:prstGeom prst="rect">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8" name="Rechthoek 27">
            <a:extLst>
              <a:ext uri="{FF2B5EF4-FFF2-40B4-BE49-F238E27FC236}">
                <a16:creationId xmlns:a16="http://schemas.microsoft.com/office/drawing/2014/main" id="{E545B091-E61D-4FC9-B62E-CC55F7D6B128}"/>
              </a:ext>
            </a:extLst>
          </p:cNvPr>
          <p:cNvSpPr/>
          <p:nvPr userDrawn="1"/>
        </p:nvSpPr>
        <p:spPr>
          <a:xfrm>
            <a:off x="10210457" y="3744634"/>
            <a:ext cx="1529227" cy="1062456"/>
          </a:xfrm>
          <a:prstGeom prst="rect">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9" name="Rechthoek 28">
            <a:extLst>
              <a:ext uri="{FF2B5EF4-FFF2-40B4-BE49-F238E27FC236}">
                <a16:creationId xmlns:a16="http://schemas.microsoft.com/office/drawing/2014/main" id="{484F0FF8-6648-4763-8C1A-A4FA1B63C916}"/>
              </a:ext>
            </a:extLst>
          </p:cNvPr>
          <p:cNvSpPr/>
          <p:nvPr userDrawn="1"/>
        </p:nvSpPr>
        <p:spPr>
          <a:xfrm>
            <a:off x="447684" y="4900194"/>
            <a:ext cx="1529227" cy="1062456"/>
          </a:xfrm>
          <a:prstGeom prst="rect">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0" name="Rechthoek 29">
            <a:extLst>
              <a:ext uri="{FF2B5EF4-FFF2-40B4-BE49-F238E27FC236}">
                <a16:creationId xmlns:a16="http://schemas.microsoft.com/office/drawing/2014/main" id="{01ED1A02-FC24-4C97-ADE5-F4DA264CDF0D}"/>
              </a:ext>
            </a:extLst>
          </p:cNvPr>
          <p:cNvSpPr/>
          <p:nvPr userDrawn="1"/>
        </p:nvSpPr>
        <p:spPr>
          <a:xfrm>
            <a:off x="2074416" y="4900194"/>
            <a:ext cx="1529227" cy="1062456"/>
          </a:xfrm>
          <a:prstGeom prst="rect">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1" name="Rechthoek 30">
            <a:extLst>
              <a:ext uri="{FF2B5EF4-FFF2-40B4-BE49-F238E27FC236}">
                <a16:creationId xmlns:a16="http://schemas.microsoft.com/office/drawing/2014/main" id="{75A5CEDF-B96B-4E55-BA24-B67BA07C5200}"/>
              </a:ext>
            </a:extLst>
          </p:cNvPr>
          <p:cNvSpPr/>
          <p:nvPr userDrawn="1"/>
        </p:nvSpPr>
        <p:spPr>
          <a:xfrm>
            <a:off x="3701148" y="4900194"/>
            <a:ext cx="1529227" cy="1062456"/>
          </a:xfrm>
          <a:prstGeom prst="rect">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2" name="Rechthoek 31">
            <a:extLst>
              <a:ext uri="{FF2B5EF4-FFF2-40B4-BE49-F238E27FC236}">
                <a16:creationId xmlns:a16="http://schemas.microsoft.com/office/drawing/2014/main" id="{D3777C7B-1355-4F78-86CF-958A27596F89}"/>
              </a:ext>
            </a:extLst>
          </p:cNvPr>
          <p:cNvSpPr/>
          <p:nvPr userDrawn="1"/>
        </p:nvSpPr>
        <p:spPr>
          <a:xfrm>
            <a:off x="5327880" y="4900194"/>
            <a:ext cx="1529227" cy="1062456"/>
          </a:xfrm>
          <a:prstGeom prst="rect">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3" name="Rechthoek 32">
            <a:extLst>
              <a:ext uri="{FF2B5EF4-FFF2-40B4-BE49-F238E27FC236}">
                <a16:creationId xmlns:a16="http://schemas.microsoft.com/office/drawing/2014/main" id="{42626341-9560-491C-8227-34B3145164D5}"/>
              </a:ext>
            </a:extLst>
          </p:cNvPr>
          <p:cNvSpPr/>
          <p:nvPr userDrawn="1"/>
        </p:nvSpPr>
        <p:spPr>
          <a:xfrm>
            <a:off x="6954613" y="4900194"/>
            <a:ext cx="1529227" cy="1062456"/>
          </a:xfrm>
          <a:prstGeom prst="rect">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4" name="Rechthoek 33">
            <a:extLst>
              <a:ext uri="{FF2B5EF4-FFF2-40B4-BE49-F238E27FC236}">
                <a16:creationId xmlns:a16="http://schemas.microsoft.com/office/drawing/2014/main" id="{4CF0BD6A-9AB0-4A05-9689-39D0B67A04F9}"/>
              </a:ext>
            </a:extLst>
          </p:cNvPr>
          <p:cNvSpPr/>
          <p:nvPr userDrawn="1"/>
        </p:nvSpPr>
        <p:spPr>
          <a:xfrm>
            <a:off x="8581345" y="4900194"/>
            <a:ext cx="1529227" cy="1062456"/>
          </a:xfrm>
          <a:prstGeom prst="rect">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5" name="Rechthoek 34">
            <a:extLst>
              <a:ext uri="{FF2B5EF4-FFF2-40B4-BE49-F238E27FC236}">
                <a16:creationId xmlns:a16="http://schemas.microsoft.com/office/drawing/2014/main" id="{0C36D517-EBC8-4A72-8992-3B5D8134E0CD}"/>
              </a:ext>
            </a:extLst>
          </p:cNvPr>
          <p:cNvSpPr/>
          <p:nvPr userDrawn="1"/>
        </p:nvSpPr>
        <p:spPr>
          <a:xfrm>
            <a:off x="10208075" y="4900194"/>
            <a:ext cx="1529227" cy="1062456"/>
          </a:xfrm>
          <a:prstGeom prst="rect">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78" name="Tijdelijke aanduiding voor afbeelding 77">
            <a:extLst>
              <a:ext uri="{FF2B5EF4-FFF2-40B4-BE49-F238E27FC236}">
                <a16:creationId xmlns:a16="http://schemas.microsoft.com/office/drawing/2014/main" id="{ACBF7A82-920D-40F7-BA61-9EA2E34796C5}"/>
              </a:ext>
            </a:extLst>
          </p:cNvPr>
          <p:cNvSpPr>
            <a:spLocks noGrp="1"/>
          </p:cNvSpPr>
          <p:nvPr>
            <p:ph type="pic" sz="quarter" idx="15" hasCustomPrompt="1"/>
          </p:nvPr>
        </p:nvSpPr>
        <p:spPr>
          <a:xfrm>
            <a:off x="2220370" y="1560575"/>
            <a:ext cx="1246848" cy="808330"/>
          </a:xfrm>
          <a:custGeom>
            <a:avLst/>
            <a:gdLst>
              <a:gd name="connsiteX0" fmla="*/ 0 w 1246848"/>
              <a:gd name="connsiteY0" fmla="*/ 0 h 808330"/>
              <a:gd name="connsiteX1" fmla="*/ 1246848 w 1246848"/>
              <a:gd name="connsiteY1" fmla="*/ 0 h 808330"/>
              <a:gd name="connsiteX2" fmla="*/ 1246848 w 1246848"/>
              <a:gd name="connsiteY2" fmla="*/ 808330 h 808330"/>
              <a:gd name="connsiteX3" fmla="*/ 0 w 1246848"/>
              <a:gd name="connsiteY3" fmla="*/ 808330 h 808330"/>
            </a:gdLst>
            <a:ahLst/>
            <a:cxnLst>
              <a:cxn ang="0">
                <a:pos x="connsiteX0" y="connsiteY0"/>
              </a:cxn>
              <a:cxn ang="0">
                <a:pos x="connsiteX1" y="connsiteY1"/>
              </a:cxn>
              <a:cxn ang="0">
                <a:pos x="connsiteX2" y="connsiteY2"/>
              </a:cxn>
              <a:cxn ang="0">
                <a:pos x="connsiteX3" y="connsiteY3"/>
              </a:cxn>
            </a:cxnLst>
            <a:rect l="l" t="t" r="r" b="b"/>
            <a:pathLst>
              <a:path w="1246848" h="808330">
                <a:moveTo>
                  <a:pt x="0" y="0"/>
                </a:moveTo>
                <a:lnTo>
                  <a:pt x="1246848" y="0"/>
                </a:lnTo>
                <a:lnTo>
                  <a:pt x="1246848" y="808330"/>
                </a:lnTo>
                <a:lnTo>
                  <a:pt x="0" y="808330"/>
                </a:lnTo>
                <a:close/>
              </a:path>
            </a:pathLst>
          </a:custGeom>
          <a:noFill/>
        </p:spPr>
        <p:txBody>
          <a:bodyPr wrap="square" lIns="72000" rIns="72000" bIns="432000" anchor="ctr">
            <a:noAutofit/>
          </a:bodyPr>
          <a:lstStyle>
            <a:lvl1pPr marL="0" indent="0" algn="ctr">
              <a:lnSpc>
                <a:spcPct val="90000"/>
              </a:lnSpc>
              <a:spcBef>
                <a:spcPts val="0"/>
              </a:spcBef>
              <a:spcAft>
                <a:spcPts val="0"/>
              </a:spcAft>
              <a:buNone/>
              <a:defRPr sz="700" i="1">
                <a:solidFill>
                  <a:schemeClr val="tx1">
                    <a:lumMod val="50000"/>
                    <a:lumOff val="50000"/>
                  </a:schemeClr>
                </a:solidFill>
              </a:defRPr>
            </a:lvl1pPr>
          </a:lstStyle>
          <a:p>
            <a:r>
              <a:rPr lang="nl-NL"/>
              <a:t>Klik op het onderstaand icoon om een logo in te voegen</a:t>
            </a:r>
          </a:p>
        </p:txBody>
      </p:sp>
      <p:sp>
        <p:nvSpPr>
          <p:cNvPr id="77" name="Tijdelijke aanduiding voor afbeelding 76">
            <a:extLst>
              <a:ext uri="{FF2B5EF4-FFF2-40B4-BE49-F238E27FC236}">
                <a16:creationId xmlns:a16="http://schemas.microsoft.com/office/drawing/2014/main" id="{4D221DEB-5F6A-4DF1-B715-90CA51F57BDF}"/>
              </a:ext>
            </a:extLst>
          </p:cNvPr>
          <p:cNvSpPr>
            <a:spLocks noGrp="1"/>
          </p:cNvSpPr>
          <p:nvPr>
            <p:ph type="pic" sz="quarter" idx="16" hasCustomPrompt="1"/>
          </p:nvPr>
        </p:nvSpPr>
        <p:spPr>
          <a:xfrm>
            <a:off x="3847102" y="1560575"/>
            <a:ext cx="1246848" cy="808330"/>
          </a:xfrm>
          <a:custGeom>
            <a:avLst/>
            <a:gdLst>
              <a:gd name="connsiteX0" fmla="*/ 0 w 1246848"/>
              <a:gd name="connsiteY0" fmla="*/ 0 h 808330"/>
              <a:gd name="connsiteX1" fmla="*/ 1246848 w 1246848"/>
              <a:gd name="connsiteY1" fmla="*/ 0 h 808330"/>
              <a:gd name="connsiteX2" fmla="*/ 1246848 w 1246848"/>
              <a:gd name="connsiteY2" fmla="*/ 808330 h 808330"/>
              <a:gd name="connsiteX3" fmla="*/ 0 w 1246848"/>
              <a:gd name="connsiteY3" fmla="*/ 808330 h 808330"/>
            </a:gdLst>
            <a:ahLst/>
            <a:cxnLst>
              <a:cxn ang="0">
                <a:pos x="connsiteX0" y="connsiteY0"/>
              </a:cxn>
              <a:cxn ang="0">
                <a:pos x="connsiteX1" y="connsiteY1"/>
              </a:cxn>
              <a:cxn ang="0">
                <a:pos x="connsiteX2" y="connsiteY2"/>
              </a:cxn>
              <a:cxn ang="0">
                <a:pos x="connsiteX3" y="connsiteY3"/>
              </a:cxn>
            </a:cxnLst>
            <a:rect l="l" t="t" r="r" b="b"/>
            <a:pathLst>
              <a:path w="1246848" h="808330">
                <a:moveTo>
                  <a:pt x="0" y="0"/>
                </a:moveTo>
                <a:lnTo>
                  <a:pt x="1246848" y="0"/>
                </a:lnTo>
                <a:lnTo>
                  <a:pt x="1246848" y="808330"/>
                </a:lnTo>
                <a:lnTo>
                  <a:pt x="0" y="808330"/>
                </a:lnTo>
                <a:close/>
              </a:path>
            </a:pathLst>
          </a:custGeom>
          <a:noFill/>
        </p:spPr>
        <p:txBody>
          <a:bodyPr wrap="square" lIns="72000" rIns="72000" bIns="432000" anchor="ctr">
            <a:noAutofit/>
          </a:bodyPr>
          <a:lstStyle>
            <a:lvl1pPr marL="0" indent="0" algn="ctr">
              <a:lnSpc>
                <a:spcPct val="90000"/>
              </a:lnSpc>
              <a:spcBef>
                <a:spcPts val="0"/>
              </a:spcBef>
              <a:spcAft>
                <a:spcPts val="0"/>
              </a:spcAft>
              <a:buNone/>
              <a:defRPr sz="700" i="1">
                <a:solidFill>
                  <a:schemeClr val="tx1">
                    <a:lumMod val="50000"/>
                    <a:lumOff val="50000"/>
                  </a:schemeClr>
                </a:solidFill>
              </a:defRPr>
            </a:lvl1pPr>
          </a:lstStyle>
          <a:p>
            <a:r>
              <a:rPr lang="nl-NL"/>
              <a:t>Klik op het onderstaand icoon om een logo in te voegen</a:t>
            </a:r>
          </a:p>
        </p:txBody>
      </p:sp>
      <p:sp>
        <p:nvSpPr>
          <p:cNvPr id="76" name="Tijdelijke aanduiding voor afbeelding 75">
            <a:extLst>
              <a:ext uri="{FF2B5EF4-FFF2-40B4-BE49-F238E27FC236}">
                <a16:creationId xmlns:a16="http://schemas.microsoft.com/office/drawing/2014/main" id="{5F549260-9772-471B-83E1-DEE51EDB6C00}"/>
              </a:ext>
            </a:extLst>
          </p:cNvPr>
          <p:cNvSpPr>
            <a:spLocks noGrp="1"/>
          </p:cNvSpPr>
          <p:nvPr>
            <p:ph type="pic" sz="quarter" idx="17" hasCustomPrompt="1"/>
          </p:nvPr>
        </p:nvSpPr>
        <p:spPr>
          <a:xfrm>
            <a:off x="5473834" y="1560575"/>
            <a:ext cx="1246848" cy="808330"/>
          </a:xfrm>
          <a:custGeom>
            <a:avLst/>
            <a:gdLst>
              <a:gd name="connsiteX0" fmla="*/ 0 w 1246848"/>
              <a:gd name="connsiteY0" fmla="*/ 0 h 808330"/>
              <a:gd name="connsiteX1" fmla="*/ 1246848 w 1246848"/>
              <a:gd name="connsiteY1" fmla="*/ 0 h 808330"/>
              <a:gd name="connsiteX2" fmla="*/ 1246848 w 1246848"/>
              <a:gd name="connsiteY2" fmla="*/ 808330 h 808330"/>
              <a:gd name="connsiteX3" fmla="*/ 0 w 1246848"/>
              <a:gd name="connsiteY3" fmla="*/ 808330 h 808330"/>
            </a:gdLst>
            <a:ahLst/>
            <a:cxnLst>
              <a:cxn ang="0">
                <a:pos x="connsiteX0" y="connsiteY0"/>
              </a:cxn>
              <a:cxn ang="0">
                <a:pos x="connsiteX1" y="connsiteY1"/>
              </a:cxn>
              <a:cxn ang="0">
                <a:pos x="connsiteX2" y="connsiteY2"/>
              </a:cxn>
              <a:cxn ang="0">
                <a:pos x="connsiteX3" y="connsiteY3"/>
              </a:cxn>
            </a:cxnLst>
            <a:rect l="l" t="t" r="r" b="b"/>
            <a:pathLst>
              <a:path w="1246848" h="808330">
                <a:moveTo>
                  <a:pt x="0" y="0"/>
                </a:moveTo>
                <a:lnTo>
                  <a:pt x="1246848" y="0"/>
                </a:lnTo>
                <a:lnTo>
                  <a:pt x="1246848" y="808330"/>
                </a:lnTo>
                <a:lnTo>
                  <a:pt x="0" y="808330"/>
                </a:lnTo>
                <a:close/>
              </a:path>
            </a:pathLst>
          </a:custGeom>
          <a:noFill/>
        </p:spPr>
        <p:txBody>
          <a:bodyPr wrap="square" lIns="72000" rIns="72000" bIns="432000" anchor="ctr">
            <a:noAutofit/>
          </a:bodyPr>
          <a:lstStyle>
            <a:lvl1pPr marL="0" indent="0" algn="ctr">
              <a:lnSpc>
                <a:spcPct val="90000"/>
              </a:lnSpc>
              <a:spcBef>
                <a:spcPts val="0"/>
              </a:spcBef>
              <a:spcAft>
                <a:spcPts val="0"/>
              </a:spcAft>
              <a:buNone/>
              <a:defRPr sz="700" i="1">
                <a:solidFill>
                  <a:schemeClr val="tx1">
                    <a:lumMod val="50000"/>
                    <a:lumOff val="50000"/>
                  </a:schemeClr>
                </a:solidFill>
              </a:defRPr>
            </a:lvl1pPr>
          </a:lstStyle>
          <a:p>
            <a:r>
              <a:rPr lang="nl-NL"/>
              <a:t>Klik op het onderstaand icoon om een logo in te voegen</a:t>
            </a:r>
          </a:p>
        </p:txBody>
      </p:sp>
      <p:sp>
        <p:nvSpPr>
          <p:cNvPr id="75" name="Tijdelijke aanduiding voor afbeelding 74">
            <a:extLst>
              <a:ext uri="{FF2B5EF4-FFF2-40B4-BE49-F238E27FC236}">
                <a16:creationId xmlns:a16="http://schemas.microsoft.com/office/drawing/2014/main" id="{430F30C9-8244-48EB-A38E-B9CF0CC550D1}"/>
              </a:ext>
            </a:extLst>
          </p:cNvPr>
          <p:cNvSpPr>
            <a:spLocks noGrp="1"/>
          </p:cNvSpPr>
          <p:nvPr>
            <p:ph type="pic" sz="quarter" idx="18" hasCustomPrompt="1"/>
          </p:nvPr>
        </p:nvSpPr>
        <p:spPr>
          <a:xfrm>
            <a:off x="7100566" y="1560575"/>
            <a:ext cx="1246848" cy="808330"/>
          </a:xfrm>
          <a:custGeom>
            <a:avLst/>
            <a:gdLst>
              <a:gd name="connsiteX0" fmla="*/ 0 w 1246848"/>
              <a:gd name="connsiteY0" fmla="*/ 0 h 808330"/>
              <a:gd name="connsiteX1" fmla="*/ 1246848 w 1246848"/>
              <a:gd name="connsiteY1" fmla="*/ 0 h 808330"/>
              <a:gd name="connsiteX2" fmla="*/ 1246848 w 1246848"/>
              <a:gd name="connsiteY2" fmla="*/ 808330 h 808330"/>
              <a:gd name="connsiteX3" fmla="*/ 0 w 1246848"/>
              <a:gd name="connsiteY3" fmla="*/ 808330 h 808330"/>
            </a:gdLst>
            <a:ahLst/>
            <a:cxnLst>
              <a:cxn ang="0">
                <a:pos x="connsiteX0" y="connsiteY0"/>
              </a:cxn>
              <a:cxn ang="0">
                <a:pos x="connsiteX1" y="connsiteY1"/>
              </a:cxn>
              <a:cxn ang="0">
                <a:pos x="connsiteX2" y="connsiteY2"/>
              </a:cxn>
              <a:cxn ang="0">
                <a:pos x="connsiteX3" y="connsiteY3"/>
              </a:cxn>
            </a:cxnLst>
            <a:rect l="l" t="t" r="r" b="b"/>
            <a:pathLst>
              <a:path w="1246848" h="808330">
                <a:moveTo>
                  <a:pt x="0" y="0"/>
                </a:moveTo>
                <a:lnTo>
                  <a:pt x="1246848" y="0"/>
                </a:lnTo>
                <a:lnTo>
                  <a:pt x="1246848" y="808330"/>
                </a:lnTo>
                <a:lnTo>
                  <a:pt x="0" y="808330"/>
                </a:lnTo>
                <a:close/>
              </a:path>
            </a:pathLst>
          </a:custGeom>
          <a:noFill/>
        </p:spPr>
        <p:txBody>
          <a:bodyPr wrap="square" lIns="72000" rIns="72000" bIns="432000" anchor="ctr">
            <a:noAutofit/>
          </a:bodyPr>
          <a:lstStyle>
            <a:lvl1pPr marL="0" indent="0" algn="ctr">
              <a:lnSpc>
                <a:spcPct val="90000"/>
              </a:lnSpc>
              <a:spcBef>
                <a:spcPts val="0"/>
              </a:spcBef>
              <a:spcAft>
                <a:spcPts val="0"/>
              </a:spcAft>
              <a:buNone/>
              <a:defRPr sz="700" i="1">
                <a:solidFill>
                  <a:schemeClr val="tx1">
                    <a:lumMod val="50000"/>
                    <a:lumOff val="50000"/>
                  </a:schemeClr>
                </a:solidFill>
              </a:defRPr>
            </a:lvl1pPr>
          </a:lstStyle>
          <a:p>
            <a:r>
              <a:rPr lang="nl-NL"/>
              <a:t>Klik op het onderstaand icoon om een logo in te voegen</a:t>
            </a:r>
          </a:p>
        </p:txBody>
      </p:sp>
      <p:sp>
        <p:nvSpPr>
          <p:cNvPr id="74" name="Tijdelijke aanduiding voor afbeelding 73">
            <a:extLst>
              <a:ext uri="{FF2B5EF4-FFF2-40B4-BE49-F238E27FC236}">
                <a16:creationId xmlns:a16="http://schemas.microsoft.com/office/drawing/2014/main" id="{E4F0FE4E-AADA-4089-B3D1-AF3C07F799A8}"/>
              </a:ext>
            </a:extLst>
          </p:cNvPr>
          <p:cNvSpPr>
            <a:spLocks noGrp="1"/>
          </p:cNvSpPr>
          <p:nvPr>
            <p:ph type="pic" sz="quarter" idx="19" hasCustomPrompt="1"/>
          </p:nvPr>
        </p:nvSpPr>
        <p:spPr>
          <a:xfrm>
            <a:off x="8727298" y="1560575"/>
            <a:ext cx="1246848" cy="808330"/>
          </a:xfrm>
          <a:custGeom>
            <a:avLst/>
            <a:gdLst>
              <a:gd name="connsiteX0" fmla="*/ 0 w 1246848"/>
              <a:gd name="connsiteY0" fmla="*/ 0 h 808330"/>
              <a:gd name="connsiteX1" fmla="*/ 1246848 w 1246848"/>
              <a:gd name="connsiteY1" fmla="*/ 0 h 808330"/>
              <a:gd name="connsiteX2" fmla="*/ 1246848 w 1246848"/>
              <a:gd name="connsiteY2" fmla="*/ 808330 h 808330"/>
              <a:gd name="connsiteX3" fmla="*/ 0 w 1246848"/>
              <a:gd name="connsiteY3" fmla="*/ 808330 h 808330"/>
            </a:gdLst>
            <a:ahLst/>
            <a:cxnLst>
              <a:cxn ang="0">
                <a:pos x="connsiteX0" y="connsiteY0"/>
              </a:cxn>
              <a:cxn ang="0">
                <a:pos x="connsiteX1" y="connsiteY1"/>
              </a:cxn>
              <a:cxn ang="0">
                <a:pos x="connsiteX2" y="connsiteY2"/>
              </a:cxn>
              <a:cxn ang="0">
                <a:pos x="connsiteX3" y="connsiteY3"/>
              </a:cxn>
            </a:cxnLst>
            <a:rect l="l" t="t" r="r" b="b"/>
            <a:pathLst>
              <a:path w="1246848" h="808330">
                <a:moveTo>
                  <a:pt x="0" y="0"/>
                </a:moveTo>
                <a:lnTo>
                  <a:pt x="1246848" y="0"/>
                </a:lnTo>
                <a:lnTo>
                  <a:pt x="1246848" y="808330"/>
                </a:lnTo>
                <a:lnTo>
                  <a:pt x="0" y="808330"/>
                </a:lnTo>
                <a:close/>
              </a:path>
            </a:pathLst>
          </a:custGeom>
          <a:noFill/>
        </p:spPr>
        <p:txBody>
          <a:bodyPr wrap="square" lIns="72000" rIns="72000" bIns="432000" anchor="ctr">
            <a:noAutofit/>
          </a:bodyPr>
          <a:lstStyle>
            <a:lvl1pPr marL="0" indent="0" algn="ctr">
              <a:lnSpc>
                <a:spcPct val="90000"/>
              </a:lnSpc>
              <a:spcBef>
                <a:spcPts val="0"/>
              </a:spcBef>
              <a:spcAft>
                <a:spcPts val="0"/>
              </a:spcAft>
              <a:buNone/>
              <a:defRPr sz="700" i="1">
                <a:solidFill>
                  <a:schemeClr val="tx1">
                    <a:lumMod val="50000"/>
                    <a:lumOff val="50000"/>
                  </a:schemeClr>
                </a:solidFill>
              </a:defRPr>
            </a:lvl1pPr>
          </a:lstStyle>
          <a:p>
            <a:r>
              <a:rPr lang="nl-NL"/>
              <a:t>Klik op het onderstaand icoon om een logo in te voegen</a:t>
            </a:r>
          </a:p>
        </p:txBody>
      </p:sp>
      <p:sp>
        <p:nvSpPr>
          <p:cNvPr id="73" name="Tijdelijke aanduiding voor afbeelding 72">
            <a:extLst>
              <a:ext uri="{FF2B5EF4-FFF2-40B4-BE49-F238E27FC236}">
                <a16:creationId xmlns:a16="http://schemas.microsoft.com/office/drawing/2014/main" id="{37981145-1A13-47A5-B77D-CDA250781A62}"/>
              </a:ext>
            </a:extLst>
          </p:cNvPr>
          <p:cNvSpPr>
            <a:spLocks noGrp="1"/>
          </p:cNvSpPr>
          <p:nvPr>
            <p:ph type="pic" sz="quarter" idx="20" hasCustomPrompt="1"/>
          </p:nvPr>
        </p:nvSpPr>
        <p:spPr>
          <a:xfrm>
            <a:off x="10354028" y="1560575"/>
            <a:ext cx="1246848" cy="808330"/>
          </a:xfrm>
          <a:custGeom>
            <a:avLst/>
            <a:gdLst>
              <a:gd name="connsiteX0" fmla="*/ 0 w 1246848"/>
              <a:gd name="connsiteY0" fmla="*/ 0 h 808330"/>
              <a:gd name="connsiteX1" fmla="*/ 1246848 w 1246848"/>
              <a:gd name="connsiteY1" fmla="*/ 0 h 808330"/>
              <a:gd name="connsiteX2" fmla="*/ 1246848 w 1246848"/>
              <a:gd name="connsiteY2" fmla="*/ 808330 h 808330"/>
              <a:gd name="connsiteX3" fmla="*/ 0 w 1246848"/>
              <a:gd name="connsiteY3" fmla="*/ 808330 h 808330"/>
            </a:gdLst>
            <a:ahLst/>
            <a:cxnLst>
              <a:cxn ang="0">
                <a:pos x="connsiteX0" y="connsiteY0"/>
              </a:cxn>
              <a:cxn ang="0">
                <a:pos x="connsiteX1" y="connsiteY1"/>
              </a:cxn>
              <a:cxn ang="0">
                <a:pos x="connsiteX2" y="connsiteY2"/>
              </a:cxn>
              <a:cxn ang="0">
                <a:pos x="connsiteX3" y="connsiteY3"/>
              </a:cxn>
            </a:cxnLst>
            <a:rect l="l" t="t" r="r" b="b"/>
            <a:pathLst>
              <a:path w="1246848" h="808330">
                <a:moveTo>
                  <a:pt x="0" y="0"/>
                </a:moveTo>
                <a:lnTo>
                  <a:pt x="1246848" y="0"/>
                </a:lnTo>
                <a:lnTo>
                  <a:pt x="1246848" y="808330"/>
                </a:lnTo>
                <a:lnTo>
                  <a:pt x="0" y="808330"/>
                </a:lnTo>
                <a:close/>
              </a:path>
            </a:pathLst>
          </a:custGeom>
          <a:noFill/>
        </p:spPr>
        <p:txBody>
          <a:bodyPr wrap="square" lIns="72000" rIns="72000" bIns="432000" anchor="ctr">
            <a:noAutofit/>
          </a:bodyPr>
          <a:lstStyle>
            <a:lvl1pPr marL="0" indent="0" algn="ctr">
              <a:lnSpc>
                <a:spcPct val="90000"/>
              </a:lnSpc>
              <a:spcBef>
                <a:spcPts val="0"/>
              </a:spcBef>
              <a:spcAft>
                <a:spcPts val="0"/>
              </a:spcAft>
              <a:buNone/>
              <a:defRPr sz="700" i="1">
                <a:solidFill>
                  <a:schemeClr val="tx1">
                    <a:lumMod val="50000"/>
                    <a:lumOff val="50000"/>
                  </a:schemeClr>
                </a:solidFill>
              </a:defRPr>
            </a:lvl1pPr>
          </a:lstStyle>
          <a:p>
            <a:r>
              <a:rPr lang="nl-NL"/>
              <a:t>Klik op het onderstaand icoon om een logo in te voegen</a:t>
            </a:r>
          </a:p>
        </p:txBody>
      </p:sp>
      <p:sp>
        <p:nvSpPr>
          <p:cNvPr id="80" name="Tijdelijke aanduiding voor afbeelding 79">
            <a:extLst>
              <a:ext uri="{FF2B5EF4-FFF2-40B4-BE49-F238E27FC236}">
                <a16:creationId xmlns:a16="http://schemas.microsoft.com/office/drawing/2014/main" id="{76F7FCF2-7703-46B5-8FE7-09E3F6556826}"/>
              </a:ext>
            </a:extLst>
          </p:cNvPr>
          <p:cNvSpPr>
            <a:spLocks noGrp="1"/>
          </p:cNvSpPr>
          <p:nvPr>
            <p:ph type="pic" sz="quarter" idx="21" hasCustomPrompt="1"/>
          </p:nvPr>
        </p:nvSpPr>
        <p:spPr>
          <a:xfrm>
            <a:off x="593638" y="1560576"/>
            <a:ext cx="1246848" cy="808330"/>
          </a:xfrm>
          <a:custGeom>
            <a:avLst/>
            <a:gdLst>
              <a:gd name="connsiteX0" fmla="*/ 0 w 1246848"/>
              <a:gd name="connsiteY0" fmla="*/ 0 h 808330"/>
              <a:gd name="connsiteX1" fmla="*/ 1246848 w 1246848"/>
              <a:gd name="connsiteY1" fmla="*/ 0 h 808330"/>
              <a:gd name="connsiteX2" fmla="*/ 1246848 w 1246848"/>
              <a:gd name="connsiteY2" fmla="*/ 808330 h 808330"/>
              <a:gd name="connsiteX3" fmla="*/ 0 w 1246848"/>
              <a:gd name="connsiteY3" fmla="*/ 808330 h 808330"/>
            </a:gdLst>
            <a:ahLst/>
            <a:cxnLst>
              <a:cxn ang="0">
                <a:pos x="connsiteX0" y="connsiteY0"/>
              </a:cxn>
              <a:cxn ang="0">
                <a:pos x="connsiteX1" y="connsiteY1"/>
              </a:cxn>
              <a:cxn ang="0">
                <a:pos x="connsiteX2" y="connsiteY2"/>
              </a:cxn>
              <a:cxn ang="0">
                <a:pos x="connsiteX3" y="connsiteY3"/>
              </a:cxn>
            </a:cxnLst>
            <a:rect l="l" t="t" r="r" b="b"/>
            <a:pathLst>
              <a:path w="1246848" h="808330">
                <a:moveTo>
                  <a:pt x="0" y="0"/>
                </a:moveTo>
                <a:lnTo>
                  <a:pt x="1246848" y="0"/>
                </a:lnTo>
                <a:lnTo>
                  <a:pt x="1246848" y="808330"/>
                </a:lnTo>
                <a:lnTo>
                  <a:pt x="0" y="808330"/>
                </a:lnTo>
                <a:close/>
              </a:path>
            </a:pathLst>
          </a:custGeom>
          <a:noFill/>
        </p:spPr>
        <p:txBody>
          <a:bodyPr wrap="square" lIns="72000" rIns="72000" bIns="432000" anchor="ctr">
            <a:noAutofit/>
          </a:bodyPr>
          <a:lstStyle>
            <a:lvl1pPr marL="0" indent="0" algn="ctr">
              <a:lnSpc>
                <a:spcPct val="90000"/>
              </a:lnSpc>
              <a:spcBef>
                <a:spcPts val="0"/>
              </a:spcBef>
              <a:spcAft>
                <a:spcPts val="0"/>
              </a:spcAft>
              <a:buNone/>
              <a:defRPr sz="700" i="1">
                <a:solidFill>
                  <a:schemeClr val="tx1">
                    <a:lumMod val="50000"/>
                    <a:lumOff val="50000"/>
                  </a:schemeClr>
                </a:solidFill>
              </a:defRPr>
            </a:lvl1pPr>
          </a:lstStyle>
          <a:p>
            <a:r>
              <a:rPr lang="nl-NL"/>
              <a:t>Klik op het onderstaand icoon om een logo in te voegen</a:t>
            </a:r>
          </a:p>
        </p:txBody>
      </p:sp>
      <p:sp>
        <p:nvSpPr>
          <p:cNvPr id="88" name="Tijdelijke aanduiding voor afbeelding 87">
            <a:extLst>
              <a:ext uri="{FF2B5EF4-FFF2-40B4-BE49-F238E27FC236}">
                <a16:creationId xmlns:a16="http://schemas.microsoft.com/office/drawing/2014/main" id="{A57D7596-A13D-4E48-9E8E-B586D09F7F4D}"/>
              </a:ext>
            </a:extLst>
          </p:cNvPr>
          <p:cNvSpPr>
            <a:spLocks noGrp="1"/>
          </p:cNvSpPr>
          <p:nvPr>
            <p:ph type="pic" sz="quarter" idx="22" hasCustomPrompt="1"/>
          </p:nvPr>
        </p:nvSpPr>
        <p:spPr>
          <a:xfrm>
            <a:off x="2217989" y="2716135"/>
            <a:ext cx="1246848" cy="808330"/>
          </a:xfrm>
          <a:custGeom>
            <a:avLst/>
            <a:gdLst>
              <a:gd name="connsiteX0" fmla="*/ 0 w 1246848"/>
              <a:gd name="connsiteY0" fmla="*/ 0 h 808330"/>
              <a:gd name="connsiteX1" fmla="*/ 1246848 w 1246848"/>
              <a:gd name="connsiteY1" fmla="*/ 0 h 808330"/>
              <a:gd name="connsiteX2" fmla="*/ 1246848 w 1246848"/>
              <a:gd name="connsiteY2" fmla="*/ 808330 h 808330"/>
              <a:gd name="connsiteX3" fmla="*/ 0 w 1246848"/>
              <a:gd name="connsiteY3" fmla="*/ 808330 h 808330"/>
            </a:gdLst>
            <a:ahLst/>
            <a:cxnLst>
              <a:cxn ang="0">
                <a:pos x="connsiteX0" y="connsiteY0"/>
              </a:cxn>
              <a:cxn ang="0">
                <a:pos x="connsiteX1" y="connsiteY1"/>
              </a:cxn>
              <a:cxn ang="0">
                <a:pos x="connsiteX2" y="connsiteY2"/>
              </a:cxn>
              <a:cxn ang="0">
                <a:pos x="connsiteX3" y="connsiteY3"/>
              </a:cxn>
            </a:cxnLst>
            <a:rect l="l" t="t" r="r" b="b"/>
            <a:pathLst>
              <a:path w="1246848" h="808330">
                <a:moveTo>
                  <a:pt x="0" y="0"/>
                </a:moveTo>
                <a:lnTo>
                  <a:pt x="1246848" y="0"/>
                </a:lnTo>
                <a:lnTo>
                  <a:pt x="1246848" y="808330"/>
                </a:lnTo>
                <a:lnTo>
                  <a:pt x="0" y="808330"/>
                </a:lnTo>
                <a:close/>
              </a:path>
            </a:pathLst>
          </a:custGeom>
          <a:noFill/>
        </p:spPr>
        <p:txBody>
          <a:bodyPr wrap="square" lIns="72000" rIns="72000" bIns="432000" anchor="ctr">
            <a:noAutofit/>
          </a:bodyPr>
          <a:lstStyle>
            <a:lvl1pPr marL="0" indent="0" algn="ctr">
              <a:lnSpc>
                <a:spcPct val="90000"/>
              </a:lnSpc>
              <a:spcBef>
                <a:spcPts val="0"/>
              </a:spcBef>
              <a:spcAft>
                <a:spcPts val="0"/>
              </a:spcAft>
              <a:buNone/>
              <a:defRPr sz="700" i="1">
                <a:solidFill>
                  <a:schemeClr val="tx1">
                    <a:lumMod val="50000"/>
                    <a:lumOff val="50000"/>
                  </a:schemeClr>
                </a:solidFill>
              </a:defRPr>
            </a:lvl1pPr>
          </a:lstStyle>
          <a:p>
            <a:r>
              <a:rPr lang="nl-NL"/>
              <a:t>Klik op het onderstaand icoon om een logo in te voegen</a:t>
            </a:r>
          </a:p>
        </p:txBody>
      </p:sp>
      <p:sp>
        <p:nvSpPr>
          <p:cNvPr id="89" name="Tijdelijke aanduiding voor afbeelding 88">
            <a:extLst>
              <a:ext uri="{FF2B5EF4-FFF2-40B4-BE49-F238E27FC236}">
                <a16:creationId xmlns:a16="http://schemas.microsoft.com/office/drawing/2014/main" id="{DB421EBF-05B8-4C7D-88A0-6E385E1A9D45}"/>
              </a:ext>
            </a:extLst>
          </p:cNvPr>
          <p:cNvSpPr>
            <a:spLocks noGrp="1"/>
          </p:cNvSpPr>
          <p:nvPr>
            <p:ph type="pic" sz="quarter" idx="23" hasCustomPrompt="1"/>
          </p:nvPr>
        </p:nvSpPr>
        <p:spPr>
          <a:xfrm>
            <a:off x="3844721" y="2716135"/>
            <a:ext cx="1246848" cy="808330"/>
          </a:xfrm>
          <a:custGeom>
            <a:avLst/>
            <a:gdLst>
              <a:gd name="connsiteX0" fmla="*/ 0 w 1246848"/>
              <a:gd name="connsiteY0" fmla="*/ 0 h 808330"/>
              <a:gd name="connsiteX1" fmla="*/ 1246848 w 1246848"/>
              <a:gd name="connsiteY1" fmla="*/ 0 h 808330"/>
              <a:gd name="connsiteX2" fmla="*/ 1246848 w 1246848"/>
              <a:gd name="connsiteY2" fmla="*/ 808330 h 808330"/>
              <a:gd name="connsiteX3" fmla="*/ 0 w 1246848"/>
              <a:gd name="connsiteY3" fmla="*/ 808330 h 808330"/>
            </a:gdLst>
            <a:ahLst/>
            <a:cxnLst>
              <a:cxn ang="0">
                <a:pos x="connsiteX0" y="connsiteY0"/>
              </a:cxn>
              <a:cxn ang="0">
                <a:pos x="connsiteX1" y="connsiteY1"/>
              </a:cxn>
              <a:cxn ang="0">
                <a:pos x="connsiteX2" y="connsiteY2"/>
              </a:cxn>
              <a:cxn ang="0">
                <a:pos x="connsiteX3" y="connsiteY3"/>
              </a:cxn>
            </a:cxnLst>
            <a:rect l="l" t="t" r="r" b="b"/>
            <a:pathLst>
              <a:path w="1246848" h="808330">
                <a:moveTo>
                  <a:pt x="0" y="0"/>
                </a:moveTo>
                <a:lnTo>
                  <a:pt x="1246848" y="0"/>
                </a:lnTo>
                <a:lnTo>
                  <a:pt x="1246848" y="808330"/>
                </a:lnTo>
                <a:lnTo>
                  <a:pt x="0" y="808330"/>
                </a:lnTo>
                <a:close/>
              </a:path>
            </a:pathLst>
          </a:custGeom>
          <a:noFill/>
        </p:spPr>
        <p:txBody>
          <a:bodyPr wrap="square" lIns="72000" rIns="72000" bIns="432000" anchor="ctr">
            <a:noAutofit/>
          </a:bodyPr>
          <a:lstStyle>
            <a:lvl1pPr marL="0" indent="0" algn="ctr">
              <a:lnSpc>
                <a:spcPct val="90000"/>
              </a:lnSpc>
              <a:spcBef>
                <a:spcPts val="0"/>
              </a:spcBef>
              <a:spcAft>
                <a:spcPts val="0"/>
              </a:spcAft>
              <a:buNone/>
              <a:defRPr sz="700" i="1">
                <a:solidFill>
                  <a:schemeClr val="tx1">
                    <a:lumMod val="50000"/>
                    <a:lumOff val="50000"/>
                  </a:schemeClr>
                </a:solidFill>
              </a:defRPr>
            </a:lvl1pPr>
          </a:lstStyle>
          <a:p>
            <a:r>
              <a:rPr lang="nl-NL"/>
              <a:t>Klik op het onderstaand icoon om een logo in te voegen</a:t>
            </a:r>
          </a:p>
        </p:txBody>
      </p:sp>
      <p:sp>
        <p:nvSpPr>
          <p:cNvPr id="90" name="Tijdelijke aanduiding voor afbeelding 89">
            <a:extLst>
              <a:ext uri="{FF2B5EF4-FFF2-40B4-BE49-F238E27FC236}">
                <a16:creationId xmlns:a16="http://schemas.microsoft.com/office/drawing/2014/main" id="{C19EE0CF-C1B6-4C97-90D8-353F4633FA5F}"/>
              </a:ext>
            </a:extLst>
          </p:cNvPr>
          <p:cNvSpPr>
            <a:spLocks noGrp="1"/>
          </p:cNvSpPr>
          <p:nvPr>
            <p:ph type="pic" sz="quarter" idx="24" hasCustomPrompt="1"/>
          </p:nvPr>
        </p:nvSpPr>
        <p:spPr>
          <a:xfrm>
            <a:off x="5471453" y="2716135"/>
            <a:ext cx="1246848" cy="808330"/>
          </a:xfrm>
          <a:custGeom>
            <a:avLst/>
            <a:gdLst>
              <a:gd name="connsiteX0" fmla="*/ 0 w 1246848"/>
              <a:gd name="connsiteY0" fmla="*/ 0 h 808330"/>
              <a:gd name="connsiteX1" fmla="*/ 1246848 w 1246848"/>
              <a:gd name="connsiteY1" fmla="*/ 0 h 808330"/>
              <a:gd name="connsiteX2" fmla="*/ 1246848 w 1246848"/>
              <a:gd name="connsiteY2" fmla="*/ 808330 h 808330"/>
              <a:gd name="connsiteX3" fmla="*/ 0 w 1246848"/>
              <a:gd name="connsiteY3" fmla="*/ 808330 h 808330"/>
            </a:gdLst>
            <a:ahLst/>
            <a:cxnLst>
              <a:cxn ang="0">
                <a:pos x="connsiteX0" y="connsiteY0"/>
              </a:cxn>
              <a:cxn ang="0">
                <a:pos x="connsiteX1" y="connsiteY1"/>
              </a:cxn>
              <a:cxn ang="0">
                <a:pos x="connsiteX2" y="connsiteY2"/>
              </a:cxn>
              <a:cxn ang="0">
                <a:pos x="connsiteX3" y="connsiteY3"/>
              </a:cxn>
            </a:cxnLst>
            <a:rect l="l" t="t" r="r" b="b"/>
            <a:pathLst>
              <a:path w="1246848" h="808330">
                <a:moveTo>
                  <a:pt x="0" y="0"/>
                </a:moveTo>
                <a:lnTo>
                  <a:pt x="1246848" y="0"/>
                </a:lnTo>
                <a:lnTo>
                  <a:pt x="1246848" y="808330"/>
                </a:lnTo>
                <a:lnTo>
                  <a:pt x="0" y="808330"/>
                </a:lnTo>
                <a:close/>
              </a:path>
            </a:pathLst>
          </a:custGeom>
          <a:noFill/>
        </p:spPr>
        <p:txBody>
          <a:bodyPr wrap="square" lIns="72000" rIns="72000" bIns="432000" anchor="ctr">
            <a:noAutofit/>
          </a:bodyPr>
          <a:lstStyle>
            <a:lvl1pPr marL="0" indent="0" algn="ctr">
              <a:lnSpc>
                <a:spcPct val="90000"/>
              </a:lnSpc>
              <a:spcBef>
                <a:spcPts val="0"/>
              </a:spcBef>
              <a:spcAft>
                <a:spcPts val="0"/>
              </a:spcAft>
              <a:buNone/>
              <a:defRPr sz="700" i="1">
                <a:solidFill>
                  <a:schemeClr val="tx1">
                    <a:lumMod val="50000"/>
                    <a:lumOff val="50000"/>
                  </a:schemeClr>
                </a:solidFill>
              </a:defRPr>
            </a:lvl1pPr>
          </a:lstStyle>
          <a:p>
            <a:r>
              <a:rPr lang="nl-NL"/>
              <a:t>Klik op het onderstaand icoon om een logo in te voegen</a:t>
            </a:r>
          </a:p>
        </p:txBody>
      </p:sp>
      <p:sp>
        <p:nvSpPr>
          <p:cNvPr id="91" name="Tijdelijke aanduiding voor afbeelding 90">
            <a:extLst>
              <a:ext uri="{FF2B5EF4-FFF2-40B4-BE49-F238E27FC236}">
                <a16:creationId xmlns:a16="http://schemas.microsoft.com/office/drawing/2014/main" id="{6BC74D66-8E3F-441C-B399-FE7E8023EF80}"/>
              </a:ext>
            </a:extLst>
          </p:cNvPr>
          <p:cNvSpPr>
            <a:spLocks noGrp="1"/>
          </p:cNvSpPr>
          <p:nvPr>
            <p:ph type="pic" sz="quarter" idx="25" hasCustomPrompt="1"/>
          </p:nvPr>
        </p:nvSpPr>
        <p:spPr>
          <a:xfrm>
            <a:off x="7098185" y="2716135"/>
            <a:ext cx="1246848" cy="808330"/>
          </a:xfrm>
          <a:custGeom>
            <a:avLst/>
            <a:gdLst>
              <a:gd name="connsiteX0" fmla="*/ 0 w 1246848"/>
              <a:gd name="connsiteY0" fmla="*/ 0 h 808330"/>
              <a:gd name="connsiteX1" fmla="*/ 1246848 w 1246848"/>
              <a:gd name="connsiteY1" fmla="*/ 0 h 808330"/>
              <a:gd name="connsiteX2" fmla="*/ 1246848 w 1246848"/>
              <a:gd name="connsiteY2" fmla="*/ 808330 h 808330"/>
              <a:gd name="connsiteX3" fmla="*/ 0 w 1246848"/>
              <a:gd name="connsiteY3" fmla="*/ 808330 h 808330"/>
            </a:gdLst>
            <a:ahLst/>
            <a:cxnLst>
              <a:cxn ang="0">
                <a:pos x="connsiteX0" y="connsiteY0"/>
              </a:cxn>
              <a:cxn ang="0">
                <a:pos x="connsiteX1" y="connsiteY1"/>
              </a:cxn>
              <a:cxn ang="0">
                <a:pos x="connsiteX2" y="connsiteY2"/>
              </a:cxn>
              <a:cxn ang="0">
                <a:pos x="connsiteX3" y="connsiteY3"/>
              </a:cxn>
            </a:cxnLst>
            <a:rect l="l" t="t" r="r" b="b"/>
            <a:pathLst>
              <a:path w="1246848" h="808330">
                <a:moveTo>
                  <a:pt x="0" y="0"/>
                </a:moveTo>
                <a:lnTo>
                  <a:pt x="1246848" y="0"/>
                </a:lnTo>
                <a:lnTo>
                  <a:pt x="1246848" y="808330"/>
                </a:lnTo>
                <a:lnTo>
                  <a:pt x="0" y="808330"/>
                </a:lnTo>
                <a:close/>
              </a:path>
            </a:pathLst>
          </a:custGeom>
          <a:noFill/>
        </p:spPr>
        <p:txBody>
          <a:bodyPr wrap="square" lIns="72000" rIns="72000" bIns="432000" anchor="ctr">
            <a:noAutofit/>
          </a:bodyPr>
          <a:lstStyle>
            <a:lvl1pPr marL="0" indent="0" algn="ctr">
              <a:lnSpc>
                <a:spcPct val="90000"/>
              </a:lnSpc>
              <a:spcBef>
                <a:spcPts val="0"/>
              </a:spcBef>
              <a:spcAft>
                <a:spcPts val="0"/>
              </a:spcAft>
              <a:buNone/>
              <a:defRPr sz="700" i="1">
                <a:solidFill>
                  <a:schemeClr val="tx1">
                    <a:lumMod val="50000"/>
                    <a:lumOff val="50000"/>
                  </a:schemeClr>
                </a:solidFill>
              </a:defRPr>
            </a:lvl1pPr>
          </a:lstStyle>
          <a:p>
            <a:r>
              <a:rPr lang="nl-NL"/>
              <a:t>Klik op het onderstaand icoon om een logo in te voegen</a:t>
            </a:r>
          </a:p>
        </p:txBody>
      </p:sp>
      <p:sp>
        <p:nvSpPr>
          <p:cNvPr id="92" name="Tijdelijke aanduiding voor afbeelding 91">
            <a:extLst>
              <a:ext uri="{FF2B5EF4-FFF2-40B4-BE49-F238E27FC236}">
                <a16:creationId xmlns:a16="http://schemas.microsoft.com/office/drawing/2014/main" id="{A9094232-82A4-4567-9BC2-6AD274A311B5}"/>
              </a:ext>
            </a:extLst>
          </p:cNvPr>
          <p:cNvSpPr>
            <a:spLocks noGrp="1"/>
          </p:cNvSpPr>
          <p:nvPr>
            <p:ph type="pic" sz="quarter" idx="26" hasCustomPrompt="1"/>
          </p:nvPr>
        </p:nvSpPr>
        <p:spPr>
          <a:xfrm>
            <a:off x="8724917" y="2716135"/>
            <a:ext cx="1246848" cy="808330"/>
          </a:xfrm>
          <a:custGeom>
            <a:avLst/>
            <a:gdLst>
              <a:gd name="connsiteX0" fmla="*/ 0 w 1246848"/>
              <a:gd name="connsiteY0" fmla="*/ 0 h 808330"/>
              <a:gd name="connsiteX1" fmla="*/ 1246848 w 1246848"/>
              <a:gd name="connsiteY1" fmla="*/ 0 h 808330"/>
              <a:gd name="connsiteX2" fmla="*/ 1246848 w 1246848"/>
              <a:gd name="connsiteY2" fmla="*/ 808330 h 808330"/>
              <a:gd name="connsiteX3" fmla="*/ 0 w 1246848"/>
              <a:gd name="connsiteY3" fmla="*/ 808330 h 808330"/>
            </a:gdLst>
            <a:ahLst/>
            <a:cxnLst>
              <a:cxn ang="0">
                <a:pos x="connsiteX0" y="connsiteY0"/>
              </a:cxn>
              <a:cxn ang="0">
                <a:pos x="connsiteX1" y="connsiteY1"/>
              </a:cxn>
              <a:cxn ang="0">
                <a:pos x="connsiteX2" y="connsiteY2"/>
              </a:cxn>
              <a:cxn ang="0">
                <a:pos x="connsiteX3" y="connsiteY3"/>
              </a:cxn>
            </a:cxnLst>
            <a:rect l="l" t="t" r="r" b="b"/>
            <a:pathLst>
              <a:path w="1246848" h="808330">
                <a:moveTo>
                  <a:pt x="0" y="0"/>
                </a:moveTo>
                <a:lnTo>
                  <a:pt x="1246848" y="0"/>
                </a:lnTo>
                <a:lnTo>
                  <a:pt x="1246848" y="808330"/>
                </a:lnTo>
                <a:lnTo>
                  <a:pt x="0" y="808330"/>
                </a:lnTo>
                <a:close/>
              </a:path>
            </a:pathLst>
          </a:custGeom>
          <a:noFill/>
        </p:spPr>
        <p:txBody>
          <a:bodyPr wrap="square" lIns="72000" rIns="72000" bIns="432000" anchor="ctr">
            <a:noAutofit/>
          </a:bodyPr>
          <a:lstStyle>
            <a:lvl1pPr marL="0" indent="0" algn="ctr">
              <a:lnSpc>
                <a:spcPct val="90000"/>
              </a:lnSpc>
              <a:spcBef>
                <a:spcPts val="0"/>
              </a:spcBef>
              <a:spcAft>
                <a:spcPts val="0"/>
              </a:spcAft>
              <a:buNone/>
              <a:defRPr sz="700" i="1">
                <a:solidFill>
                  <a:schemeClr val="tx1">
                    <a:lumMod val="50000"/>
                    <a:lumOff val="50000"/>
                  </a:schemeClr>
                </a:solidFill>
              </a:defRPr>
            </a:lvl1pPr>
          </a:lstStyle>
          <a:p>
            <a:r>
              <a:rPr lang="nl-NL"/>
              <a:t>Klik op het onderstaand icoon om een logo in te voegen</a:t>
            </a:r>
          </a:p>
        </p:txBody>
      </p:sp>
      <p:sp>
        <p:nvSpPr>
          <p:cNvPr id="93" name="Tijdelijke aanduiding voor afbeelding 92">
            <a:extLst>
              <a:ext uri="{FF2B5EF4-FFF2-40B4-BE49-F238E27FC236}">
                <a16:creationId xmlns:a16="http://schemas.microsoft.com/office/drawing/2014/main" id="{198FFBD1-A319-48EE-9581-41CA2A139878}"/>
              </a:ext>
            </a:extLst>
          </p:cNvPr>
          <p:cNvSpPr>
            <a:spLocks noGrp="1"/>
          </p:cNvSpPr>
          <p:nvPr>
            <p:ph type="pic" sz="quarter" idx="27" hasCustomPrompt="1"/>
          </p:nvPr>
        </p:nvSpPr>
        <p:spPr>
          <a:xfrm>
            <a:off x="10351647" y="2716135"/>
            <a:ext cx="1246848" cy="808330"/>
          </a:xfrm>
          <a:custGeom>
            <a:avLst/>
            <a:gdLst>
              <a:gd name="connsiteX0" fmla="*/ 0 w 1246848"/>
              <a:gd name="connsiteY0" fmla="*/ 0 h 808330"/>
              <a:gd name="connsiteX1" fmla="*/ 1246848 w 1246848"/>
              <a:gd name="connsiteY1" fmla="*/ 0 h 808330"/>
              <a:gd name="connsiteX2" fmla="*/ 1246848 w 1246848"/>
              <a:gd name="connsiteY2" fmla="*/ 808330 h 808330"/>
              <a:gd name="connsiteX3" fmla="*/ 0 w 1246848"/>
              <a:gd name="connsiteY3" fmla="*/ 808330 h 808330"/>
            </a:gdLst>
            <a:ahLst/>
            <a:cxnLst>
              <a:cxn ang="0">
                <a:pos x="connsiteX0" y="connsiteY0"/>
              </a:cxn>
              <a:cxn ang="0">
                <a:pos x="connsiteX1" y="connsiteY1"/>
              </a:cxn>
              <a:cxn ang="0">
                <a:pos x="connsiteX2" y="connsiteY2"/>
              </a:cxn>
              <a:cxn ang="0">
                <a:pos x="connsiteX3" y="connsiteY3"/>
              </a:cxn>
            </a:cxnLst>
            <a:rect l="l" t="t" r="r" b="b"/>
            <a:pathLst>
              <a:path w="1246848" h="808330">
                <a:moveTo>
                  <a:pt x="0" y="0"/>
                </a:moveTo>
                <a:lnTo>
                  <a:pt x="1246848" y="0"/>
                </a:lnTo>
                <a:lnTo>
                  <a:pt x="1246848" y="808330"/>
                </a:lnTo>
                <a:lnTo>
                  <a:pt x="0" y="808330"/>
                </a:lnTo>
                <a:close/>
              </a:path>
            </a:pathLst>
          </a:custGeom>
          <a:noFill/>
        </p:spPr>
        <p:txBody>
          <a:bodyPr wrap="square" lIns="72000" rIns="72000" bIns="432000" anchor="ctr">
            <a:noAutofit/>
          </a:bodyPr>
          <a:lstStyle>
            <a:lvl1pPr marL="0" indent="0" algn="ctr">
              <a:lnSpc>
                <a:spcPct val="90000"/>
              </a:lnSpc>
              <a:spcBef>
                <a:spcPts val="0"/>
              </a:spcBef>
              <a:spcAft>
                <a:spcPts val="0"/>
              </a:spcAft>
              <a:buNone/>
              <a:defRPr sz="700" i="1">
                <a:solidFill>
                  <a:schemeClr val="tx1">
                    <a:lumMod val="50000"/>
                    <a:lumOff val="50000"/>
                  </a:schemeClr>
                </a:solidFill>
              </a:defRPr>
            </a:lvl1pPr>
          </a:lstStyle>
          <a:p>
            <a:r>
              <a:rPr lang="nl-NL"/>
              <a:t>Klik op het onderstaand icoon om een logo in te voegen</a:t>
            </a:r>
          </a:p>
        </p:txBody>
      </p:sp>
      <p:sp>
        <p:nvSpPr>
          <p:cNvPr id="94" name="Tijdelijke aanduiding voor afbeelding 93">
            <a:extLst>
              <a:ext uri="{FF2B5EF4-FFF2-40B4-BE49-F238E27FC236}">
                <a16:creationId xmlns:a16="http://schemas.microsoft.com/office/drawing/2014/main" id="{23550B76-AAB6-45AF-8675-4CB06B4E48A3}"/>
              </a:ext>
            </a:extLst>
          </p:cNvPr>
          <p:cNvSpPr>
            <a:spLocks noGrp="1"/>
          </p:cNvSpPr>
          <p:nvPr>
            <p:ph type="pic" sz="quarter" idx="28" hasCustomPrompt="1"/>
          </p:nvPr>
        </p:nvSpPr>
        <p:spPr>
          <a:xfrm>
            <a:off x="591257" y="2716136"/>
            <a:ext cx="1246848" cy="808330"/>
          </a:xfrm>
          <a:custGeom>
            <a:avLst/>
            <a:gdLst>
              <a:gd name="connsiteX0" fmla="*/ 0 w 1246848"/>
              <a:gd name="connsiteY0" fmla="*/ 0 h 808330"/>
              <a:gd name="connsiteX1" fmla="*/ 1246848 w 1246848"/>
              <a:gd name="connsiteY1" fmla="*/ 0 h 808330"/>
              <a:gd name="connsiteX2" fmla="*/ 1246848 w 1246848"/>
              <a:gd name="connsiteY2" fmla="*/ 808330 h 808330"/>
              <a:gd name="connsiteX3" fmla="*/ 0 w 1246848"/>
              <a:gd name="connsiteY3" fmla="*/ 808330 h 808330"/>
            </a:gdLst>
            <a:ahLst/>
            <a:cxnLst>
              <a:cxn ang="0">
                <a:pos x="connsiteX0" y="connsiteY0"/>
              </a:cxn>
              <a:cxn ang="0">
                <a:pos x="connsiteX1" y="connsiteY1"/>
              </a:cxn>
              <a:cxn ang="0">
                <a:pos x="connsiteX2" y="connsiteY2"/>
              </a:cxn>
              <a:cxn ang="0">
                <a:pos x="connsiteX3" y="connsiteY3"/>
              </a:cxn>
            </a:cxnLst>
            <a:rect l="l" t="t" r="r" b="b"/>
            <a:pathLst>
              <a:path w="1246848" h="808330">
                <a:moveTo>
                  <a:pt x="0" y="0"/>
                </a:moveTo>
                <a:lnTo>
                  <a:pt x="1246848" y="0"/>
                </a:lnTo>
                <a:lnTo>
                  <a:pt x="1246848" y="808330"/>
                </a:lnTo>
                <a:lnTo>
                  <a:pt x="0" y="808330"/>
                </a:lnTo>
                <a:close/>
              </a:path>
            </a:pathLst>
          </a:custGeom>
          <a:noFill/>
        </p:spPr>
        <p:txBody>
          <a:bodyPr wrap="square" lIns="72000" rIns="72000" bIns="432000" anchor="ctr">
            <a:noAutofit/>
          </a:bodyPr>
          <a:lstStyle>
            <a:lvl1pPr marL="0" indent="0" algn="ctr">
              <a:lnSpc>
                <a:spcPct val="90000"/>
              </a:lnSpc>
              <a:spcBef>
                <a:spcPts val="0"/>
              </a:spcBef>
              <a:spcAft>
                <a:spcPts val="0"/>
              </a:spcAft>
              <a:buNone/>
              <a:defRPr sz="700" i="1">
                <a:solidFill>
                  <a:schemeClr val="tx1">
                    <a:lumMod val="50000"/>
                    <a:lumOff val="50000"/>
                  </a:schemeClr>
                </a:solidFill>
              </a:defRPr>
            </a:lvl1pPr>
          </a:lstStyle>
          <a:p>
            <a:r>
              <a:rPr lang="nl-NL"/>
              <a:t>Klik op het onderstaand icoon om een logo in te voegen</a:t>
            </a:r>
          </a:p>
        </p:txBody>
      </p:sp>
      <p:sp>
        <p:nvSpPr>
          <p:cNvPr id="109" name="Tijdelijke aanduiding voor afbeelding 108">
            <a:extLst>
              <a:ext uri="{FF2B5EF4-FFF2-40B4-BE49-F238E27FC236}">
                <a16:creationId xmlns:a16="http://schemas.microsoft.com/office/drawing/2014/main" id="{0681865B-0CA5-44F1-A28A-8F91D9301EBD}"/>
              </a:ext>
            </a:extLst>
          </p:cNvPr>
          <p:cNvSpPr>
            <a:spLocks noGrp="1"/>
          </p:cNvSpPr>
          <p:nvPr>
            <p:ph type="pic" sz="quarter" idx="29" hasCustomPrompt="1"/>
          </p:nvPr>
        </p:nvSpPr>
        <p:spPr>
          <a:xfrm>
            <a:off x="2217856" y="3871696"/>
            <a:ext cx="1246848" cy="808330"/>
          </a:xfrm>
          <a:custGeom>
            <a:avLst/>
            <a:gdLst>
              <a:gd name="connsiteX0" fmla="*/ 0 w 1246848"/>
              <a:gd name="connsiteY0" fmla="*/ 0 h 808330"/>
              <a:gd name="connsiteX1" fmla="*/ 1246848 w 1246848"/>
              <a:gd name="connsiteY1" fmla="*/ 0 h 808330"/>
              <a:gd name="connsiteX2" fmla="*/ 1246848 w 1246848"/>
              <a:gd name="connsiteY2" fmla="*/ 808330 h 808330"/>
              <a:gd name="connsiteX3" fmla="*/ 0 w 1246848"/>
              <a:gd name="connsiteY3" fmla="*/ 808330 h 808330"/>
            </a:gdLst>
            <a:ahLst/>
            <a:cxnLst>
              <a:cxn ang="0">
                <a:pos x="connsiteX0" y="connsiteY0"/>
              </a:cxn>
              <a:cxn ang="0">
                <a:pos x="connsiteX1" y="connsiteY1"/>
              </a:cxn>
              <a:cxn ang="0">
                <a:pos x="connsiteX2" y="connsiteY2"/>
              </a:cxn>
              <a:cxn ang="0">
                <a:pos x="connsiteX3" y="connsiteY3"/>
              </a:cxn>
            </a:cxnLst>
            <a:rect l="l" t="t" r="r" b="b"/>
            <a:pathLst>
              <a:path w="1246848" h="808330">
                <a:moveTo>
                  <a:pt x="0" y="0"/>
                </a:moveTo>
                <a:lnTo>
                  <a:pt x="1246848" y="0"/>
                </a:lnTo>
                <a:lnTo>
                  <a:pt x="1246848" y="808330"/>
                </a:lnTo>
                <a:lnTo>
                  <a:pt x="0" y="808330"/>
                </a:lnTo>
                <a:close/>
              </a:path>
            </a:pathLst>
          </a:custGeom>
          <a:noFill/>
        </p:spPr>
        <p:txBody>
          <a:bodyPr wrap="square" lIns="72000" rIns="72000" bIns="432000" anchor="ctr">
            <a:noAutofit/>
          </a:bodyPr>
          <a:lstStyle>
            <a:lvl1pPr marL="0" indent="0" algn="ctr">
              <a:lnSpc>
                <a:spcPct val="90000"/>
              </a:lnSpc>
              <a:spcBef>
                <a:spcPts val="0"/>
              </a:spcBef>
              <a:spcAft>
                <a:spcPts val="0"/>
              </a:spcAft>
              <a:buNone/>
              <a:defRPr sz="700" i="1">
                <a:solidFill>
                  <a:schemeClr val="tx1">
                    <a:lumMod val="50000"/>
                    <a:lumOff val="50000"/>
                  </a:schemeClr>
                </a:solidFill>
              </a:defRPr>
            </a:lvl1pPr>
          </a:lstStyle>
          <a:p>
            <a:r>
              <a:rPr lang="nl-NL"/>
              <a:t>Klik op het onderstaand icoon om een logo in te voegen</a:t>
            </a:r>
          </a:p>
        </p:txBody>
      </p:sp>
      <p:sp>
        <p:nvSpPr>
          <p:cNvPr id="110" name="Tijdelijke aanduiding voor afbeelding 109">
            <a:extLst>
              <a:ext uri="{FF2B5EF4-FFF2-40B4-BE49-F238E27FC236}">
                <a16:creationId xmlns:a16="http://schemas.microsoft.com/office/drawing/2014/main" id="{6735C607-FFFA-455E-93EA-5595D11177F5}"/>
              </a:ext>
            </a:extLst>
          </p:cNvPr>
          <p:cNvSpPr>
            <a:spLocks noGrp="1"/>
          </p:cNvSpPr>
          <p:nvPr>
            <p:ph type="pic" sz="quarter" idx="30" hasCustomPrompt="1"/>
          </p:nvPr>
        </p:nvSpPr>
        <p:spPr>
          <a:xfrm>
            <a:off x="3844588" y="3871696"/>
            <a:ext cx="1246848" cy="808330"/>
          </a:xfrm>
          <a:custGeom>
            <a:avLst/>
            <a:gdLst>
              <a:gd name="connsiteX0" fmla="*/ 0 w 1246848"/>
              <a:gd name="connsiteY0" fmla="*/ 0 h 808330"/>
              <a:gd name="connsiteX1" fmla="*/ 1246848 w 1246848"/>
              <a:gd name="connsiteY1" fmla="*/ 0 h 808330"/>
              <a:gd name="connsiteX2" fmla="*/ 1246848 w 1246848"/>
              <a:gd name="connsiteY2" fmla="*/ 808330 h 808330"/>
              <a:gd name="connsiteX3" fmla="*/ 0 w 1246848"/>
              <a:gd name="connsiteY3" fmla="*/ 808330 h 808330"/>
            </a:gdLst>
            <a:ahLst/>
            <a:cxnLst>
              <a:cxn ang="0">
                <a:pos x="connsiteX0" y="connsiteY0"/>
              </a:cxn>
              <a:cxn ang="0">
                <a:pos x="connsiteX1" y="connsiteY1"/>
              </a:cxn>
              <a:cxn ang="0">
                <a:pos x="connsiteX2" y="connsiteY2"/>
              </a:cxn>
              <a:cxn ang="0">
                <a:pos x="connsiteX3" y="connsiteY3"/>
              </a:cxn>
            </a:cxnLst>
            <a:rect l="l" t="t" r="r" b="b"/>
            <a:pathLst>
              <a:path w="1246848" h="808330">
                <a:moveTo>
                  <a:pt x="0" y="0"/>
                </a:moveTo>
                <a:lnTo>
                  <a:pt x="1246848" y="0"/>
                </a:lnTo>
                <a:lnTo>
                  <a:pt x="1246848" y="808330"/>
                </a:lnTo>
                <a:lnTo>
                  <a:pt x="0" y="808330"/>
                </a:lnTo>
                <a:close/>
              </a:path>
            </a:pathLst>
          </a:custGeom>
          <a:noFill/>
        </p:spPr>
        <p:txBody>
          <a:bodyPr wrap="square" lIns="72000" rIns="72000" bIns="432000" anchor="ctr">
            <a:noAutofit/>
          </a:bodyPr>
          <a:lstStyle>
            <a:lvl1pPr marL="0" indent="0" algn="ctr">
              <a:lnSpc>
                <a:spcPct val="90000"/>
              </a:lnSpc>
              <a:spcBef>
                <a:spcPts val="0"/>
              </a:spcBef>
              <a:spcAft>
                <a:spcPts val="0"/>
              </a:spcAft>
              <a:buNone/>
              <a:defRPr sz="700" i="1">
                <a:solidFill>
                  <a:schemeClr val="tx1">
                    <a:lumMod val="50000"/>
                    <a:lumOff val="50000"/>
                  </a:schemeClr>
                </a:solidFill>
              </a:defRPr>
            </a:lvl1pPr>
          </a:lstStyle>
          <a:p>
            <a:r>
              <a:rPr lang="nl-NL"/>
              <a:t>Klik op het onderstaand icoon om een logo in te voegen</a:t>
            </a:r>
          </a:p>
        </p:txBody>
      </p:sp>
      <p:sp>
        <p:nvSpPr>
          <p:cNvPr id="111" name="Tijdelijke aanduiding voor afbeelding 110">
            <a:extLst>
              <a:ext uri="{FF2B5EF4-FFF2-40B4-BE49-F238E27FC236}">
                <a16:creationId xmlns:a16="http://schemas.microsoft.com/office/drawing/2014/main" id="{E2C67525-15E3-48AC-ADBC-91A9D8F4DF26}"/>
              </a:ext>
            </a:extLst>
          </p:cNvPr>
          <p:cNvSpPr>
            <a:spLocks noGrp="1"/>
          </p:cNvSpPr>
          <p:nvPr>
            <p:ph type="pic" sz="quarter" idx="31" hasCustomPrompt="1"/>
          </p:nvPr>
        </p:nvSpPr>
        <p:spPr>
          <a:xfrm>
            <a:off x="5471320" y="3871696"/>
            <a:ext cx="1246848" cy="808330"/>
          </a:xfrm>
          <a:custGeom>
            <a:avLst/>
            <a:gdLst>
              <a:gd name="connsiteX0" fmla="*/ 0 w 1246848"/>
              <a:gd name="connsiteY0" fmla="*/ 0 h 808330"/>
              <a:gd name="connsiteX1" fmla="*/ 1246848 w 1246848"/>
              <a:gd name="connsiteY1" fmla="*/ 0 h 808330"/>
              <a:gd name="connsiteX2" fmla="*/ 1246848 w 1246848"/>
              <a:gd name="connsiteY2" fmla="*/ 808330 h 808330"/>
              <a:gd name="connsiteX3" fmla="*/ 0 w 1246848"/>
              <a:gd name="connsiteY3" fmla="*/ 808330 h 808330"/>
            </a:gdLst>
            <a:ahLst/>
            <a:cxnLst>
              <a:cxn ang="0">
                <a:pos x="connsiteX0" y="connsiteY0"/>
              </a:cxn>
              <a:cxn ang="0">
                <a:pos x="connsiteX1" y="connsiteY1"/>
              </a:cxn>
              <a:cxn ang="0">
                <a:pos x="connsiteX2" y="connsiteY2"/>
              </a:cxn>
              <a:cxn ang="0">
                <a:pos x="connsiteX3" y="connsiteY3"/>
              </a:cxn>
            </a:cxnLst>
            <a:rect l="l" t="t" r="r" b="b"/>
            <a:pathLst>
              <a:path w="1246848" h="808330">
                <a:moveTo>
                  <a:pt x="0" y="0"/>
                </a:moveTo>
                <a:lnTo>
                  <a:pt x="1246848" y="0"/>
                </a:lnTo>
                <a:lnTo>
                  <a:pt x="1246848" y="808330"/>
                </a:lnTo>
                <a:lnTo>
                  <a:pt x="0" y="808330"/>
                </a:lnTo>
                <a:close/>
              </a:path>
            </a:pathLst>
          </a:custGeom>
          <a:noFill/>
        </p:spPr>
        <p:txBody>
          <a:bodyPr wrap="square" lIns="72000" rIns="72000" bIns="432000" anchor="ctr">
            <a:noAutofit/>
          </a:bodyPr>
          <a:lstStyle>
            <a:lvl1pPr marL="0" indent="0" algn="ctr">
              <a:lnSpc>
                <a:spcPct val="90000"/>
              </a:lnSpc>
              <a:spcBef>
                <a:spcPts val="0"/>
              </a:spcBef>
              <a:spcAft>
                <a:spcPts val="0"/>
              </a:spcAft>
              <a:buNone/>
              <a:defRPr sz="700" i="1">
                <a:solidFill>
                  <a:schemeClr val="tx1">
                    <a:lumMod val="50000"/>
                    <a:lumOff val="50000"/>
                  </a:schemeClr>
                </a:solidFill>
              </a:defRPr>
            </a:lvl1pPr>
          </a:lstStyle>
          <a:p>
            <a:r>
              <a:rPr lang="nl-NL"/>
              <a:t>Klik op het onderstaand icoon om een logo in te voegen</a:t>
            </a:r>
          </a:p>
        </p:txBody>
      </p:sp>
      <p:sp>
        <p:nvSpPr>
          <p:cNvPr id="112" name="Tijdelijke aanduiding voor afbeelding 111">
            <a:extLst>
              <a:ext uri="{FF2B5EF4-FFF2-40B4-BE49-F238E27FC236}">
                <a16:creationId xmlns:a16="http://schemas.microsoft.com/office/drawing/2014/main" id="{C8BD4E78-7265-4485-859B-1A41EA63AFE4}"/>
              </a:ext>
            </a:extLst>
          </p:cNvPr>
          <p:cNvSpPr>
            <a:spLocks noGrp="1"/>
          </p:cNvSpPr>
          <p:nvPr>
            <p:ph type="pic" sz="quarter" idx="32" hasCustomPrompt="1"/>
          </p:nvPr>
        </p:nvSpPr>
        <p:spPr>
          <a:xfrm>
            <a:off x="7098052" y="3871696"/>
            <a:ext cx="1246848" cy="808330"/>
          </a:xfrm>
          <a:custGeom>
            <a:avLst/>
            <a:gdLst>
              <a:gd name="connsiteX0" fmla="*/ 0 w 1246848"/>
              <a:gd name="connsiteY0" fmla="*/ 0 h 808330"/>
              <a:gd name="connsiteX1" fmla="*/ 1246848 w 1246848"/>
              <a:gd name="connsiteY1" fmla="*/ 0 h 808330"/>
              <a:gd name="connsiteX2" fmla="*/ 1246848 w 1246848"/>
              <a:gd name="connsiteY2" fmla="*/ 808330 h 808330"/>
              <a:gd name="connsiteX3" fmla="*/ 0 w 1246848"/>
              <a:gd name="connsiteY3" fmla="*/ 808330 h 808330"/>
            </a:gdLst>
            <a:ahLst/>
            <a:cxnLst>
              <a:cxn ang="0">
                <a:pos x="connsiteX0" y="connsiteY0"/>
              </a:cxn>
              <a:cxn ang="0">
                <a:pos x="connsiteX1" y="connsiteY1"/>
              </a:cxn>
              <a:cxn ang="0">
                <a:pos x="connsiteX2" y="connsiteY2"/>
              </a:cxn>
              <a:cxn ang="0">
                <a:pos x="connsiteX3" y="connsiteY3"/>
              </a:cxn>
            </a:cxnLst>
            <a:rect l="l" t="t" r="r" b="b"/>
            <a:pathLst>
              <a:path w="1246848" h="808330">
                <a:moveTo>
                  <a:pt x="0" y="0"/>
                </a:moveTo>
                <a:lnTo>
                  <a:pt x="1246848" y="0"/>
                </a:lnTo>
                <a:lnTo>
                  <a:pt x="1246848" y="808330"/>
                </a:lnTo>
                <a:lnTo>
                  <a:pt x="0" y="808330"/>
                </a:lnTo>
                <a:close/>
              </a:path>
            </a:pathLst>
          </a:custGeom>
          <a:noFill/>
        </p:spPr>
        <p:txBody>
          <a:bodyPr wrap="square" lIns="72000" rIns="72000" bIns="432000" anchor="ctr">
            <a:noAutofit/>
          </a:bodyPr>
          <a:lstStyle>
            <a:lvl1pPr marL="0" indent="0" algn="ctr">
              <a:lnSpc>
                <a:spcPct val="90000"/>
              </a:lnSpc>
              <a:spcBef>
                <a:spcPts val="0"/>
              </a:spcBef>
              <a:spcAft>
                <a:spcPts val="0"/>
              </a:spcAft>
              <a:buNone/>
              <a:defRPr sz="700" i="1">
                <a:solidFill>
                  <a:schemeClr val="tx1">
                    <a:lumMod val="50000"/>
                    <a:lumOff val="50000"/>
                  </a:schemeClr>
                </a:solidFill>
              </a:defRPr>
            </a:lvl1pPr>
          </a:lstStyle>
          <a:p>
            <a:r>
              <a:rPr lang="nl-NL"/>
              <a:t>Klik op het onderstaand icoon om een logo in te voegen</a:t>
            </a:r>
          </a:p>
        </p:txBody>
      </p:sp>
      <p:sp>
        <p:nvSpPr>
          <p:cNvPr id="113" name="Tijdelijke aanduiding voor afbeelding 112">
            <a:extLst>
              <a:ext uri="{FF2B5EF4-FFF2-40B4-BE49-F238E27FC236}">
                <a16:creationId xmlns:a16="http://schemas.microsoft.com/office/drawing/2014/main" id="{7510B252-111F-411A-809B-AF69A81901E3}"/>
              </a:ext>
            </a:extLst>
          </p:cNvPr>
          <p:cNvSpPr>
            <a:spLocks noGrp="1"/>
          </p:cNvSpPr>
          <p:nvPr>
            <p:ph type="pic" sz="quarter" idx="33" hasCustomPrompt="1"/>
          </p:nvPr>
        </p:nvSpPr>
        <p:spPr>
          <a:xfrm>
            <a:off x="8724784" y="3871696"/>
            <a:ext cx="1246848" cy="808330"/>
          </a:xfrm>
          <a:custGeom>
            <a:avLst/>
            <a:gdLst>
              <a:gd name="connsiteX0" fmla="*/ 0 w 1246848"/>
              <a:gd name="connsiteY0" fmla="*/ 0 h 808330"/>
              <a:gd name="connsiteX1" fmla="*/ 1246848 w 1246848"/>
              <a:gd name="connsiteY1" fmla="*/ 0 h 808330"/>
              <a:gd name="connsiteX2" fmla="*/ 1246848 w 1246848"/>
              <a:gd name="connsiteY2" fmla="*/ 808330 h 808330"/>
              <a:gd name="connsiteX3" fmla="*/ 0 w 1246848"/>
              <a:gd name="connsiteY3" fmla="*/ 808330 h 808330"/>
            </a:gdLst>
            <a:ahLst/>
            <a:cxnLst>
              <a:cxn ang="0">
                <a:pos x="connsiteX0" y="connsiteY0"/>
              </a:cxn>
              <a:cxn ang="0">
                <a:pos x="connsiteX1" y="connsiteY1"/>
              </a:cxn>
              <a:cxn ang="0">
                <a:pos x="connsiteX2" y="connsiteY2"/>
              </a:cxn>
              <a:cxn ang="0">
                <a:pos x="connsiteX3" y="connsiteY3"/>
              </a:cxn>
            </a:cxnLst>
            <a:rect l="l" t="t" r="r" b="b"/>
            <a:pathLst>
              <a:path w="1246848" h="808330">
                <a:moveTo>
                  <a:pt x="0" y="0"/>
                </a:moveTo>
                <a:lnTo>
                  <a:pt x="1246848" y="0"/>
                </a:lnTo>
                <a:lnTo>
                  <a:pt x="1246848" y="808330"/>
                </a:lnTo>
                <a:lnTo>
                  <a:pt x="0" y="808330"/>
                </a:lnTo>
                <a:close/>
              </a:path>
            </a:pathLst>
          </a:custGeom>
          <a:noFill/>
        </p:spPr>
        <p:txBody>
          <a:bodyPr wrap="square" lIns="72000" rIns="72000" bIns="432000" anchor="ctr">
            <a:noAutofit/>
          </a:bodyPr>
          <a:lstStyle>
            <a:lvl1pPr marL="0" indent="0" algn="ctr">
              <a:lnSpc>
                <a:spcPct val="90000"/>
              </a:lnSpc>
              <a:spcBef>
                <a:spcPts val="0"/>
              </a:spcBef>
              <a:spcAft>
                <a:spcPts val="0"/>
              </a:spcAft>
              <a:buNone/>
              <a:defRPr sz="700" i="1">
                <a:solidFill>
                  <a:schemeClr val="tx1">
                    <a:lumMod val="50000"/>
                    <a:lumOff val="50000"/>
                  </a:schemeClr>
                </a:solidFill>
              </a:defRPr>
            </a:lvl1pPr>
          </a:lstStyle>
          <a:p>
            <a:r>
              <a:rPr lang="nl-NL"/>
              <a:t>Klik op het onderstaand icoon om een logo in te voegen</a:t>
            </a:r>
          </a:p>
        </p:txBody>
      </p:sp>
      <p:sp>
        <p:nvSpPr>
          <p:cNvPr id="114" name="Tijdelijke aanduiding voor afbeelding 113">
            <a:extLst>
              <a:ext uri="{FF2B5EF4-FFF2-40B4-BE49-F238E27FC236}">
                <a16:creationId xmlns:a16="http://schemas.microsoft.com/office/drawing/2014/main" id="{DC4DADFC-4E94-4768-A94F-160210AC97F7}"/>
              </a:ext>
            </a:extLst>
          </p:cNvPr>
          <p:cNvSpPr>
            <a:spLocks noGrp="1"/>
          </p:cNvSpPr>
          <p:nvPr>
            <p:ph type="pic" sz="quarter" idx="34" hasCustomPrompt="1"/>
          </p:nvPr>
        </p:nvSpPr>
        <p:spPr>
          <a:xfrm>
            <a:off x="10351514" y="3871696"/>
            <a:ext cx="1246848" cy="808330"/>
          </a:xfrm>
          <a:custGeom>
            <a:avLst/>
            <a:gdLst>
              <a:gd name="connsiteX0" fmla="*/ 0 w 1246848"/>
              <a:gd name="connsiteY0" fmla="*/ 0 h 808330"/>
              <a:gd name="connsiteX1" fmla="*/ 1246848 w 1246848"/>
              <a:gd name="connsiteY1" fmla="*/ 0 h 808330"/>
              <a:gd name="connsiteX2" fmla="*/ 1246848 w 1246848"/>
              <a:gd name="connsiteY2" fmla="*/ 808330 h 808330"/>
              <a:gd name="connsiteX3" fmla="*/ 0 w 1246848"/>
              <a:gd name="connsiteY3" fmla="*/ 808330 h 808330"/>
            </a:gdLst>
            <a:ahLst/>
            <a:cxnLst>
              <a:cxn ang="0">
                <a:pos x="connsiteX0" y="connsiteY0"/>
              </a:cxn>
              <a:cxn ang="0">
                <a:pos x="connsiteX1" y="connsiteY1"/>
              </a:cxn>
              <a:cxn ang="0">
                <a:pos x="connsiteX2" y="connsiteY2"/>
              </a:cxn>
              <a:cxn ang="0">
                <a:pos x="connsiteX3" y="connsiteY3"/>
              </a:cxn>
            </a:cxnLst>
            <a:rect l="l" t="t" r="r" b="b"/>
            <a:pathLst>
              <a:path w="1246848" h="808330">
                <a:moveTo>
                  <a:pt x="0" y="0"/>
                </a:moveTo>
                <a:lnTo>
                  <a:pt x="1246848" y="0"/>
                </a:lnTo>
                <a:lnTo>
                  <a:pt x="1246848" y="808330"/>
                </a:lnTo>
                <a:lnTo>
                  <a:pt x="0" y="808330"/>
                </a:lnTo>
                <a:close/>
              </a:path>
            </a:pathLst>
          </a:custGeom>
          <a:noFill/>
        </p:spPr>
        <p:txBody>
          <a:bodyPr wrap="square" lIns="72000" rIns="72000" bIns="432000" anchor="ctr">
            <a:noAutofit/>
          </a:bodyPr>
          <a:lstStyle>
            <a:lvl1pPr marL="0" indent="0" algn="ctr">
              <a:lnSpc>
                <a:spcPct val="90000"/>
              </a:lnSpc>
              <a:spcBef>
                <a:spcPts val="0"/>
              </a:spcBef>
              <a:spcAft>
                <a:spcPts val="0"/>
              </a:spcAft>
              <a:buNone/>
              <a:defRPr sz="700" i="1">
                <a:solidFill>
                  <a:schemeClr val="tx1">
                    <a:lumMod val="50000"/>
                    <a:lumOff val="50000"/>
                  </a:schemeClr>
                </a:solidFill>
              </a:defRPr>
            </a:lvl1pPr>
          </a:lstStyle>
          <a:p>
            <a:r>
              <a:rPr lang="nl-NL"/>
              <a:t>Klik op het onderstaand icoon om een logo in te voegen</a:t>
            </a:r>
          </a:p>
        </p:txBody>
      </p:sp>
      <p:sp>
        <p:nvSpPr>
          <p:cNvPr id="115" name="Tijdelijke aanduiding voor afbeelding 114">
            <a:extLst>
              <a:ext uri="{FF2B5EF4-FFF2-40B4-BE49-F238E27FC236}">
                <a16:creationId xmlns:a16="http://schemas.microsoft.com/office/drawing/2014/main" id="{E8D7860B-F4A8-4ACF-948A-528CCEAFF249}"/>
              </a:ext>
            </a:extLst>
          </p:cNvPr>
          <p:cNvSpPr>
            <a:spLocks noGrp="1"/>
          </p:cNvSpPr>
          <p:nvPr>
            <p:ph type="pic" sz="quarter" idx="35" hasCustomPrompt="1"/>
          </p:nvPr>
        </p:nvSpPr>
        <p:spPr>
          <a:xfrm>
            <a:off x="591124" y="3871697"/>
            <a:ext cx="1246848" cy="808330"/>
          </a:xfrm>
          <a:custGeom>
            <a:avLst/>
            <a:gdLst>
              <a:gd name="connsiteX0" fmla="*/ 0 w 1246848"/>
              <a:gd name="connsiteY0" fmla="*/ 0 h 808330"/>
              <a:gd name="connsiteX1" fmla="*/ 1246848 w 1246848"/>
              <a:gd name="connsiteY1" fmla="*/ 0 h 808330"/>
              <a:gd name="connsiteX2" fmla="*/ 1246848 w 1246848"/>
              <a:gd name="connsiteY2" fmla="*/ 808330 h 808330"/>
              <a:gd name="connsiteX3" fmla="*/ 0 w 1246848"/>
              <a:gd name="connsiteY3" fmla="*/ 808330 h 808330"/>
            </a:gdLst>
            <a:ahLst/>
            <a:cxnLst>
              <a:cxn ang="0">
                <a:pos x="connsiteX0" y="connsiteY0"/>
              </a:cxn>
              <a:cxn ang="0">
                <a:pos x="connsiteX1" y="connsiteY1"/>
              </a:cxn>
              <a:cxn ang="0">
                <a:pos x="connsiteX2" y="connsiteY2"/>
              </a:cxn>
              <a:cxn ang="0">
                <a:pos x="connsiteX3" y="connsiteY3"/>
              </a:cxn>
            </a:cxnLst>
            <a:rect l="l" t="t" r="r" b="b"/>
            <a:pathLst>
              <a:path w="1246848" h="808330">
                <a:moveTo>
                  <a:pt x="0" y="0"/>
                </a:moveTo>
                <a:lnTo>
                  <a:pt x="1246848" y="0"/>
                </a:lnTo>
                <a:lnTo>
                  <a:pt x="1246848" y="808330"/>
                </a:lnTo>
                <a:lnTo>
                  <a:pt x="0" y="808330"/>
                </a:lnTo>
                <a:close/>
              </a:path>
            </a:pathLst>
          </a:custGeom>
          <a:noFill/>
        </p:spPr>
        <p:txBody>
          <a:bodyPr wrap="square" lIns="72000" rIns="72000" bIns="432000" anchor="ctr">
            <a:noAutofit/>
          </a:bodyPr>
          <a:lstStyle>
            <a:lvl1pPr marL="0" indent="0" algn="ctr">
              <a:lnSpc>
                <a:spcPct val="90000"/>
              </a:lnSpc>
              <a:spcBef>
                <a:spcPts val="0"/>
              </a:spcBef>
              <a:spcAft>
                <a:spcPts val="0"/>
              </a:spcAft>
              <a:buNone/>
              <a:defRPr sz="700" i="1">
                <a:solidFill>
                  <a:schemeClr val="tx1">
                    <a:lumMod val="50000"/>
                    <a:lumOff val="50000"/>
                  </a:schemeClr>
                </a:solidFill>
              </a:defRPr>
            </a:lvl1pPr>
          </a:lstStyle>
          <a:p>
            <a:r>
              <a:rPr lang="nl-NL"/>
              <a:t>Klik op het onderstaand icoon om een logo in te voegen</a:t>
            </a:r>
          </a:p>
        </p:txBody>
      </p:sp>
      <p:sp>
        <p:nvSpPr>
          <p:cNvPr id="116" name="Tijdelijke aanduiding voor afbeelding 115">
            <a:extLst>
              <a:ext uri="{FF2B5EF4-FFF2-40B4-BE49-F238E27FC236}">
                <a16:creationId xmlns:a16="http://schemas.microsoft.com/office/drawing/2014/main" id="{FE142AA1-D534-4365-9D58-D4A2B6ECE962}"/>
              </a:ext>
            </a:extLst>
          </p:cNvPr>
          <p:cNvSpPr>
            <a:spLocks noGrp="1"/>
          </p:cNvSpPr>
          <p:nvPr>
            <p:ph type="pic" sz="quarter" idx="36" hasCustomPrompt="1"/>
          </p:nvPr>
        </p:nvSpPr>
        <p:spPr>
          <a:xfrm>
            <a:off x="2215475" y="5027256"/>
            <a:ext cx="1246848" cy="808330"/>
          </a:xfrm>
          <a:custGeom>
            <a:avLst/>
            <a:gdLst>
              <a:gd name="connsiteX0" fmla="*/ 0 w 1246848"/>
              <a:gd name="connsiteY0" fmla="*/ 0 h 808330"/>
              <a:gd name="connsiteX1" fmla="*/ 1246848 w 1246848"/>
              <a:gd name="connsiteY1" fmla="*/ 0 h 808330"/>
              <a:gd name="connsiteX2" fmla="*/ 1246848 w 1246848"/>
              <a:gd name="connsiteY2" fmla="*/ 808330 h 808330"/>
              <a:gd name="connsiteX3" fmla="*/ 0 w 1246848"/>
              <a:gd name="connsiteY3" fmla="*/ 808330 h 808330"/>
            </a:gdLst>
            <a:ahLst/>
            <a:cxnLst>
              <a:cxn ang="0">
                <a:pos x="connsiteX0" y="connsiteY0"/>
              </a:cxn>
              <a:cxn ang="0">
                <a:pos x="connsiteX1" y="connsiteY1"/>
              </a:cxn>
              <a:cxn ang="0">
                <a:pos x="connsiteX2" y="connsiteY2"/>
              </a:cxn>
              <a:cxn ang="0">
                <a:pos x="connsiteX3" y="connsiteY3"/>
              </a:cxn>
            </a:cxnLst>
            <a:rect l="l" t="t" r="r" b="b"/>
            <a:pathLst>
              <a:path w="1246848" h="808330">
                <a:moveTo>
                  <a:pt x="0" y="0"/>
                </a:moveTo>
                <a:lnTo>
                  <a:pt x="1246848" y="0"/>
                </a:lnTo>
                <a:lnTo>
                  <a:pt x="1246848" y="808330"/>
                </a:lnTo>
                <a:lnTo>
                  <a:pt x="0" y="808330"/>
                </a:lnTo>
                <a:close/>
              </a:path>
            </a:pathLst>
          </a:custGeom>
          <a:noFill/>
        </p:spPr>
        <p:txBody>
          <a:bodyPr wrap="square" lIns="72000" rIns="72000" bIns="432000" anchor="ctr">
            <a:noAutofit/>
          </a:bodyPr>
          <a:lstStyle>
            <a:lvl1pPr marL="0" indent="0" algn="ctr">
              <a:lnSpc>
                <a:spcPct val="90000"/>
              </a:lnSpc>
              <a:spcBef>
                <a:spcPts val="0"/>
              </a:spcBef>
              <a:spcAft>
                <a:spcPts val="0"/>
              </a:spcAft>
              <a:buNone/>
              <a:defRPr sz="700" i="1">
                <a:solidFill>
                  <a:schemeClr val="tx1">
                    <a:lumMod val="50000"/>
                    <a:lumOff val="50000"/>
                  </a:schemeClr>
                </a:solidFill>
              </a:defRPr>
            </a:lvl1pPr>
          </a:lstStyle>
          <a:p>
            <a:r>
              <a:rPr lang="nl-NL"/>
              <a:t>Klik op het onderstaand icoon om een logo in te voegen</a:t>
            </a:r>
          </a:p>
        </p:txBody>
      </p:sp>
      <p:sp>
        <p:nvSpPr>
          <p:cNvPr id="117" name="Tijdelijke aanduiding voor afbeelding 116">
            <a:extLst>
              <a:ext uri="{FF2B5EF4-FFF2-40B4-BE49-F238E27FC236}">
                <a16:creationId xmlns:a16="http://schemas.microsoft.com/office/drawing/2014/main" id="{179AC129-57A3-443E-80B1-98E14DE8A7D0}"/>
              </a:ext>
            </a:extLst>
          </p:cNvPr>
          <p:cNvSpPr>
            <a:spLocks noGrp="1"/>
          </p:cNvSpPr>
          <p:nvPr>
            <p:ph type="pic" sz="quarter" idx="37" hasCustomPrompt="1"/>
          </p:nvPr>
        </p:nvSpPr>
        <p:spPr>
          <a:xfrm>
            <a:off x="3842207" y="5027256"/>
            <a:ext cx="1246848" cy="808330"/>
          </a:xfrm>
          <a:custGeom>
            <a:avLst/>
            <a:gdLst>
              <a:gd name="connsiteX0" fmla="*/ 0 w 1246848"/>
              <a:gd name="connsiteY0" fmla="*/ 0 h 808330"/>
              <a:gd name="connsiteX1" fmla="*/ 1246848 w 1246848"/>
              <a:gd name="connsiteY1" fmla="*/ 0 h 808330"/>
              <a:gd name="connsiteX2" fmla="*/ 1246848 w 1246848"/>
              <a:gd name="connsiteY2" fmla="*/ 808330 h 808330"/>
              <a:gd name="connsiteX3" fmla="*/ 0 w 1246848"/>
              <a:gd name="connsiteY3" fmla="*/ 808330 h 808330"/>
            </a:gdLst>
            <a:ahLst/>
            <a:cxnLst>
              <a:cxn ang="0">
                <a:pos x="connsiteX0" y="connsiteY0"/>
              </a:cxn>
              <a:cxn ang="0">
                <a:pos x="connsiteX1" y="connsiteY1"/>
              </a:cxn>
              <a:cxn ang="0">
                <a:pos x="connsiteX2" y="connsiteY2"/>
              </a:cxn>
              <a:cxn ang="0">
                <a:pos x="connsiteX3" y="connsiteY3"/>
              </a:cxn>
            </a:cxnLst>
            <a:rect l="l" t="t" r="r" b="b"/>
            <a:pathLst>
              <a:path w="1246848" h="808330">
                <a:moveTo>
                  <a:pt x="0" y="0"/>
                </a:moveTo>
                <a:lnTo>
                  <a:pt x="1246848" y="0"/>
                </a:lnTo>
                <a:lnTo>
                  <a:pt x="1246848" y="808330"/>
                </a:lnTo>
                <a:lnTo>
                  <a:pt x="0" y="808330"/>
                </a:lnTo>
                <a:close/>
              </a:path>
            </a:pathLst>
          </a:custGeom>
          <a:noFill/>
        </p:spPr>
        <p:txBody>
          <a:bodyPr wrap="square" lIns="72000" rIns="72000" bIns="432000" anchor="ctr">
            <a:noAutofit/>
          </a:bodyPr>
          <a:lstStyle>
            <a:lvl1pPr marL="0" indent="0" algn="ctr">
              <a:lnSpc>
                <a:spcPct val="90000"/>
              </a:lnSpc>
              <a:spcBef>
                <a:spcPts val="0"/>
              </a:spcBef>
              <a:spcAft>
                <a:spcPts val="0"/>
              </a:spcAft>
              <a:buNone/>
              <a:defRPr sz="700" i="1">
                <a:solidFill>
                  <a:schemeClr val="tx1">
                    <a:lumMod val="50000"/>
                    <a:lumOff val="50000"/>
                  </a:schemeClr>
                </a:solidFill>
              </a:defRPr>
            </a:lvl1pPr>
          </a:lstStyle>
          <a:p>
            <a:r>
              <a:rPr lang="nl-NL"/>
              <a:t>Klik op het onderstaand icoon om een logo in te voegen</a:t>
            </a:r>
          </a:p>
        </p:txBody>
      </p:sp>
      <p:sp>
        <p:nvSpPr>
          <p:cNvPr id="118" name="Tijdelijke aanduiding voor afbeelding 117">
            <a:extLst>
              <a:ext uri="{FF2B5EF4-FFF2-40B4-BE49-F238E27FC236}">
                <a16:creationId xmlns:a16="http://schemas.microsoft.com/office/drawing/2014/main" id="{714BEF02-103B-4081-8728-5567C0DA5A25}"/>
              </a:ext>
            </a:extLst>
          </p:cNvPr>
          <p:cNvSpPr>
            <a:spLocks noGrp="1"/>
          </p:cNvSpPr>
          <p:nvPr>
            <p:ph type="pic" sz="quarter" idx="38" hasCustomPrompt="1"/>
          </p:nvPr>
        </p:nvSpPr>
        <p:spPr>
          <a:xfrm>
            <a:off x="5468939" y="5027256"/>
            <a:ext cx="1246848" cy="808330"/>
          </a:xfrm>
          <a:custGeom>
            <a:avLst/>
            <a:gdLst>
              <a:gd name="connsiteX0" fmla="*/ 0 w 1246848"/>
              <a:gd name="connsiteY0" fmla="*/ 0 h 808330"/>
              <a:gd name="connsiteX1" fmla="*/ 1246848 w 1246848"/>
              <a:gd name="connsiteY1" fmla="*/ 0 h 808330"/>
              <a:gd name="connsiteX2" fmla="*/ 1246848 w 1246848"/>
              <a:gd name="connsiteY2" fmla="*/ 808330 h 808330"/>
              <a:gd name="connsiteX3" fmla="*/ 0 w 1246848"/>
              <a:gd name="connsiteY3" fmla="*/ 808330 h 808330"/>
            </a:gdLst>
            <a:ahLst/>
            <a:cxnLst>
              <a:cxn ang="0">
                <a:pos x="connsiteX0" y="connsiteY0"/>
              </a:cxn>
              <a:cxn ang="0">
                <a:pos x="connsiteX1" y="connsiteY1"/>
              </a:cxn>
              <a:cxn ang="0">
                <a:pos x="connsiteX2" y="connsiteY2"/>
              </a:cxn>
              <a:cxn ang="0">
                <a:pos x="connsiteX3" y="connsiteY3"/>
              </a:cxn>
            </a:cxnLst>
            <a:rect l="l" t="t" r="r" b="b"/>
            <a:pathLst>
              <a:path w="1246848" h="808330">
                <a:moveTo>
                  <a:pt x="0" y="0"/>
                </a:moveTo>
                <a:lnTo>
                  <a:pt x="1246848" y="0"/>
                </a:lnTo>
                <a:lnTo>
                  <a:pt x="1246848" y="808330"/>
                </a:lnTo>
                <a:lnTo>
                  <a:pt x="0" y="808330"/>
                </a:lnTo>
                <a:close/>
              </a:path>
            </a:pathLst>
          </a:custGeom>
          <a:noFill/>
        </p:spPr>
        <p:txBody>
          <a:bodyPr wrap="square" lIns="72000" rIns="72000" bIns="432000" anchor="ctr">
            <a:noAutofit/>
          </a:bodyPr>
          <a:lstStyle>
            <a:lvl1pPr marL="0" indent="0" algn="ctr">
              <a:lnSpc>
                <a:spcPct val="90000"/>
              </a:lnSpc>
              <a:spcBef>
                <a:spcPts val="0"/>
              </a:spcBef>
              <a:spcAft>
                <a:spcPts val="0"/>
              </a:spcAft>
              <a:buNone/>
              <a:defRPr sz="700" i="1">
                <a:solidFill>
                  <a:schemeClr val="tx1">
                    <a:lumMod val="50000"/>
                    <a:lumOff val="50000"/>
                  </a:schemeClr>
                </a:solidFill>
              </a:defRPr>
            </a:lvl1pPr>
          </a:lstStyle>
          <a:p>
            <a:r>
              <a:rPr lang="nl-NL"/>
              <a:t>Klik op het onderstaand icoon om een logo in te voegen</a:t>
            </a:r>
          </a:p>
        </p:txBody>
      </p:sp>
      <p:sp>
        <p:nvSpPr>
          <p:cNvPr id="119" name="Tijdelijke aanduiding voor afbeelding 118">
            <a:extLst>
              <a:ext uri="{FF2B5EF4-FFF2-40B4-BE49-F238E27FC236}">
                <a16:creationId xmlns:a16="http://schemas.microsoft.com/office/drawing/2014/main" id="{3E85F957-D62C-40AB-9579-B9760FABD115}"/>
              </a:ext>
            </a:extLst>
          </p:cNvPr>
          <p:cNvSpPr>
            <a:spLocks noGrp="1"/>
          </p:cNvSpPr>
          <p:nvPr>
            <p:ph type="pic" sz="quarter" idx="39" hasCustomPrompt="1"/>
          </p:nvPr>
        </p:nvSpPr>
        <p:spPr>
          <a:xfrm>
            <a:off x="7095671" y="5027256"/>
            <a:ext cx="1246848" cy="808330"/>
          </a:xfrm>
          <a:custGeom>
            <a:avLst/>
            <a:gdLst>
              <a:gd name="connsiteX0" fmla="*/ 0 w 1246848"/>
              <a:gd name="connsiteY0" fmla="*/ 0 h 808330"/>
              <a:gd name="connsiteX1" fmla="*/ 1246848 w 1246848"/>
              <a:gd name="connsiteY1" fmla="*/ 0 h 808330"/>
              <a:gd name="connsiteX2" fmla="*/ 1246848 w 1246848"/>
              <a:gd name="connsiteY2" fmla="*/ 808330 h 808330"/>
              <a:gd name="connsiteX3" fmla="*/ 0 w 1246848"/>
              <a:gd name="connsiteY3" fmla="*/ 808330 h 808330"/>
            </a:gdLst>
            <a:ahLst/>
            <a:cxnLst>
              <a:cxn ang="0">
                <a:pos x="connsiteX0" y="connsiteY0"/>
              </a:cxn>
              <a:cxn ang="0">
                <a:pos x="connsiteX1" y="connsiteY1"/>
              </a:cxn>
              <a:cxn ang="0">
                <a:pos x="connsiteX2" y="connsiteY2"/>
              </a:cxn>
              <a:cxn ang="0">
                <a:pos x="connsiteX3" y="connsiteY3"/>
              </a:cxn>
            </a:cxnLst>
            <a:rect l="l" t="t" r="r" b="b"/>
            <a:pathLst>
              <a:path w="1246848" h="808330">
                <a:moveTo>
                  <a:pt x="0" y="0"/>
                </a:moveTo>
                <a:lnTo>
                  <a:pt x="1246848" y="0"/>
                </a:lnTo>
                <a:lnTo>
                  <a:pt x="1246848" y="808330"/>
                </a:lnTo>
                <a:lnTo>
                  <a:pt x="0" y="808330"/>
                </a:lnTo>
                <a:close/>
              </a:path>
            </a:pathLst>
          </a:custGeom>
          <a:noFill/>
        </p:spPr>
        <p:txBody>
          <a:bodyPr wrap="square" lIns="72000" rIns="72000" bIns="432000" anchor="ctr">
            <a:noAutofit/>
          </a:bodyPr>
          <a:lstStyle>
            <a:lvl1pPr marL="0" indent="0" algn="ctr">
              <a:lnSpc>
                <a:spcPct val="90000"/>
              </a:lnSpc>
              <a:spcBef>
                <a:spcPts val="0"/>
              </a:spcBef>
              <a:spcAft>
                <a:spcPts val="0"/>
              </a:spcAft>
              <a:buNone/>
              <a:defRPr sz="700" i="1">
                <a:solidFill>
                  <a:schemeClr val="tx1">
                    <a:lumMod val="50000"/>
                    <a:lumOff val="50000"/>
                  </a:schemeClr>
                </a:solidFill>
              </a:defRPr>
            </a:lvl1pPr>
          </a:lstStyle>
          <a:p>
            <a:r>
              <a:rPr lang="nl-NL"/>
              <a:t>Klik op het onderstaand icoon om een logo in te voegen</a:t>
            </a:r>
          </a:p>
        </p:txBody>
      </p:sp>
      <p:sp>
        <p:nvSpPr>
          <p:cNvPr id="120" name="Tijdelijke aanduiding voor afbeelding 119">
            <a:extLst>
              <a:ext uri="{FF2B5EF4-FFF2-40B4-BE49-F238E27FC236}">
                <a16:creationId xmlns:a16="http://schemas.microsoft.com/office/drawing/2014/main" id="{C21671BE-8FCF-4F2C-8152-36151CFA59CC}"/>
              </a:ext>
            </a:extLst>
          </p:cNvPr>
          <p:cNvSpPr>
            <a:spLocks noGrp="1"/>
          </p:cNvSpPr>
          <p:nvPr>
            <p:ph type="pic" sz="quarter" idx="40" hasCustomPrompt="1"/>
          </p:nvPr>
        </p:nvSpPr>
        <p:spPr>
          <a:xfrm>
            <a:off x="8722403" y="5027256"/>
            <a:ext cx="1246848" cy="808330"/>
          </a:xfrm>
          <a:custGeom>
            <a:avLst/>
            <a:gdLst>
              <a:gd name="connsiteX0" fmla="*/ 0 w 1246848"/>
              <a:gd name="connsiteY0" fmla="*/ 0 h 808330"/>
              <a:gd name="connsiteX1" fmla="*/ 1246848 w 1246848"/>
              <a:gd name="connsiteY1" fmla="*/ 0 h 808330"/>
              <a:gd name="connsiteX2" fmla="*/ 1246848 w 1246848"/>
              <a:gd name="connsiteY2" fmla="*/ 808330 h 808330"/>
              <a:gd name="connsiteX3" fmla="*/ 0 w 1246848"/>
              <a:gd name="connsiteY3" fmla="*/ 808330 h 808330"/>
            </a:gdLst>
            <a:ahLst/>
            <a:cxnLst>
              <a:cxn ang="0">
                <a:pos x="connsiteX0" y="connsiteY0"/>
              </a:cxn>
              <a:cxn ang="0">
                <a:pos x="connsiteX1" y="connsiteY1"/>
              </a:cxn>
              <a:cxn ang="0">
                <a:pos x="connsiteX2" y="connsiteY2"/>
              </a:cxn>
              <a:cxn ang="0">
                <a:pos x="connsiteX3" y="connsiteY3"/>
              </a:cxn>
            </a:cxnLst>
            <a:rect l="l" t="t" r="r" b="b"/>
            <a:pathLst>
              <a:path w="1246848" h="808330">
                <a:moveTo>
                  <a:pt x="0" y="0"/>
                </a:moveTo>
                <a:lnTo>
                  <a:pt x="1246848" y="0"/>
                </a:lnTo>
                <a:lnTo>
                  <a:pt x="1246848" y="808330"/>
                </a:lnTo>
                <a:lnTo>
                  <a:pt x="0" y="808330"/>
                </a:lnTo>
                <a:close/>
              </a:path>
            </a:pathLst>
          </a:custGeom>
          <a:noFill/>
        </p:spPr>
        <p:txBody>
          <a:bodyPr wrap="square" lIns="72000" rIns="72000" bIns="432000" anchor="ctr">
            <a:noAutofit/>
          </a:bodyPr>
          <a:lstStyle>
            <a:lvl1pPr marL="0" indent="0" algn="ctr">
              <a:lnSpc>
                <a:spcPct val="90000"/>
              </a:lnSpc>
              <a:spcBef>
                <a:spcPts val="0"/>
              </a:spcBef>
              <a:spcAft>
                <a:spcPts val="0"/>
              </a:spcAft>
              <a:buNone/>
              <a:defRPr sz="700" i="1">
                <a:solidFill>
                  <a:schemeClr val="tx1">
                    <a:lumMod val="50000"/>
                    <a:lumOff val="50000"/>
                  </a:schemeClr>
                </a:solidFill>
              </a:defRPr>
            </a:lvl1pPr>
          </a:lstStyle>
          <a:p>
            <a:r>
              <a:rPr lang="nl-NL"/>
              <a:t>Klik op het onderstaand icoon om een logo in te voegen</a:t>
            </a:r>
          </a:p>
        </p:txBody>
      </p:sp>
      <p:sp>
        <p:nvSpPr>
          <p:cNvPr id="121" name="Tijdelijke aanduiding voor afbeelding 120">
            <a:extLst>
              <a:ext uri="{FF2B5EF4-FFF2-40B4-BE49-F238E27FC236}">
                <a16:creationId xmlns:a16="http://schemas.microsoft.com/office/drawing/2014/main" id="{F61E5E68-3665-4688-84CB-C2FDA24DB618}"/>
              </a:ext>
            </a:extLst>
          </p:cNvPr>
          <p:cNvSpPr>
            <a:spLocks noGrp="1"/>
          </p:cNvSpPr>
          <p:nvPr>
            <p:ph type="pic" sz="quarter" idx="41" hasCustomPrompt="1"/>
          </p:nvPr>
        </p:nvSpPr>
        <p:spPr>
          <a:xfrm>
            <a:off x="10349133" y="5027256"/>
            <a:ext cx="1246848" cy="808330"/>
          </a:xfrm>
          <a:custGeom>
            <a:avLst/>
            <a:gdLst>
              <a:gd name="connsiteX0" fmla="*/ 0 w 1246848"/>
              <a:gd name="connsiteY0" fmla="*/ 0 h 808330"/>
              <a:gd name="connsiteX1" fmla="*/ 1246848 w 1246848"/>
              <a:gd name="connsiteY1" fmla="*/ 0 h 808330"/>
              <a:gd name="connsiteX2" fmla="*/ 1246848 w 1246848"/>
              <a:gd name="connsiteY2" fmla="*/ 808330 h 808330"/>
              <a:gd name="connsiteX3" fmla="*/ 0 w 1246848"/>
              <a:gd name="connsiteY3" fmla="*/ 808330 h 808330"/>
            </a:gdLst>
            <a:ahLst/>
            <a:cxnLst>
              <a:cxn ang="0">
                <a:pos x="connsiteX0" y="connsiteY0"/>
              </a:cxn>
              <a:cxn ang="0">
                <a:pos x="connsiteX1" y="connsiteY1"/>
              </a:cxn>
              <a:cxn ang="0">
                <a:pos x="connsiteX2" y="connsiteY2"/>
              </a:cxn>
              <a:cxn ang="0">
                <a:pos x="connsiteX3" y="connsiteY3"/>
              </a:cxn>
            </a:cxnLst>
            <a:rect l="l" t="t" r="r" b="b"/>
            <a:pathLst>
              <a:path w="1246848" h="808330">
                <a:moveTo>
                  <a:pt x="0" y="0"/>
                </a:moveTo>
                <a:lnTo>
                  <a:pt x="1246848" y="0"/>
                </a:lnTo>
                <a:lnTo>
                  <a:pt x="1246848" y="808330"/>
                </a:lnTo>
                <a:lnTo>
                  <a:pt x="0" y="808330"/>
                </a:lnTo>
                <a:close/>
              </a:path>
            </a:pathLst>
          </a:custGeom>
          <a:noFill/>
        </p:spPr>
        <p:txBody>
          <a:bodyPr wrap="square" lIns="72000" rIns="72000" bIns="432000" anchor="ctr">
            <a:noAutofit/>
          </a:bodyPr>
          <a:lstStyle>
            <a:lvl1pPr marL="0" indent="0" algn="ctr">
              <a:lnSpc>
                <a:spcPct val="90000"/>
              </a:lnSpc>
              <a:spcBef>
                <a:spcPts val="0"/>
              </a:spcBef>
              <a:spcAft>
                <a:spcPts val="0"/>
              </a:spcAft>
              <a:buNone/>
              <a:defRPr sz="700" i="1">
                <a:solidFill>
                  <a:schemeClr val="tx1">
                    <a:lumMod val="50000"/>
                    <a:lumOff val="50000"/>
                  </a:schemeClr>
                </a:solidFill>
              </a:defRPr>
            </a:lvl1pPr>
          </a:lstStyle>
          <a:p>
            <a:r>
              <a:rPr lang="nl-NL"/>
              <a:t>Klik op het onderstaand icoon om een logo in te voegen</a:t>
            </a:r>
          </a:p>
        </p:txBody>
      </p:sp>
      <p:sp>
        <p:nvSpPr>
          <p:cNvPr id="122" name="Tijdelijke aanduiding voor afbeelding 121">
            <a:extLst>
              <a:ext uri="{FF2B5EF4-FFF2-40B4-BE49-F238E27FC236}">
                <a16:creationId xmlns:a16="http://schemas.microsoft.com/office/drawing/2014/main" id="{F8E7C5C4-DD32-45DD-B1AA-1ACA3932A3FD}"/>
              </a:ext>
            </a:extLst>
          </p:cNvPr>
          <p:cNvSpPr>
            <a:spLocks noGrp="1"/>
          </p:cNvSpPr>
          <p:nvPr>
            <p:ph type="pic" sz="quarter" idx="42" hasCustomPrompt="1"/>
          </p:nvPr>
        </p:nvSpPr>
        <p:spPr>
          <a:xfrm>
            <a:off x="588743" y="5027257"/>
            <a:ext cx="1246848" cy="808330"/>
          </a:xfrm>
          <a:custGeom>
            <a:avLst/>
            <a:gdLst>
              <a:gd name="connsiteX0" fmla="*/ 0 w 1246848"/>
              <a:gd name="connsiteY0" fmla="*/ 0 h 808330"/>
              <a:gd name="connsiteX1" fmla="*/ 1246848 w 1246848"/>
              <a:gd name="connsiteY1" fmla="*/ 0 h 808330"/>
              <a:gd name="connsiteX2" fmla="*/ 1246848 w 1246848"/>
              <a:gd name="connsiteY2" fmla="*/ 808330 h 808330"/>
              <a:gd name="connsiteX3" fmla="*/ 0 w 1246848"/>
              <a:gd name="connsiteY3" fmla="*/ 808330 h 808330"/>
            </a:gdLst>
            <a:ahLst/>
            <a:cxnLst>
              <a:cxn ang="0">
                <a:pos x="connsiteX0" y="connsiteY0"/>
              </a:cxn>
              <a:cxn ang="0">
                <a:pos x="connsiteX1" y="connsiteY1"/>
              </a:cxn>
              <a:cxn ang="0">
                <a:pos x="connsiteX2" y="connsiteY2"/>
              </a:cxn>
              <a:cxn ang="0">
                <a:pos x="connsiteX3" y="connsiteY3"/>
              </a:cxn>
            </a:cxnLst>
            <a:rect l="l" t="t" r="r" b="b"/>
            <a:pathLst>
              <a:path w="1246848" h="808330">
                <a:moveTo>
                  <a:pt x="0" y="0"/>
                </a:moveTo>
                <a:lnTo>
                  <a:pt x="1246848" y="0"/>
                </a:lnTo>
                <a:lnTo>
                  <a:pt x="1246848" y="808330"/>
                </a:lnTo>
                <a:lnTo>
                  <a:pt x="0" y="808330"/>
                </a:lnTo>
                <a:close/>
              </a:path>
            </a:pathLst>
          </a:custGeom>
          <a:noFill/>
        </p:spPr>
        <p:txBody>
          <a:bodyPr wrap="square" lIns="72000" rIns="72000" bIns="432000" anchor="ctr">
            <a:noAutofit/>
          </a:bodyPr>
          <a:lstStyle>
            <a:lvl1pPr marL="0" indent="0" algn="ctr">
              <a:lnSpc>
                <a:spcPct val="90000"/>
              </a:lnSpc>
              <a:spcBef>
                <a:spcPts val="0"/>
              </a:spcBef>
              <a:spcAft>
                <a:spcPts val="0"/>
              </a:spcAft>
              <a:buNone/>
              <a:defRPr sz="700" i="1">
                <a:solidFill>
                  <a:schemeClr val="tx1">
                    <a:lumMod val="50000"/>
                    <a:lumOff val="50000"/>
                  </a:schemeClr>
                </a:solidFill>
              </a:defRPr>
            </a:lvl1pPr>
          </a:lstStyle>
          <a:p>
            <a:r>
              <a:rPr lang="nl-NL"/>
              <a:t>Klik op het onderstaand icoon om een logo in te voegen</a:t>
            </a:r>
          </a:p>
        </p:txBody>
      </p:sp>
      <p:sp>
        <p:nvSpPr>
          <p:cNvPr id="63" name="Tijdelijke aanduiding voor tekst 57">
            <a:extLst>
              <a:ext uri="{FF2B5EF4-FFF2-40B4-BE49-F238E27FC236}">
                <a16:creationId xmlns:a16="http://schemas.microsoft.com/office/drawing/2014/main" id="{ED71ED08-B067-4A39-AA39-719232629F31}"/>
              </a:ext>
            </a:extLst>
          </p:cNvPr>
          <p:cNvSpPr>
            <a:spLocks noGrp="1"/>
          </p:cNvSpPr>
          <p:nvPr>
            <p:ph type="body" sz="quarter" idx="43" hasCustomPrompt="1"/>
          </p:nvPr>
        </p:nvSpPr>
        <p:spPr>
          <a:xfrm>
            <a:off x="-1" y="6138862"/>
            <a:ext cx="12192000" cy="719137"/>
          </a:xfrm>
          <a:custGeom>
            <a:avLst/>
            <a:gdLst>
              <a:gd name="connsiteX0" fmla="*/ 0 w 12192000"/>
              <a:gd name="connsiteY0" fmla="*/ 0 h 719137"/>
              <a:gd name="connsiteX1" fmla="*/ 12192000 w 12192000"/>
              <a:gd name="connsiteY1" fmla="*/ 0 h 719137"/>
              <a:gd name="connsiteX2" fmla="*/ 12192000 w 12192000"/>
              <a:gd name="connsiteY2" fmla="*/ 719137 h 719137"/>
              <a:gd name="connsiteX3" fmla="*/ 0 w 12192000"/>
              <a:gd name="connsiteY3" fmla="*/ 719137 h 719137"/>
            </a:gdLst>
            <a:ahLst/>
            <a:cxnLst>
              <a:cxn ang="0">
                <a:pos x="connsiteX0" y="connsiteY0"/>
              </a:cxn>
              <a:cxn ang="0">
                <a:pos x="connsiteX1" y="connsiteY1"/>
              </a:cxn>
              <a:cxn ang="0">
                <a:pos x="connsiteX2" y="connsiteY2"/>
              </a:cxn>
              <a:cxn ang="0">
                <a:pos x="connsiteX3" y="connsiteY3"/>
              </a:cxn>
            </a:cxnLst>
            <a:rect l="l" t="t" r="r" b="b"/>
            <a:pathLst>
              <a:path w="12192000" h="719137">
                <a:moveTo>
                  <a:pt x="0" y="0"/>
                </a:moveTo>
                <a:lnTo>
                  <a:pt x="12192000" y="0"/>
                </a:lnTo>
                <a:lnTo>
                  <a:pt x="12192000" y="719137"/>
                </a:lnTo>
                <a:lnTo>
                  <a:pt x="0" y="719137"/>
                </a:lnTo>
                <a:close/>
              </a:path>
            </a:pathLst>
          </a:custGeom>
          <a:solidFill>
            <a:schemeClr val="bg1"/>
          </a:solidFill>
        </p:spPr>
        <p:txBody>
          <a:bodyPr wrap="square" anchor="b">
            <a:noAutofit/>
          </a:bodyPr>
          <a:lstStyle>
            <a:lvl1pPr marL="0" indent="0" algn="ctr">
              <a:buNone/>
              <a:defRPr sz="100">
                <a:solidFill>
                  <a:schemeClr val="tx1">
                    <a:alpha val="0"/>
                  </a:schemeClr>
                </a:solidFill>
              </a:defRPr>
            </a:lvl1pPr>
          </a:lstStyle>
          <a:p>
            <a:pPr lvl="0"/>
            <a:r>
              <a:rPr lang="en-US"/>
              <a:t>(</a:t>
            </a:r>
            <a:r>
              <a:rPr lang="en-US" err="1"/>
              <a:t>Niet</a:t>
            </a:r>
            <a:r>
              <a:rPr lang="en-US"/>
              <a:t> </a:t>
            </a:r>
            <a:r>
              <a:rPr lang="en-US" err="1"/>
              <a:t>verwijderen</a:t>
            </a:r>
            <a:r>
              <a:rPr lang="en-US"/>
              <a:t> </a:t>
            </a:r>
            <a:r>
              <a:rPr lang="en-US" err="1"/>
              <a:t>s.v.p.</a:t>
            </a:r>
            <a:r>
              <a:rPr lang="en-US"/>
              <a:t>)</a:t>
            </a:r>
            <a:endParaRPr lang="nl-NL"/>
          </a:p>
        </p:txBody>
      </p:sp>
      <p:sp>
        <p:nvSpPr>
          <p:cNvPr id="64" name="Tijdelijke aanduiding voor tekst 67">
            <a:extLst>
              <a:ext uri="{FF2B5EF4-FFF2-40B4-BE49-F238E27FC236}">
                <a16:creationId xmlns:a16="http://schemas.microsoft.com/office/drawing/2014/main" id="{01BFF89B-1428-4C89-9EE2-6C9EED9FE8D0}"/>
              </a:ext>
            </a:extLst>
          </p:cNvPr>
          <p:cNvSpPr>
            <a:spLocks noGrp="1"/>
          </p:cNvSpPr>
          <p:nvPr>
            <p:ph type="body" sz="quarter" idx="44" hasCustomPrompt="1"/>
          </p:nvPr>
        </p:nvSpPr>
        <p:spPr>
          <a:xfrm>
            <a:off x="5574000" y="6343653"/>
            <a:ext cx="1044000" cy="316800"/>
          </a:xfrm>
          <a:custGeom>
            <a:avLst/>
            <a:gdLst>
              <a:gd name="connsiteX0" fmla="*/ 0 w 12192000"/>
              <a:gd name="connsiteY0" fmla="*/ 0 h 719137"/>
              <a:gd name="connsiteX1" fmla="*/ 12192000 w 12192000"/>
              <a:gd name="connsiteY1" fmla="*/ 0 h 719137"/>
              <a:gd name="connsiteX2" fmla="*/ 12192000 w 12192000"/>
              <a:gd name="connsiteY2" fmla="*/ 719137 h 719137"/>
              <a:gd name="connsiteX3" fmla="*/ 0 w 12192000"/>
              <a:gd name="connsiteY3" fmla="*/ 719137 h 719137"/>
            </a:gdLst>
            <a:ahLst/>
            <a:cxnLst>
              <a:cxn ang="0">
                <a:pos x="connsiteX0" y="connsiteY0"/>
              </a:cxn>
              <a:cxn ang="0">
                <a:pos x="connsiteX1" y="connsiteY1"/>
              </a:cxn>
              <a:cxn ang="0">
                <a:pos x="connsiteX2" y="connsiteY2"/>
              </a:cxn>
              <a:cxn ang="0">
                <a:pos x="connsiteX3" y="connsiteY3"/>
              </a:cxn>
            </a:cxnLst>
            <a:rect l="l" t="t" r="r" b="b"/>
            <a:pathLst>
              <a:path w="12192000" h="719137">
                <a:moveTo>
                  <a:pt x="0" y="0"/>
                </a:moveTo>
                <a:lnTo>
                  <a:pt x="12192000" y="0"/>
                </a:lnTo>
                <a:lnTo>
                  <a:pt x="12192000" y="719137"/>
                </a:lnTo>
                <a:lnTo>
                  <a:pt x="0" y="719137"/>
                </a:lnTo>
                <a:close/>
              </a:path>
            </a:pathLst>
          </a:custGeom>
          <a:blipFill>
            <a:blip r:embed="rId2" cstate="screen">
              <a:extLst>
                <a:ext uri="{28A0092B-C50C-407E-A947-70E740481C1C}">
                  <a14:useLocalDpi xmlns:a14="http://schemas.microsoft.com/office/drawing/2010/main"/>
                </a:ext>
              </a:extLst>
            </a:blip>
            <a:srcRect/>
            <a:stretch>
              <a:fillRect l="-185" r="-185"/>
            </a:stretch>
          </a:blipFill>
        </p:spPr>
        <p:txBody>
          <a:bodyPr wrap="square" anchor="b">
            <a:noAutofit/>
          </a:bodyPr>
          <a:lstStyle>
            <a:lvl1pPr marL="0" indent="0" algn="ctr">
              <a:buNone/>
              <a:defRPr sz="100">
                <a:solidFill>
                  <a:schemeClr val="tx1">
                    <a:alpha val="0"/>
                  </a:schemeClr>
                </a:solidFill>
              </a:defRPr>
            </a:lvl1pPr>
          </a:lstStyle>
          <a:p>
            <a:pPr lvl="0"/>
            <a:r>
              <a:rPr lang="en-US"/>
              <a:t>(</a:t>
            </a:r>
            <a:r>
              <a:rPr lang="en-US" err="1"/>
              <a:t>Niet</a:t>
            </a:r>
            <a:r>
              <a:rPr lang="en-US"/>
              <a:t> </a:t>
            </a:r>
            <a:r>
              <a:rPr lang="en-US" err="1"/>
              <a:t>verwijderen</a:t>
            </a:r>
            <a:r>
              <a:rPr lang="en-US"/>
              <a:t> </a:t>
            </a:r>
            <a:r>
              <a:rPr lang="en-US" err="1"/>
              <a:t>s.v.p.</a:t>
            </a:r>
            <a:r>
              <a:rPr lang="en-US"/>
              <a:t>)</a:t>
            </a:r>
            <a:endParaRPr lang="nl-NL"/>
          </a:p>
        </p:txBody>
      </p:sp>
    </p:spTree>
    <p:extLst>
      <p:ext uri="{BB962C8B-B14F-4D97-AF65-F5344CB8AC3E}">
        <p14:creationId xmlns:p14="http://schemas.microsoft.com/office/powerpoint/2010/main" val="3056258756"/>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decel="100000"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1250" fill="hold"/>
                                        <p:tgtEl>
                                          <p:spTgt spid="6"/>
                                        </p:tgtEl>
                                        <p:attrNameLst>
                                          <p:attrName>ppt_x</p:attrName>
                                        </p:attrNameLst>
                                      </p:cBhvr>
                                      <p:tavLst>
                                        <p:tav tm="0">
                                          <p:val>
                                            <p:strVal val="#ppt_x"/>
                                          </p:val>
                                        </p:tav>
                                        <p:tav tm="100000">
                                          <p:val>
                                            <p:strVal val="#ppt_x"/>
                                          </p:val>
                                        </p:tav>
                                      </p:tavLst>
                                    </p:anim>
                                    <p:anim calcmode="lin" valueType="num">
                                      <p:cBhvr additive="base">
                                        <p:cTn id="8" dur="1250" fill="hold"/>
                                        <p:tgtEl>
                                          <p:spTgt spid="6"/>
                                        </p:tgtEl>
                                        <p:attrNameLst>
                                          <p:attrName>ppt_y</p:attrName>
                                        </p:attrNameLst>
                                      </p:cBhvr>
                                      <p:tavLst>
                                        <p:tav tm="0">
                                          <p:val>
                                            <p:strVal val="1+#ppt_h/2"/>
                                          </p:val>
                                        </p:tav>
                                        <p:tav tm="100000">
                                          <p:val>
                                            <p:strVal val="#ppt_y"/>
                                          </p:val>
                                        </p:tav>
                                      </p:tavLst>
                                    </p:anim>
                                  </p:childTnLst>
                                </p:cTn>
                              </p:par>
                              <p:par>
                                <p:cTn id="9" presetID="2" presetClass="entr" presetSubtype="4" decel="100000" fill="hold" grpId="0" nodeType="withEffect">
                                  <p:stCondLst>
                                    <p:cond delay="0"/>
                                  </p:stCondLst>
                                  <p:childTnLst>
                                    <p:set>
                                      <p:cBhvr>
                                        <p:cTn id="10" dur="1" fill="hold">
                                          <p:stCondLst>
                                            <p:cond delay="0"/>
                                          </p:stCondLst>
                                        </p:cTn>
                                        <p:tgtEl>
                                          <p:spTgt spid="80"/>
                                        </p:tgtEl>
                                        <p:attrNameLst>
                                          <p:attrName>style.visibility</p:attrName>
                                        </p:attrNameLst>
                                      </p:cBhvr>
                                      <p:to>
                                        <p:strVal val="visible"/>
                                      </p:to>
                                    </p:set>
                                    <p:anim calcmode="lin" valueType="num">
                                      <p:cBhvr additive="base">
                                        <p:cTn id="11" dur="1250" fill="hold"/>
                                        <p:tgtEl>
                                          <p:spTgt spid="80"/>
                                        </p:tgtEl>
                                        <p:attrNameLst>
                                          <p:attrName>ppt_x</p:attrName>
                                        </p:attrNameLst>
                                      </p:cBhvr>
                                      <p:tavLst>
                                        <p:tav tm="0">
                                          <p:val>
                                            <p:strVal val="#ppt_x"/>
                                          </p:val>
                                        </p:tav>
                                        <p:tav tm="100000">
                                          <p:val>
                                            <p:strVal val="#ppt_x"/>
                                          </p:val>
                                        </p:tav>
                                      </p:tavLst>
                                    </p:anim>
                                    <p:anim calcmode="lin" valueType="num">
                                      <p:cBhvr additive="base">
                                        <p:cTn id="12" dur="1250" fill="hold"/>
                                        <p:tgtEl>
                                          <p:spTgt spid="80"/>
                                        </p:tgtEl>
                                        <p:attrNameLst>
                                          <p:attrName>ppt_y</p:attrName>
                                        </p:attrNameLst>
                                      </p:cBhvr>
                                      <p:tavLst>
                                        <p:tav tm="0">
                                          <p:val>
                                            <p:strVal val="1+#ppt_h/2"/>
                                          </p:val>
                                        </p:tav>
                                        <p:tav tm="100000">
                                          <p:val>
                                            <p:strVal val="#ppt_y"/>
                                          </p:val>
                                        </p:tav>
                                      </p:tavLst>
                                    </p:anim>
                                  </p:childTnLst>
                                </p:cTn>
                              </p:par>
                              <p:par>
                                <p:cTn id="13" presetID="2" presetClass="entr" presetSubtype="4" decel="100000" fill="hold" grpId="0" nodeType="withEffect">
                                  <p:stCondLst>
                                    <p:cond delay="100"/>
                                  </p:stCondLst>
                                  <p:childTnLst>
                                    <p:set>
                                      <p:cBhvr>
                                        <p:cTn id="14" dur="1" fill="hold">
                                          <p:stCondLst>
                                            <p:cond delay="0"/>
                                          </p:stCondLst>
                                        </p:cTn>
                                        <p:tgtEl>
                                          <p:spTgt spid="8"/>
                                        </p:tgtEl>
                                        <p:attrNameLst>
                                          <p:attrName>style.visibility</p:attrName>
                                        </p:attrNameLst>
                                      </p:cBhvr>
                                      <p:to>
                                        <p:strVal val="visible"/>
                                      </p:to>
                                    </p:set>
                                    <p:anim calcmode="lin" valueType="num">
                                      <p:cBhvr additive="base">
                                        <p:cTn id="15" dur="1250" fill="hold"/>
                                        <p:tgtEl>
                                          <p:spTgt spid="8"/>
                                        </p:tgtEl>
                                        <p:attrNameLst>
                                          <p:attrName>ppt_x</p:attrName>
                                        </p:attrNameLst>
                                      </p:cBhvr>
                                      <p:tavLst>
                                        <p:tav tm="0">
                                          <p:val>
                                            <p:strVal val="#ppt_x"/>
                                          </p:val>
                                        </p:tav>
                                        <p:tav tm="100000">
                                          <p:val>
                                            <p:strVal val="#ppt_x"/>
                                          </p:val>
                                        </p:tav>
                                      </p:tavLst>
                                    </p:anim>
                                    <p:anim calcmode="lin" valueType="num">
                                      <p:cBhvr additive="base">
                                        <p:cTn id="16" dur="1250" fill="hold"/>
                                        <p:tgtEl>
                                          <p:spTgt spid="8"/>
                                        </p:tgtEl>
                                        <p:attrNameLst>
                                          <p:attrName>ppt_y</p:attrName>
                                        </p:attrNameLst>
                                      </p:cBhvr>
                                      <p:tavLst>
                                        <p:tav tm="0">
                                          <p:val>
                                            <p:strVal val="1+#ppt_h/2"/>
                                          </p:val>
                                        </p:tav>
                                        <p:tav tm="100000">
                                          <p:val>
                                            <p:strVal val="#ppt_y"/>
                                          </p:val>
                                        </p:tav>
                                      </p:tavLst>
                                    </p:anim>
                                  </p:childTnLst>
                                </p:cTn>
                              </p:par>
                              <p:par>
                                <p:cTn id="17" presetID="2" presetClass="entr" presetSubtype="4" decel="100000" fill="hold" grpId="0" nodeType="withEffect">
                                  <p:stCondLst>
                                    <p:cond delay="100"/>
                                  </p:stCondLst>
                                  <p:childTnLst>
                                    <p:set>
                                      <p:cBhvr>
                                        <p:cTn id="18" dur="1" fill="hold">
                                          <p:stCondLst>
                                            <p:cond delay="0"/>
                                          </p:stCondLst>
                                        </p:cTn>
                                        <p:tgtEl>
                                          <p:spTgt spid="78"/>
                                        </p:tgtEl>
                                        <p:attrNameLst>
                                          <p:attrName>style.visibility</p:attrName>
                                        </p:attrNameLst>
                                      </p:cBhvr>
                                      <p:to>
                                        <p:strVal val="visible"/>
                                      </p:to>
                                    </p:set>
                                    <p:anim calcmode="lin" valueType="num">
                                      <p:cBhvr additive="base">
                                        <p:cTn id="19" dur="1250" fill="hold"/>
                                        <p:tgtEl>
                                          <p:spTgt spid="78"/>
                                        </p:tgtEl>
                                        <p:attrNameLst>
                                          <p:attrName>ppt_x</p:attrName>
                                        </p:attrNameLst>
                                      </p:cBhvr>
                                      <p:tavLst>
                                        <p:tav tm="0">
                                          <p:val>
                                            <p:strVal val="#ppt_x"/>
                                          </p:val>
                                        </p:tav>
                                        <p:tav tm="100000">
                                          <p:val>
                                            <p:strVal val="#ppt_x"/>
                                          </p:val>
                                        </p:tav>
                                      </p:tavLst>
                                    </p:anim>
                                    <p:anim calcmode="lin" valueType="num">
                                      <p:cBhvr additive="base">
                                        <p:cTn id="20" dur="1250" fill="hold"/>
                                        <p:tgtEl>
                                          <p:spTgt spid="78"/>
                                        </p:tgtEl>
                                        <p:attrNameLst>
                                          <p:attrName>ppt_y</p:attrName>
                                        </p:attrNameLst>
                                      </p:cBhvr>
                                      <p:tavLst>
                                        <p:tav tm="0">
                                          <p:val>
                                            <p:strVal val="1+#ppt_h/2"/>
                                          </p:val>
                                        </p:tav>
                                        <p:tav tm="100000">
                                          <p:val>
                                            <p:strVal val="#ppt_y"/>
                                          </p:val>
                                        </p:tav>
                                      </p:tavLst>
                                    </p:anim>
                                  </p:childTnLst>
                                </p:cTn>
                              </p:par>
                              <p:par>
                                <p:cTn id="21" presetID="2" presetClass="entr" presetSubtype="4" decel="100000" fill="hold" grpId="0" nodeType="withEffect">
                                  <p:stCondLst>
                                    <p:cond delay="200"/>
                                  </p:stCondLst>
                                  <p:childTnLst>
                                    <p:set>
                                      <p:cBhvr>
                                        <p:cTn id="22" dur="1" fill="hold">
                                          <p:stCondLst>
                                            <p:cond delay="0"/>
                                          </p:stCondLst>
                                        </p:cTn>
                                        <p:tgtEl>
                                          <p:spTgt spid="15"/>
                                        </p:tgtEl>
                                        <p:attrNameLst>
                                          <p:attrName>style.visibility</p:attrName>
                                        </p:attrNameLst>
                                      </p:cBhvr>
                                      <p:to>
                                        <p:strVal val="visible"/>
                                      </p:to>
                                    </p:set>
                                    <p:anim calcmode="lin" valueType="num">
                                      <p:cBhvr additive="base">
                                        <p:cTn id="23" dur="1250" fill="hold"/>
                                        <p:tgtEl>
                                          <p:spTgt spid="15"/>
                                        </p:tgtEl>
                                        <p:attrNameLst>
                                          <p:attrName>ppt_x</p:attrName>
                                        </p:attrNameLst>
                                      </p:cBhvr>
                                      <p:tavLst>
                                        <p:tav tm="0">
                                          <p:val>
                                            <p:strVal val="#ppt_x"/>
                                          </p:val>
                                        </p:tav>
                                        <p:tav tm="100000">
                                          <p:val>
                                            <p:strVal val="#ppt_x"/>
                                          </p:val>
                                        </p:tav>
                                      </p:tavLst>
                                    </p:anim>
                                    <p:anim calcmode="lin" valueType="num">
                                      <p:cBhvr additive="base">
                                        <p:cTn id="24" dur="1250" fill="hold"/>
                                        <p:tgtEl>
                                          <p:spTgt spid="15"/>
                                        </p:tgtEl>
                                        <p:attrNameLst>
                                          <p:attrName>ppt_y</p:attrName>
                                        </p:attrNameLst>
                                      </p:cBhvr>
                                      <p:tavLst>
                                        <p:tav tm="0">
                                          <p:val>
                                            <p:strVal val="1+#ppt_h/2"/>
                                          </p:val>
                                        </p:tav>
                                        <p:tav tm="100000">
                                          <p:val>
                                            <p:strVal val="#ppt_y"/>
                                          </p:val>
                                        </p:tav>
                                      </p:tavLst>
                                    </p:anim>
                                  </p:childTnLst>
                                </p:cTn>
                              </p:par>
                              <p:par>
                                <p:cTn id="25" presetID="2" presetClass="entr" presetSubtype="4" decel="100000" fill="hold" grpId="0" nodeType="withEffect">
                                  <p:stCondLst>
                                    <p:cond delay="200"/>
                                  </p:stCondLst>
                                  <p:childTnLst>
                                    <p:set>
                                      <p:cBhvr>
                                        <p:cTn id="26" dur="1" fill="hold">
                                          <p:stCondLst>
                                            <p:cond delay="0"/>
                                          </p:stCondLst>
                                        </p:cTn>
                                        <p:tgtEl>
                                          <p:spTgt spid="94"/>
                                        </p:tgtEl>
                                        <p:attrNameLst>
                                          <p:attrName>style.visibility</p:attrName>
                                        </p:attrNameLst>
                                      </p:cBhvr>
                                      <p:to>
                                        <p:strVal val="visible"/>
                                      </p:to>
                                    </p:set>
                                    <p:anim calcmode="lin" valueType="num">
                                      <p:cBhvr additive="base">
                                        <p:cTn id="27" dur="1250" fill="hold"/>
                                        <p:tgtEl>
                                          <p:spTgt spid="94"/>
                                        </p:tgtEl>
                                        <p:attrNameLst>
                                          <p:attrName>ppt_x</p:attrName>
                                        </p:attrNameLst>
                                      </p:cBhvr>
                                      <p:tavLst>
                                        <p:tav tm="0">
                                          <p:val>
                                            <p:strVal val="#ppt_x"/>
                                          </p:val>
                                        </p:tav>
                                        <p:tav tm="100000">
                                          <p:val>
                                            <p:strVal val="#ppt_x"/>
                                          </p:val>
                                        </p:tav>
                                      </p:tavLst>
                                    </p:anim>
                                    <p:anim calcmode="lin" valueType="num">
                                      <p:cBhvr additive="base">
                                        <p:cTn id="28" dur="1250" fill="hold"/>
                                        <p:tgtEl>
                                          <p:spTgt spid="94"/>
                                        </p:tgtEl>
                                        <p:attrNameLst>
                                          <p:attrName>ppt_y</p:attrName>
                                        </p:attrNameLst>
                                      </p:cBhvr>
                                      <p:tavLst>
                                        <p:tav tm="0">
                                          <p:val>
                                            <p:strVal val="1+#ppt_h/2"/>
                                          </p:val>
                                        </p:tav>
                                        <p:tav tm="100000">
                                          <p:val>
                                            <p:strVal val="#ppt_y"/>
                                          </p:val>
                                        </p:tav>
                                      </p:tavLst>
                                    </p:anim>
                                  </p:childTnLst>
                                </p:cTn>
                              </p:par>
                              <p:par>
                                <p:cTn id="29" presetID="2" presetClass="entr" presetSubtype="4" decel="100000" fill="hold" grpId="0" nodeType="withEffect">
                                  <p:stCondLst>
                                    <p:cond delay="30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1250" fill="hold"/>
                                        <p:tgtEl>
                                          <p:spTgt spid="9"/>
                                        </p:tgtEl>
                                        <p:attrNameLst>
                                          <p:attrName>ppt_x</p:attrName>
                                        </p:attrNameLst>
                                      </p:cBhvr>
                                      <p:tavLst>
                                        <p:tav tm="0">
                                          <p:val>
                                            <p:strVal val="#ppt_x"/>
                                          </p:val>
                                        </p:tav>
                                        <p:tav tm="100000">
                                          <p:val>
                                            <p:strVal val="#ppt_x"/>
                                          </p:val>
                                        </p:tav>
                                      </p:tavLst>
                                    </p:anim>
                                    <p:anim calcmode="lin" valueType="num">
                                      <p:cBhvr additive="base">
                                        <p:cTn id="32" dur="1250" fill="hold"/>
                                        <p:tgtEl>
                                          <p:spTgt spid="9"/>
                                        </p:tgtEl>
                                        <p:attrNameLst>
                                          <p:attrName>ppt_y</p:attrName>
                                        </p:attrNameLst>
                                      </p:cBhvr>
                                      <p:tavLst>
                                        <p:tav tm="0">
                                          <p:val>
                                            <p:strVal val="1+#ppt_h/2"/>
                                          </p:val>
                                        </p:tav>
                                        <p:tav tm="100000">
                                          <p:val>
                                            <p:strVal val="#ppt_y"/>
                                          </p:val>
                                        </p:tav>
                                      </p:tavLst>
                                    </p:anim>
                                  </p:childTnLst>
                                </p:cTn>
                              </p:par>
                              <p:par>
                                <p:cTn id="33" presetID="2" presetClass="entr" presetSubtype="4" decel="100000" fill="hold" grpId="0" nodeType="withEffect">
                                  <p:stCondLst>
                                    <p:cond delay="300"/>
                                  </p:stCondLst>
                                  <p:childTnLst>
                                    <p:set>
                                      <p:cBhvr>
                                        <p:cTn id="34" dur="1" fill="hold">
                                          <p:stCondLst>
                                            <p:cond delay="0"/>
                                          </p:stCondLst>
                                        </p:cTn>
                                        <p:tgtEl>
                                          <p:spTgt spid="77"/>
                                        </p:tgtEl>
                                        <p:attrNameLst>
                                          <p:attrName>style.visibility</p:attrName>
                                        </p:attrNameLst>
                                      </p:cBhvr>
                                      <p:to>
                                        <p:strVal val="visible"/>
                                      </p:to>
                                    </p:set>
                                    <p:anim calcmode="lin" valueType="num">
                                      <p:cBhvr additive="base">
                                        <p:cTn id="35" dur="1250" fill="hold"/>
                                        <p:tgtEl>
                                          <p:spTgt spid="77"/>
                                        </p:tgtEl>
                                        <p:attrNameLst>
                                          <p:attrName>ppt_x</p:attrName>
                                        </p:attrNameLst>
                                      </p:cBhvr>
                                      <p:tavLst>
                                        <p:tav tm="0">
                                          <p:val>
                                            <p:strVal val="#ppt_x"/>
                                          </p:val>
                                        </p:tav>
                                        <p:tav tm="100000">
                                          <p:val>
                                            <p:strVal val="#ppt_x"/>
                                          </p:val>
                                        </p:tav>
                                      </p:tavLst>
                                    </p:anim>
                                    <p:anim calcmode="lin" valueType="num">
                                      <p:cBhvr additive="base">
                                        <p:cTn id="36" dur="1250" fill="hold"/>
                                        <p:tgtEl>
                                          <p:spTgt spid="77"/>
                                        </p:tgtEl>
                                        <p:attrNameLst>
                                          <p:attrName>ppt_y</p:attrName>
                                        </p:attrNameLst>
                                      </p:cBhvr>
                                      <p:tavLst>
                                        <p:tav tm="0">
                                          <p:val>
                                            <p:strVal val="1+#ppt_h/2"/>
                                          </p:val>
                                        </p:tav>
                                        <p:tav tm="100000">
                                          <p:val>
                                            <p:strVal val="#ppt_y"/>
                                          </p:val>
                                        </p:tav>
                                      </p:tavLst>
                                    </p:anim>
                                  </p:childTnLst>
                                </p:cTn>
                              </p:par>
                              <p:par>
                                <p:cTn id="37" presetID="2" presetClass="entr" presetSubtype="4" decel="100000" fill="hold" grpId="0" nodeType="withEffect">
                                  <p:stCondLst>
                                    <p:cond delay="400"/>
                                  </p:stCondLst>
                                  <p:childTnLst>
                                    <p:set>
                                      <p:cBhvr>
                                        <p:cTn id="38" dur="1" fill="hold">
                                          <p:stCondLst>
                                            <p:cond delay="0"/>
                                          </p:stCondLst>
                                        </p:cTn>
                                        <p:tgtEl>
                                          <p:spTgt spid="16"/>
                                        </p:tgtEl>
                                        <p:attrNameLst>
                                          <p:attrName>style.visibility</p:attrName>
                                        </p:attrNameLst>
                                      </p:cBhvr>
                                      <p:to>
                                        <p:strVal val="visible"/>
                                      </p:to>
                                    </p:set>
                                    <p:anim calcmode="lin" valueType="num">
                                      <p:cBhvr additive="base">
                                        <p:cTn id="39" dur="1250" fill="hold"/>
                                        <p:tgtEl>
                                          <p:spTgt spid="16"/>
                                        </p:tgtEl>
                                        <p:attrNameLst>
                                          <p:attrName>ppt_x</p:attrName>
                                        </p:attrNameLst>
                                      </p:cBhvr>
                                      <p:tavLst>
                                        <p:tav tm="0">
                                          <p:val>
                                            <p:strVal val="#ppt_x"/>
                                          </p:val>
                                        </p:tav>
                                        <p:tav tm="100000">
                                          <p:val>
                                            <p:strVal val="#ppt_x"/>
                                          </p:val>
                                        </p:tav>
                                      </p:tavLst>
                                    </p:anim>
                                    <p:anim calcmode="lin" valueType="num">
                                      <p:cBhvr additive="base">
                                        <p:cTn id="40" dur="1250" fill="hold"/>
                                        <p:tgtEl>
                                          <p:spTgt spid="16"/>
                                        </p:tgtEl>
                                        <p:attrNameLst>
                                          <p:attrName>ppt_y</p:attrName>
                                        </p:attrNameLst>
                                      </p:cBhvr>
                                      <p:tavLst>
                                        <p:tav tm="0">
                                          <p:val>
                                            <p:strVal val="1+#ppt_h/2"/>
                                          </p:val>
                                        </p:tav>
                                        <p:tav tm="100000">
                                          <p:val>
                                            <p:strVal val="#ppt_y"/>
                                          </p:val>
                                        </p:tav>
                                      </p:tavLst>
                                    </p:anim>
                                  </p:childTnLst>
                                </p:cTn>
                              </p:par>
                              <p:par>
                                <p:cTn id="41" presetID="2" presetClass="entr" presetSubtype="4" decel="100000" fill="hold" grpId="0" nodeType="withEffect">
                                  <p:stCondLst>
                                    <p:cond delay="400"/>
                                  </p:stCondLst>
                                  <p:childTnLst>
                                    <p:set>
                                      <p:cBhvr>
                                        <p:cTn id="42" dur="1" fill="hold">
                                          <p:stCondLst>
                                            <p:cond delay="0"/>
                                          </p:stCondLst>
                                        </p:cTn>
                                        <p:tgtEl>
                                          <p:spTgt spid="88"/>
                                        </p:tgtEl>
                                        <p:attrNameLst>
                                          <p:attrName>style.visibility</p:attrName>
                                        </p:attrNameLst>
                                      </p:cBhvr>
                                      <p:to>
                                        <p:strVal val="visible"/>
                                      </p:to>
                                    </p:set>
                                    <p:anim calcmode="lin" valueType="num">
                                      <p:cBhvr additive="base">
                                        <p:cTn id="43" dur="1250" fill="hold"/>
                                        <p:tgtEl>
                                          <p:spTgt spid="88"/>
                                        </p:tgtEl>
                                        <p:attrNameLst>
                                          <p:attrName>ppt_x</p:attrName>
                                        </p:attrNameLst>
                                      </p:cBhvr>
                                      <p:tavLst>
                                        <p:tav tm="0">
                                          <p:val>
                                            <p:strVal val="#ppt_x"/>
                                          </p:val>
                                        </p:tav>
                                        <p:tav tm="100000">
                                          <p:val>
                                            <p:strVal val="#ppt_x"/>
                                          </p:val>
                                        </p:tav>
                                      </p:tavLst>
                                    </p:anim>
                                    <p:anim calcmode="lin" valueType="num">
                                      <p:cBhvr additive="base">
                                        <p:cTn id="44" dur="1250" fill="hold"/>
                                        <p:tgtEl>
                                          <p:spTgt spid="88"/>
                                        </p:tgtEl>
                                        <p:attrNameLst>
                                          <p:attrName>ppt_y</p:attrName>
                                        </p:attrNameLst>
                                      </p:cBhvr>
                                      <p:tavLst>
                                        <p:tav tm="0">
                                          <p:val>
                                            <p:strVal val="1+#ppt_h/2"/>
                                          </p:val>
                                        </p:tav>
                                        <p:tav tm="100000">
                                          <p:val>
                                            <p:strVal val="#ppt_y"/>
                                          </p:val>
                                        </p:tav>
                                      </p:tavLst>
                                    </p:anim>
                                  </p:childTnLst>
                                </p:cTn>
                              </p:par>
                              <p:par>
                                <p:cTn id="45" presetID="2" presetClass="entr" presetSubtype="4" decel="100000" fill="hold" grpId="0" nodeType="withEffect">
                                  <p:stCondLst>
                                    <p:cond delay="500"/>
                                  </p:stCondLst>
                                  <p:childTnLst>
                                    <p:set>
                                      <p:cBhvr>
                                        <p:cTn id="46" dur="1" fill="hold">
                                          <p:stCondLst>
                                            <p:cond delay="0"/>
                                          </p:stCondLst>
                                        </p:cTn>
                                        <p:tgtEl>
                                          <p:spTgt spid="22"/>
                                        </p:tgtEl>
                                        <p:attrNameLst>
                                          <p:attrName>style.visibility</p:attrName>
                                        </p:attrNameLst>
                                      </p:cBhvr>
                                      <p:to>
                                        <p:strVal val="visible"/>
                                      </p:to>
                                    </p:set>
                                    <p:anim calcmode="lin" valueType="num">
                                      <p:cBhvr additive="base">
                                        <p:cTn id="47" dur="1250" fill="hold"/>
                                        <p:tgtEl>
                                          <p:spTgt spid="22"/>
                                        </p:tgtEl>
                                        <p:attrNameLst>
                                          <p:attrName>ppt_x</p:attrName>
                                        </p:attrNameLst>
                                      </p:cBhvr>
                                      <p:tavLst>
                                        <p:tav tm="0">
                                          <p:val>
                                            <p:strVal val="#ppt_x"/>
                                          </p:val>
                                        </p:tav>
                                        <p:tav tm="100000">
                                          <p:val>
                                            <p:strVal val="#ppt_x"/>
                                          </p:val>
                                        </p:tav>
                                      </p:tavLst>
                                    </p:anim>
                                    <p:anim calcmode="lin" valueType="num">
                                      <p:cBhvr additive="base">
                                        <p:cTn id="48" dur="1250" fill="hold"/>
                                        <p:tgtEl>
                                          <p:spTgt spid="22"/>
                                        </p:tgtEl>
                                        <p:attrNameLst>
                                          <p:attrName>ppt_y</p:attrName>
                                        </p:attrNameLst>
                                      </p:cBhvr>
                                      <p:tavLst>
                                        <p:tav tm="0">
                                          <p:val>
                                            <p:strVal val="1+#ppt_h/2"/>
                                          </p:val>
                                        </p:tav>
                                        <p:tav tm="100000">
                                          <p:val>
                                            <p:strVal val="#ppt_y"/>
                                          </p:val>
                                        </p:tav>
                                      </p:tavLst>
                                    </p:anim>
                                  </p:childTnLst>
                                </p:cTn>
                              </p:par>
                              <p:par>
                                <p:cTn id="49" presetID="2" presetClass="entr" presetSubtype="4" decel="100000" fill="hold" grpId="0" nodeType="withEffect">
                                  <p:stCondLst>
                                    <p:cond delay="500"/>
                                  </p:stCondLst>
                                  <p:childTnLst>
                                    <p:set>
                                      <p:cBhvr>
                                        <p:cTn id="50" dur="1" fill="hold">
                                          <p:stCondLst>
                                            <p:cond delay="0"/>
                                          </p:stCondLst>
                                        </p:cTn>
                                        <p:tgtEl>
                                          <p:spTgt spid="115"/>
                                        </p:tgtEl>
                                        <p:attrNameLst>
                                          <p:attrName>style.visibility</p:attrName>
                                        </p:attrNameLst>
                                      </p:cBhvr>
                                      <p:to>
                                        <p:strVal val="visible"/>
                                      </p:to>
                                    </p:set>
                                    <p:anim calcmode="lin" valueType="num">
                                      <p:cBhvr additive="base">
                                        <p:cTn id="51" dur="1250" fill="hold"/>
                                        <p:tgtEl>
                                          <p:spTgt spid="115"/>
                                        </p:tgtEl>
                                        <p:attrNameLst>
                                          <p:attrName>ppt_x</p:attrName>
                                        </p:attrNameLst>
                                      </p:cBhvr>
                                      <p:tavLst>
                                        <p:tav tm="0">
                                          <p:val>
                                            <p:strVal val="#ppt_x"/>
                                          </p:val>
                                        </p:tav>
                                        <p:tav tm="100000">
                                          <p:val>
                                            <p:strVal val="#ppt_x"/>
                                          </p:val>
                                        </p:tav>
                                      </p:tavLst>
                                    </p:anim>
                                    <p:anim calcmode="lin" valueType="num">
                                      <p:cBhvr additive="base">
                                        <p:cTn id="52" dur="1250" fill="hold"/>
                                        <p:tgtEl>
                                          <p:spTgt spid="115"/>
                                        </p:tgtEl>
                                        <p:attrNameLst>
                                          <p:attrName>ppt_y</p:attrName>
                                        </p:attrNameLst>
                                      </p:cBhvr>
                                      <p:tavLst>
                                        <p:tav tm="0">
                                          <p:val>
                                            <p:strVal val="1+#ppt_h/2"/>
                                          </p:val>
                                        </p:tav>
                                        <p:tav tm="100000">
                                          <p:val>
                                            <p:strVal val="#ppt_y"/>
                                          </p:val>
                                        </p:tav>
                                      </p:tavLst>
                                    </p:anim>
                                  </p:childTnLst>
                                </p:cTn>
                              </p:par>
                              <p:par>
                                <p:cTn id="53" presetID="2" presetClass="entr" presetSubtype="4" decel="100000" fill="hold" grpId="0" nodeType="withEffect">
                                  <p:stCondLst>
                                    <p:cond delay="600"/>
                                  </p:stCondLst>
                                  <p:childTnLst>
                                    <p:set>
                                      <p:cBhvr>
                                        <p:cTn id="54" dur="1" fill="hold">
                                          <p:stCondLst>
                                            <p:cond delay="0"/>
                                          </p:stCondLst>
                                        </p:cTn>
                                        <p:tgtEl>
                                          <p:spTgt spid="10"/>
                                        </p:tgtEl>
                                        <p:attrNameLst>
                                          <p:attrName>style.visibility</p:attrName>
                                        </p:attrNameLst>
                                      </p:cBhvr>
                                      <p:to>
                                        <p:strVal val="visible"/>
                                      </p:to>
                                    </p:set>
                                    <p:anim calcmode="lin" valueType="num">
                                      <p:cBhvr additive="base">
                                        <p:cTn id="55" dur="1250" fill="hold"/>
                                        <p:tgtEl>
                                          <p:spTgt spid="10"/>
                                        </p:tgtEl>
                                        <p:attrNameLst>
                                          <p:attrName>ppt_x</p:attrName>
                                        </p:attrNameLst>
                                      </p:cBhvr>
                                      <p:tavLst>
                                        <p:tav tm="0">
                                          <p:val>
                                            <p:strVal val="#ppt_x"/>
                                          </p:val>
                                        </p:tav>
                                        <p:tav tm="100000">
                                          <p:val>
                                            <p:strVal val="#ppt_x"/>
                                          </p:val>
                                        </p:tav>
                                      </p:tavLst>
                                    </p:anim>
                                    <p:anim calcmode="lin" valueType="num">
                                      <p:cBhvr additive="base">
                                        <p:cTn id="56" dur="1250" fill="hold"/>
                                        <p:tgtEl>
                                          <p:spTgt spid="10"/>
                                        </p:tgtEl>
                                        <p:attrNameLst>
                                          <p:attrName>ppt_y</p:attrName>
                                        </p:attrNameLst>
                                      </p:cBhvr>
                                      <p:tavLst>
                                        <p:tav tm="0">
                                          <p:val>
                                            <p:strVal val="1+#ppt_h/2"/>
                                          </p:val>
                                        </p:tav>
                                        <p:tav tm="100000">
                                          <p:val>
                                            <p:strVal val="#ppt_y"/>
                                          </p:val>
                                        </p:tav>
                                      </p:tavLst>
                                    </p:anim>
                                  </p:childTnLst>
                                </p:cTn>
                              </p:par>
                              <p:par>
                                <p:cTn id="57" presetID="2" presetClass="entr" presetSubtype="4" decel="100000" fill="hold" grpId="0" nodeType="withEffect">
                                  <p:stCondLst>
                                    <p:cond delay="600"/>
                                  </p:stCondLst>
                                  <p:childTnLst>
                                    <p:set>
                                      <p:cBhvr>
                                        <p:cTn id="58" dur="1" fill="hold">
                                          <p:stCondLst>
                                            <p:cond delay="0"/>
                                          </p:stCondLst>
                                        </p:cTn>
                                        <p:tgtEl>
                                          <p:spTgt spid="76"/>
                                        </p:tgtEl>
                                        <p:attrNameLst>
                                          <p:attrName>style.visibility</p:attrName>
                                        </p:attrNameLst>
                                      </p:cBhvr>
                                      <p:to>
                                        <p:strVal val="visible"/>
                                      </p:to>
                                    </p:set>
                                    <p:anim calcmode="lin" valueType="num">
                                      <p:cBhvr additive="base">
                                        <p:cTn id="59" dur="1250" fill="hold"/>
                                        <p:tgtEl>
                                          <p:spTgt spid="76"/>
                                        </p:tgtEl>
                                        <p:attrNameLst>
                                          <p:attrName>ppt_x</p:attrName>
                                        </p:attrNameLst>
                                      </p:cBhvr>
                                      <p:tavLst>
                                        <p:tav tm="0">
                                          <p:val>
                                            <p:strVal val="#ppt_x"/>
                                          </p:val>
                                        </p:tav>
                                        <p:tav tm="100000">
                                          <p:val>
                                            <p:strVal val="#ppt_x"/>
                                          </p:val>
                                        </p:tav>
                                      </p:tavLst>
                                    </p:anim>
                                    <p:anim calcmode="lin" valueType="num">
                                      <p:cBhvr additive="base">
                                        <p:cTn id="60" dur="1250" fill="hold"/>
                                        <p:tgtEl>
                                          <p:spTgt spid="76"/>
                                        </p:tgtEl>
                                        <p:attrNameLst>
                                          <p:attrName>ppt_y</p:attrName>
                                        </p:attrNameLst>
                                      </p:cBhvr>
                                      <p:tavLst>
                                        <p:tav tm="0">
                                          <p:val>
                                            <p:strVal val="1+#ppt_h/2"/>
                                          </p:val>
                                        </p:tav>
                                        <p:tav tm="100000">
                                          <p:val>
                                            <p:strVal val="#ppt_y"/>
                                          </p:val>
                                        </p:tav>
                                      </p:tavLst>
                                    </p:anim>
                                  </p:childTnLst>
                                </p:cTn>
                              </p:par>
                              <p:par>
                                <p:cTn id="61" presetID="2" presetClass="entr" presetSubtype="4" decel="100000" fill="hold" grpId="0" nodeType="withEffect">
                                  <p:stCondLst>
                                    <p:cond delay="700"/>
                                  </p:stCondLst>
                                  <p:childTnLst>
                                    <p:set>
                                      <p:cBhvr>
                                        <p:cTn id="62" dur="1" fill="hold">
                                          <p:stCondLst>
                                            <p:cond delay="0"/>
                                          </p:stCondLst>
                                        </p:cTn>
                                        <p:tgtEl>
                                          <p:spTgt spid="17"/>
                                        </p:tgtEl>
                                        <p:attrNameLst>
                                          <p:attrName>style.visibility</p:attrName>
                                        </p:attrNameLst>
                                      </p:cBhvr>
                                      <p:to>
                                        <p:strVal val="visible"/>
                                      </p:to>
                                    </p:set>
                                    <p:anim calcmode="lin" valueType="num">
                                      <p:cBhvr additive="base">
                                        <p:cTn id="63" dur="1250" fill="hold"/>
                                        <p:tgtEl>
                                          <p:spTgt spid="17"/>
                                        </p:tgtEl>
                                        <p:attrNameLst>
                                          <p:attrName>ppt_x</p:attrName>
                                        </p:attrNameLst>
                                      </p:cBhvr>
                                      <p:tavLst>
                                        <p:tav tm="0">
                                          <p:val>
                                            <p:strVal val="#ppt_x"/>
                                          </p:val>
                                        </p:tav>
                                        <p:tav tm="100000">
                                          <p:val>
                                            <p:strVal val="#ppt_x"/>
                                          </p:val>
                                        </p:tav>
                                      </p:tavLst>
                                    </p:anim>
                                    <p:anim calcmode="lin" valueType="num">
                                      <p:cBhvr additive="base">
                                        <p:cTn id="64" dur="1250" fill="hold"/>
                                        <p:tgtEl>
                                          <p:spTgt spid="17"/>
                                        </p:tgtEl>
                                        <p:attrNameLst>
                                          <p:attrName>ppt_y</p:attrName>
                                        </p:attrNameLst>
                                      </p:cBhvr>
                                      <p:tavLst>
                                        <p:tav tm="0">
                                          <p:val>
                                            <p:strVal val="1+#ppt_h/2"/>
                                          </p:val>
                                        </p:tav>
                                        <p:tav tm="100000">
                                          <p:val>
                                            <p:strVal val="#ppt_y"/>
                                          </p:val>
                                        </p:tav>
                                      </p:tavLst>
                                    </p:anim>
                                  </p:childTnLst>
                                </p:cTn>
                              </p:par>
                              <p:par>
                                <p:cTn id="65" presetID="2" presetClass="entr" presetSubtype="4" decel="100000" fill="hold" grpId="0" nodeType="withEffect">
                                  <p:stCondLst>
                                    <p:cond delay="700"/>
                                  </p:stCondLst>
                                  <p:childTnLst>
                                    <p:set>
                                      <p:cBhvr>
                                        <p:cTn id="66" dur="1" fill="hold">
                                          <p:stCondLst>
                                            <p:cond delay="0"/>
                                          </p:stCondLst>
                                        </p:cTn>
                                        <p:tgtEl>
                                          <p:spTgt spid="89"/>
                                        </p:tgtEl>
                                        <p:attrNameLst>
                                          <p:attrName>style.visibility</p:attrName>
                                        </p:attrNameLst>
                                      </p:cBhvr>
                                      <p:to>
                                        <p:strVal val="visible"/>
                                      </p:to>
                                    </p:set>
                                    <p:anim calcmode="lin" valueType="num">
                                      <p:cBhvr additive="base">
                                        <p:cTn id="67" dur="1250" fill="hold"/>
                                        <p:tgtEl>
                                          <p:spTgt spid="89"/>
                                        </p:tgtEl>
                                        <p:attrNameLst>
                                          <p:attrName>ppt_x</p:attrName>
                                        </p:attrNameLst>
                                      </p:cBhvr>
                                      <p:tavLst>
                                        <p:tav tm="0">
                                          <p:val>
                                            <p:strVal val="#ppt_x"/>
                                          </p:val>
                                        </p:tav>
                                        <p:tav tm="100000">
                                          <p:val>
                                            <p:strVal val="#ppt_x"/>
                                          </p:val>
                                        </p:tav>
                                      </p:tavLst>
                                    </p:anim>
                                    <p:anim calcmode="lin" valueType="num">
                                      <p:cBhvr additive="base">
                                        <p:cTn id="68" dur="1250" fill="hold"/>
                                        <p:tgtEl>
                                          <p:spTgt spid="89"/>
                                        </p:tgtEl>
                                        <p:attrNameLst>
                                          <p:attrName>ppt_y</p:attrName>
                                        </p:attrNameLst>
                                      </p:cBhvr>
                                      <p:tavLst>
                                        <p:tav tm="0">
                                          <p:val>
                                            <p:strVal val="1+#ppt_h/2"/>
                                          </p:val>
                                        </p:tav>
                                        <p:tav tm="100000">
                                          <p:val>
                                            <p:strVal val="#ppt_y"/>
                                          </p:val>
                                        </p:tav>
                                      </p:tavLst>
                                    </p:anim>
                                  </p:childTnLst>
                                </p:cTn>
                              </p:par>
                              <p:par>
                                <p:cTn id="69" presetID="2" presetClass="entr" presetSubtype="4" decel="100000" fill="hold" grpId="0" nodeType="withEffect">
                                  <p:stCondLst>
                                    <p:cond delay="800"/>
                                  </p:stCondLst>
                                  <p:childTnLst>
                                    <p:set>
                                      <p:cBhvr>
                                        <p:cTn id="70" dur="1" fill="hold">
                                          <p:stCondLst>
                                            <p:cond delay="0"/>
                                          </p:stCondLst>
                                        </p:cTn>
                                        <p:tgtEl>
                                          <p:spTgt spid="23"/>
                                        </p:tgtEl>
                                        <p:attrNameLst>
                                          <p:attrName>style.visibility</p:attrName>
                                        </p:attrNameLst>
                                      </p:cBhvr>
                                      <p:to>
                                        <p:strVal val="visible"/>
                                      </p:to>
                                    </p:set>
                                    <p:anim calcmode="lin" valueType="num">
                                      <p:cBhvr additive="base">
                                        <p:cTn id="71" dur="1250" fill="hold"/>
                                        <p:tgtEl>
                                          <p:spTgt spid="23"/>
                                        </p:tgtEl>
                                        <p:attrNameLst>
                                          <p:attrName>ppt_x</p:attrName>
                                        </p:attrNameLst>
                                      </p:cBhvr>
                                      <p:tavLst>
                                        <p:tav tm="0">
                                          <p:val>
                                            <p:strVal val="#ppt_x"/>
                                          </p:val>
                                        </p:tav>
                                        <p:tav tm="100000">
                                          <p:val>
                                            <p:strVal val="#ppt_x"/>
                                          </p:val>
                                        </p:tav>
                                      </p:tavLst>
                                    </p:anim>
                                    <p:anim calcmode="lin" valueType="num">
                                      <p:cBhvr additive="base">
                                        <p:cTn id="72" dur="1250" fill="hold"/>
                                        <p:tgtEl>
                                          <p:spTgt spid="23"/>
                                        </p:tgtEl>
                                        <p:attrNameLst>
                                          <p:attrName>ppt_y</p:attrName>
                                        </p:attrNameLst>
                                      </p:cBhvr>
                                      <p:tavLst>
                                        <p:tav tm="0">
                                          <p:val>
                                            <p:strVal val="1+#ppt_h/2"/>
                                          </p:val>
                                        </p:tav>
                                        <p:tav tm="100000">
                                          <p:val>
                                            <p:strVal val="#ppt_y"/>
                                          </p:val>
                                        </p:tav>
                                      </p:tavLst>
                                    </p:anim>
                                  </p:childTnLst>
                                </p:cTn>
                              </p:par>
                              <p:par>
                                <p:cTn id="73" presetID="2" presetClass="entr" presetSubtype="4" decel="100000" fill="hold" grpId="0" nodeType="withEffect">
                                  <p:stCondLst>
                                    <p:cond delay="800"/>
                                  </p:stCondLst>
                                  <p:childTnLst>
                                    <p:set>
                                      <p:cBhvr>
                                        <p:cTn id="74" dur="1" fill="hold">
                                          <p:stCondLst>
                                            <p:cond delay="0"/>
                                          </p:stCondLst>
                                        </p:cTn>
                                        <p:tgtEl>
                                          <p:spTgt spid="109"/>
                                        </p:tgtEl>
                                        <p:attrNameLst>
                                          <p:attrName>style.visibility</p:attrName>
                                        </p:attrNameLst>
                                      </p:cBhvr>
                                      <p:to>
                                        <p:strVal val="visible"/>
                                      </p:to>
                                    </p:set>
                                    <p:anim calcmode="lin" valueType="num">
                                      <p:cBhvr additive="base">
                                        <p:cTn id="75" dur="1250" fill="hold"/>
                                        <p:tgtEl>
                                          <p:spTgt spid="109"/>
                                        </p:tgtEl>
                                        <p:attrNameLst>
                                          <p:attrName>ppt_x</p:attrName>
                                        </p:attrNameLst>
                                      </p:cBhvr>
                                      <p:tavLst>
                                        <p:tav tm="0">
                                          <p:val>
                                            <p:strVal val="#ppt_x"/>
                                          </p:val>
                                        </p:tav>
                                        <p:tav tm="100000">
                                          <p:val>
                                            <p:strVal val="#ppt_x"/>
                                          </p:val>
                                        </p:tav>
                                      </p:tavLst>
                                    </p:anim>
                                    <p:anim calcmode="lin" valueType="num">
                                      <p:cBhvr additive="base">
                                        <p:cTn id="76" dur="1250" fill="hold"/>
                                        <p:tgtEl>
                                          <p:spTgt spid="109"/>
                                        </p:tgtEl>
                                        <p:attrNameLst>
                                          <p:attrName>ppt_y</p:attrName>
                                        </p:attrNameLst>
                                      </p:cBhvr>
                                      <p:tavLst>
                                        <p:tav tm="0">
                                          <p:val>
                                            <p:strVal val="1+#ppt_h/2"/>
                                          </p:val>
                                        </p:tav>
                                        <p:tav tm="100000">
                                          <p:val>
                                            <p:strVal val="#ppt_y"/>
                                          </p:val>
                                        </p:tav>
                                      </p:tavLst>
                                    </p:anim>
                                  </p:childTnLst>
                                </p:cTn>
                              </p:par>
                              <p:par>
                                <p:cTn id="77" presetID="2" presetClass="entr" presetSubtype="4" decel="100000" fill="hold" grpId="0" nodeType="withEffect">
                                  <p:stCondLst>
                                    <p:cond delay="900"/>
                                  </p:stCondLst>
                                  <p:childTnLst>
                                    <p:set>
                                      <p:cBhvr>
                                        <p:cTn id="78" dur="1" fill="hold">
                                          <p:stCondLst>
                                            <p:cond delay="0"/>
                                          </p:stCondLst>
                                        </p:cTn>
                                        <p:tgtEl>
                                          <p:spTgt spid="29"/>
                                        </p:tgtEl>
                                        <p:attrNameLst>
                                          <p:attrName>style.visibility</p:attrName>
                                        </p:attrNameLst>
                                      </p:cBhvr>
                                      <p:to>
                                        <p:strVal val="visible"/>
                                      </p:to>
                                    </p:set>
                                    <p:anim calcmode="lin" valueType="num">
                                      <p:cBhvr additive="base">
                                        <p:cTn id="79" dur="1250" fill="hold"/>
                                        <p:tgtEl>
                                          <p:spTgt spid="29"/>
                                        </p:tgtEl>
                                        <p:attrNameLst>
                                          <p:attrName>ppt_x</p:attrName>
                                        </p:attrNameLst>
                                      </p:cBhvr>
                                      <p:tavLst>
                                        <p:tav tm="0">
                                          <p:val>
                                            <p:strVal val="#ppt_x"/>
                                          </p:val>
                                        </p:tav>
                                        <p:tav tm="100000">
                                          <p:val>
                                            <p:strVal val="#ppt_x"/>
                                          </p:val>
                                        </p:tav>
                                      </p:tavLst>
                                    </p:anim>
                                    <p:anim calcmode="lin" valueType="num">
                                      <p:cBhvr additive="base">
                                        <p:cTn id="80" dur="1250" fill="hold"/>
                                        <p:tgtEl>
                                          <p:spTgt spid="29"/>
                                        </p:tgtEl>
                                        <p:attrNameLst>
                                          <p:attrName>ppt_y</p:attrName>
                                        </p:attrNameLst>
                                      </p:cBhvr>
                                      <p:tavLst>
                                        <p:tav tm="0">
                                          <p:val>
                                            <p:strVal val="1+#ppt_h/2"/>
                                          </p:val>
                                        </p:tav>
                                        <p:tav tm="100000">
                                          <p:val>
                                            <p:strVal val="#ppt_y"/>
                                          </p:val>
                                        </p:tav>
                                      </p:tavLst>
                                    </p:anim>
                                  </p:childTnLst>
                                </p:cTn>
                              </p:par>
                              <p:par>
                                <p:cTn id="81" presetID="2" presetClass="entr" presetSubtype="4" decel="100000" fill="hold" grpId="0" nodeType="withEffect">
                                  <p:stCondLst>
                                    <p:cond delay="900"/>
                                  </p:stCondLst>
                                  <p:childTnLst>
                                    <p:set>
                                      <p:cBhvr>
                                        <p:cTn id="82" dur="1" fill="hold">
                                          <p:stCondLst>
                                            <p:cond delay="0"/>
                                          </p:stCondLst>
                                        </p:cTn>
                                        <p:tgtEl>
                                          <p:spTgt spid="122"/>
                                        </p:tgtEl>
                                        <p:attrNameLst>
                                          <p:attrName>style.visibility</p:attrName>
                                        </p:attrNameLst>
                                      </p:cBhvr>
                                      <p:to>
                                        <p:strVal val="visible"/>
                                      </p:to>
                                    </p:set>
                                    <p:anim calcmode="lin" valueType="num">
                                      <p:cBhvr additive="base">
                                        <p:cTn id="83" dur="1250" fill="hold"/>
                                        <p:tgtEl>
                                          <p:spTgt spid="122"/>
                                        </p:tgtEl>
                                        <p:attrNameLst>
                                          <p:attrName>ppt_x</p:attrName>
                                        </p:attrNameLst>
                                      </p:cBhvr>
                                      <p:tavLst>
                                        <p:tav tm="0">
                                          <p:val>
                                            <p:strVal val="#ppt_x"/>
                                          </p:val>
                                        </p:tav>
                                        <p:tav tm="100000">
                                          <p:val>
                                            <p:strVal val="#ppt_x"/>
                                          </p:val>
                                        </p:tav>
                                      </p:tavLst>
                                    </p:anim>
                                    <p:anim calcmode="lin" valueType="num">
                                      <p:cBhvr additive="base">
                                        <p:cTn id="84" dur="1250" fill="hold"/>
                                        <p:tgtEl>
                                          <p:spTgt spid="122"/>
                                        </p:tgtEl>
                                        <p:attrNameLst>
                                          <p:attrName>ppt_y</p:attrName>
                                        </p:attrNameLst>
                                      </p:cBhvr>
                                      <p:tavLst>
                                        <p:tav tm="0">
                                          <p:val>
                                            <p:strVal val="1+#ppt_h/2"/>
                                          </p:val>
                                        </p:tav>
                                        <p:tav tm="100000">
                                          <p:val>
                                            <p:strVal val="#ppt_y"/>
                                          </p:val>
                                        </p:tav>
                                      </p:tavLst>
                                    </p:anim>
                                  </p:childTnLst>
                                </p:cTn>
                              </p:par>
                              <p:par>
                                <p:cTn id="85" presetID="2" presetClass="entr" presetSubtype="4" decel="100000" fill="hold" grpId="0" nodeType="withEffect">
                                  <p:stCondLst>
                                    <p:cond delay="1000"/>
                                  </p:stCondLst>
                                  <p:childTnLst>
                                    <p:set>
                                      <p:cBhvr>
                                        <p:cTn id="86" dur="1" fill="hold">
                                          <p:stCondLst>
                                            <p:cond delay="0"/>
                                          </p:stCondLst>
                                        </p:cTn>
                                        <p:tgtEl>
                                          <p:spTgt spid="11"/>
                                        </p:tgtEl>
                                        <p:attrNameLst>
                                          <p:attrName>style.visibility</p:attrName>
                                        </p:attrNameLst>
                                      </p:cBhvr>
                                      <p:to>
                                        <p:strVal val="visible"/>
                                      </p:to>
                                    </p:set>
                                    <p:anim calcmode="lin" valueType="num">
                                      <p:cBhvr additive="base">
                                        <p:cTn id="87" dur="1250" fill="hold"/>
                                        <p:tgtEl>
                                          <p:spTgt spid="11"/>
                                        </p:tgtEl>
                                        <p:attrNameLst>
                                          <p:attrName>ppt_x</p:attrName>
                                        </p:attrNameLst>
                                      </p:cBhvr>
                                      <p:tavLst>
                                        <p:tav tm="0">
                                          <p:val>
                                            <p:strVal val="#ppt_x"/>
                                          </p:val>
                                        </p:tav>
                                        <p:tav tm="100000">
                                          <p:val>
                                            <p:strVal val="#ppt_x"/>
                                          </p:val>
                                        </p:tav>
                                      </p:tavLst>
                                    </p:anim>
                                    <p:anim calcmode="lin" valueType="num">
                                      <p:cBhvr additive="base">
                                        <p:cTn id="88" dur="1250" fill="hold"/>
                                        <p:tgtEl>
                                          <p:spTgt spid="11"/>
                                        </p:tgtEl>
                                        <p:attrNameLst>
                                          <p:attrName>ppt_y</p:attrName>
                                        </p:attrNameLst>
                                      </p:cBhvr>
                                      <p:tavLst>
                                        <p:tav tm="0">
                                          <p:val>
                                            <p:strVal val="1+#ppt_h/2"/>
                                          </p:val>
                                        </p:tav>
                                        <p:tav tm="100000">
                                          <p:val>
                                            <p:strVal val="#ppt_y"/>
                                          </p:val>
                                        </p:tav>
                                      </p:tavLst>
                                    </p:anim>
                                  </p:childTnLst>
                                </p:cTn>
                              </p:par>
                              <p:par>
                                <p:cTn id="89" presetID="2" presetClass="entr" presetSubtype="4" decel="100000" fill="hold" grpId="0" nodeType="withEffect">
                                  <p:stCondLst>
                                    <p:cond delay="1000"/>
                                  </p:stCondLst>
                                  <p:childTnLst>
                                    <p:set>
                                      <p:cBhvr>
                                        <p:cTn id="90" dur="1" fill="hold">
                                          <p:stCondLst>
                                            <p:cond delay="0"/>
                                          </p:stCondLst>
                                        </p:cTn>
                                        <p:tgtEl>
                                          <p:spTgt spid="75"/>
                                        </p:tgtEl>
                                        <p:attrNameLst>
                                          <p:attrName>style.visibility</p:attrName>
                                        </p:attrNameLst>
                                      </p:cBhvr>
                                      <p:to>
                                        <p:strVal val="visible"/>
                                      </p:to>
                                    </p:set>
                                    <p:anim calcmode="lin" valueType="num">
                                      <p:cBhvr additive="base">
                                        <p:cTn id="91" dur="1250" fill="hold"/>
                                        <p:tgtEl>
                                          <p:spTgt spid="75"/>
                                        </p:tgtEl>
                                        <p:attrNameLst>
                                          <p:attrName>ppt_x</p:attrName>
                                        </p:attrNameLst>
                                      </p:cBhvr>
                                      <p:tavLst>
                                        <p:tav tm="0">
                                          <p:val>
                                            <p:strVal val="#ppt_x"/>
                                          </p:val>
                                        </p:tav>
                                        <p:tav tm="100000">
                                          <p:val>
                                            <p:strVal val="#ppt_x"/>
                                          </p:val>
                                        </p:tav>
                                      </p:tavLst>
                                    </p:anim>
                                    <p:anim calcmode="lin" valueType="num">
                                      <p:cBhvr additive="base">
                                        <p:cTn id="92" dur="1250" fill="hold"/>
                                        <p:tgtEl>
                                          <p:spTgt spid="75"/>
                                        </p:tgtEl>
                                        <p:attrNameLst>
                                          <p:attrName>ppt_y</p:attrName>
                                        </p:attrNameLst>
                                      </p:cBhvr>
                                      <p:tavLst>
                                        <p:tav tm="0">
                                          <p:val>
                                            <p:strVal val="1+#ppt_h/2"/>
                                          </p:val>
                                        </p:tav>
                                        <p:tav tm="100000">
                                          <p:val>
                                            <p:strVal val="#ppt_y"/>
                                          </p:val>
                                        </p:tav>
                                      </p:tavLst>
                                    </p:anim>
                                  </p:childTnLst>
                                </p:cTn>
                              </p:par>
                              <p:par>
                                <p:cTn id="93" presetID="2" presetClass="entr" presetSubtype="4" decel="100000" fill="hold" grpId="0" nodeType="withEffect">
                                  <p:stCondLst>
                                    <p:cond delay="1100"/>
                                  </p:stCondLst>
                                  <p:childTnLst>
                                    <p:set>
                                      <p:cBhvr>
                                        <p:cTn id="94" dur="1" fill="hold">
                                          <p:stCondLst>
                                            <p:cond delay="0"/>
                                          </p:stCondLst>
                                        </p:cTn>
                                        <p:tgtEl>
                                          <p:spTgt spid="18"/>
                                        </p:tgtEl>
                                        <p:attrNameLst>
                                          <p:attrName>style.visibility</p:attrName>
                                        </p:attrNameLst>
                                      </p:cBhvr>
                                      <p:to>
                                        <p:strVal val="visible"/>
                                      </p:to>
                                    </p:set>
                                    <p:anim calcmode="lin" valueType="num">
                                      <p:cBhvr additive="base">
                                        <p:cTn id="95" dur="1250" fill="hold"/>
                                        <p:tgtEl>
                                          <p:spTgt spid="18"/>
                                        </p:tgtEl>
                                        <p:attrNameLst>
                                          <p:attrName>ppt_x</p:attrName>
                                        </p:attrNameLst>
                                      </p:cBhvr>
                                      <p:tavLst>
                                        <p:tav tm="0">
                                          <p:val>
                                            <p:strVal val="#ppt_x"/>
                                          </p:val>
                                        </p:tav>
                                        <p:tav tm="100000">
                                          <p:val>
                                            <p:strVal val="#ppt_x"/>
                                          </p:val>
                                        </p:tav>
                                      </p:tavLst>
                                    </p:anim>
                                    <p:anim calcmode="lin" valueType="num">
                                      <p:cBhvr additive="base">
                                        <p:cTn id="96" dur="1250" fill="hold"/>
                                        <p:tgtEl>
                                          <p:spTgt spid="18"/>
                                        </p:tgtEl>
                                        <p:attrNameLst>
                                          <p:attrName>ppt_y</p:attrName>
                                        </p:attrNameLst>
                                      </p:cBhvr>
                                      <p:tavLst>
                                        <p:tav tm="0">
                                          <p:val>
                                            <p:strVal val="1+#ppt_h/2"/>
                                          </p:val>
                                        </p:tav>
                                        <p:tav tm="100000">
                                          <p:val>
                                            <p:strVal val="#ppt_y"/>
                                          </p:val>
                                        </p:tav>
                                      </p:tavLst>
                                    </p:anim>
                                  </p:childTnLst>
                                </p:cTn>
                              </p:par>
                              <p:par>
                                <p:cTn id="97" presetID="2" presetClass="entr" presetSubtype="4" decel="100000" fill="hold" grpId="0" nodeType="withEffect">
                                  <p:stCondLst>
                                    <p:cond delay="1100"/>
                                  </p:stCondLst>
                                  <p:childTnLst>
                                    <p:set>
                                      <p:cBhvr>
                                        <p:cTn id="98" dur="1" fill="hold">
                                          <p:stCondLst>
                                            <p:cond delay="0"/>
                                          </p:stCondLst>
                                        </p:cTn>
                                        <p:tgtEl>
                                          <p:spTgt spid="90"/>
                                        </p:tgtEl>
                                        <p:attrNameLst>
                                          <p:attrName>style.visibility</p:attrName>
                                        </p:attrNameLst>
                                      </p:cBhvr>
                                      <p:to>
                                        <p:strVal val="visible"/>
                                      </p:to>
                                    </p:set>
                                    <p:anim calcmode="lin" valueType="num">
                                      <p:cBhvr additive="base">
                                        <p:cTn id="99" dur="1250" fill="hold"/>
                                        <p:tgtEl>
                                          <p:spTgt spid="90"/>
                                        </p:tgtEl>
                                        <p:attrNameLst>
                                          <p:attrName>ppt_x</p:attrName>
                                        </p:attrNameLst>
                                      </p:cBhvr>
                                      <p:tavLst>
                                        <p:tav tm="0">
                                          <p:val>
                                            <p:strVal val="#ppt_x"/>
                                          </p:val>
                                        </p:tav>
                                        <p:tav tm="100000">
                                          <p:val>
                                            <p:strVal val="#ppt_x"/>
                                          </p:val>
                                        </p:tav>
                                      </p:tavLst>
                                    </p:anim>
                                    <p:anim calcmode="lin" valueType="num">
                                      <p:cBhvr additive="base">
                                        <p:cTn id="100" dur="1250" fill="hold"/>
                                        <p:tgtEl>
                                          <p:spTgt spid="90"/>
                                        </p:tgtEl>
                                        <p:attrNameLst>
                                          <p:attrName>ppt_y</p:attrName>
                                        </p:attrNameLst>
                                      </p:cBhvr>
                                      <p:tavLst>
                                        <p:tav tm="0">
                                          <p:val>
                                            <p:strVal val="1+#ppt_h/2"/>
                                          </p:val>
                                        </p:tav>
                                        <p:tav tm="100000">
                                          <p:val>
                                            <p:strVal val="#ppt_y"/>
                                          </p:val>
                                        </p:tav>
                                      </p:tavLst>
                                    </p:anim>
                                  </p:childTnLst>
                                </p:cTn>
                              </p:par>
                              <p:par>
                                <p:cTn id="101" presetID="2" presetClass="entr" presetSubtype="4" decel="100000" fill="hold" grpId="0" nodeType="withEffect">
                                  <p:stCondLst>
                                    <p:cond delay="1200"/>
                                  </p:stCondLst>
                                  <p:childTnLst>
                                    <p:set>
                                      <p:cBhvr>
                                        <p:cTn id="102" dur="1" fill="hold">
                                          <p:stCondLst>
                                            <p:cond delay="0"/>
                                          </p:stCondLst>
                                        </p:cTn>
                                        <p:tgtEl>
                                          <p:spTgt spid="24"/>
                                        </p:tgtEl>
                                        <p:attrNameLst>
                                          <p:attrName>style.visibility</p:attrName>
                                        </p:attrNameLst>
                                      </p:cBhvr>
                                      <p:to>
                                        <p:strVal val="visible"/>
                                      </p:to>
                                    </p:set>
                                    <p:anim calcmode="lin" valueType="num">
                                      <p:cBhvr additive="base">
                                        <p:cTn id="103" dur="1250" fill="hold"/>
                                        <p:tgtEl>
                                          <p:spTgt spid="24"/>
                                        </p:tgtEl>
                                        <p:attrNameLst>
                                          <p:attrName>ppt_x</p:attrName>
                                        </p:attrNameLst>
                                      </p:cBhvr>
                                      <p:tavLst>
                                        <p:tav tm="0">
                                          <p:val>
                                            <p:strVal val="#ppt_x"/>
                                          </p:val>
                                        </p:tav>
                                        <p:tav tm="100000">
                                          <p:val>
                                            <p:strVal val="#ppt_x"/>
                                          </p:val>
                                        </p:tav>
                                      </p:tavLst>
                                    </p:anim>
                                    <p:anim calcmode="lin" valueType="num">
                                      <p:cBhvr additive="base">
                                        <p:cTn id="104" dur="1250" fill="hold"/>
                                        <p:tgtEl>
                                          <p:spTgt spid="24"/>
                                        </p:tgtEl>
                                        <p:attrNameLst>
                                          <p:attrName>ppt_y</p:attrName>
                                        </p:attrNameLst>
                                      </p:cBhvr>
                                      <p:tavLst>
                                        <p:tav tm="0">
                                          <p:val>
                                            <p:strVal val="1+#ppt_h/2"/>
                                          </p:val>
                                        </p:tav>
                                        <p:tav tm="100000">
                                          <p:val>
                                            <p:strVal val="#ppt_y"/>
                                          </p:val>
                                        </p:tav>
                                      </p:tavLst>
                                    </p:anim>
                                  </p:childTnLst>
                                </p:cTn>
                              </p:par>
                              <p:par>
                                <p:cTn id="105" presetID="2" presetClass="entr" presetSubtype="4" decel="100000" fill="hold" grpId="0" nodeType="withEffect">
                                  <p:stCondLst>
                                    <p:cond delay="1200"/>
                                  </p:stCondLst>
                                  <p:childTnLst>
                                    <p:set>
                                      <p:cBhvr>
                                        <p:cTn id="106" dur="1" fill="hold">
                                          <p:stCondLst>
                                            <p:cond delay="0"/>
                                          </p:stCondLst>
                                        </p:cTn>
                                        <p:tgtEl>
                                          <p:spTgt spid="110"/>
                                        </p:tgtEl>
                                        <p:attrNameLst>
                                          <p:attrName>style.visibility</p:attrName>
                                        </p:attrNameLst>
                                      </p:cBhvr>
                                      <p:to>
                                        <p:strVal val="visible"/>
                                      </p:to>
                                    </p:set>
                                    <p:anim calcmode="lin" valueType="num">
                                      <p:cBhvr additive="base">
                                        <p:cTn id="107" dur="1250" fill="hold"/>
                                        <p:tgtEl>
                                          <p:spTgt spid="110"/>
                                        </p:tgtEl>
                                        <p:attrNameLst>
                                          <p:attrName>ppt_x</p:attrName>
                                        </p:attrNameLst>
                                      </p:cBhvr>
                                      <p:tavLst>
                                        <p:tav tm="0">
                                          <p:val>
                                            <p:strVal val="#ppt_x"/>
                                          </p:val>
                                        </p:tav>
                                        <p:tav tm="100000">
                                          <p:val>
                                            <p:strVal val="#ppt_x"/>
                                          </p:val>
                                        </p:tav>
                                      </p:tavLst>
                                    </p:anim>
                                    <p:anim calcmode="lin" valueType="num">
                                      <p:cBhvr additive="base">
                                        <p:cTn id="108" dur="1250" fill="hold"/>
                                        <p:tgtEl>
                                          <p:spTgt spid="110"/>
                                        </p:tgtEl>
                                        <p:attrNameLst>
                                          <p:attrName>ppt_y</p:attrName>
                                        </p:attrNameLst>
                                      </p:cBhvr>
                                      <p:tavLst>
                                        <p:tav tm="0">
                                          <p:val>
                                            <p:strVal val="1+#ppt_h/2"/>
                                          </p:val>
                                        </p:tav>
                                        <p:tav tm="100000">
                                          <p:val>
                                            <p:strVal val="#ppt_y"/>
                                          </p:val>
                                        </p:tav>
                                      </p:tavLst>
                                    </p:anim>
                                  </p:childTnLst>
                                </p:cTn>
                              </p:par>
                              <p:par>
                                <p:cTn id="109" presetID="2" presetClass="entr" presetSubtype="4" decel="100000" fill="hold" grpId="0" nodeType="withEffect">
                                  <p:stCondLst>
                                    <p:cond delay="1300"/>
                                  </p:stCondLst>
                                  <p:childTnLst>
                                    <p:set>
                                      <p:cBhvr>
                                        <p:cTn id="110" dur="1" fill="hold">
                                          <p:stCondLst>
                                            <p:cond delay="0"/>
                                          </p:stCondLst>
                                        </p:cTn>
                                        <p:tgtEl>
                                          <p:spTgt spid="30"/>
                                        </p:tgtEl>
                                        <p:attrNameLst>
                                          <p:attrName>style.visibility</p:attrName>
                                        </p:attrNameLst>
                                      </p:cBhvr>
                                      <p:to>
                                        <p:strVal val="visible"/>
                                      </p:to>
                                    </p:set>
                                    <p:anim calcmode="lin" valueType="num">
                                      <p:cBhvr additive="base">
                                        <p:cTn id="111" dur="1250" fill="hold"/>
                                        <p:tgtEl>
                                          <p:spTgt spid="30"/>
                                        </p:tgtEl>
                                        <p:attrNameLst>
                                          <p:attrName>ppt_x</p:attrName>
                                        </p:attrNameLst>
                                      </p:cBhvr>
                                      <p:tavLst>
                                        <p:tav tm="0">
                                          <p:val>
                                            <p:strVal val="#ppt_x"/>
                                          </p:val>
                                        </p:tav>
                                        <p:tav tm="100000">
                                          <p:val>
                                            <p:strVal val="#ppt_x"/>
                                          </p:val>
                                        </p:tav>
                                      </p:tavLst>
                                    </p:anim>
                                    <p:anim calcmode="lin" valueType="num">
                                      <p:cBhvr additive="base">
                                        <p:cTn id="112" dur="1250" fill="hold"/>
                                        <p:tgtEl>
                                          <p:spTgt spid="30"/>
                                        </p:tgtEl>
                                        <p:attrNameLst>
                                          <p:attrName>ppt_y</p:attrName>
                                        </p:attrNameLst>
                                      </p:cBhvr>
                                      <p:tavLst>
                                        <p:tav tm="0">
                                          <p:val>
                                            <p:strVal val="1+#ppt_h/2"/>
                                          </p:val>
                                        </p:tav>
                                        <p:tav tm="100000">
                                          <p:val>
                                            <p:strVal val="#ppt_y"/>
                                          </p:val>
                                        </p:tav>
                                      </p:tavLst>
                                    </p:anim>
                                  </p:childTnLst>
                                </p:cTn>
                              </p:par>
                              <p:par>
                                <p:cTn id="113" presetID="2" presetClass="entr" presetSubtype="4" decel="100000" fill="hold" grpId="0" nodeType="withEffect">
                                  <p:stCondLst>
                                    <p:cond delay="1300"/>
                                  </p:stCondLst>
                                  <p:childTnLst>
                                    <p:set>
                                      <p:cBhvr>
                                        <p:cTn id="114" dur="1" fill="hold">
                                          <p:stCondLst>
                                            <p:cond delay="0"/>
                                          </p:stCondLst>
                                        </p:cTn>
                                        <p:tgtEl>
                                          <p:spTgt spid="116"/>
                                        </p:tgtEl>
                                        <p:attrNameLst>
                                          <p:attrName>style.visibility</p:attrName>
                                        </p:attrNameLst>
                                      </p:cBhvr>
                                      <p:to>
                                        <p:strVal val="visible"/>
                                      </p:to>
                                    </p:set>
                                    <p:anim calcmode="lin" valueType="num">
                                      <p:cBhvr additive="base">
                                        <p:cTn id="115" dur="1250" fill="hold"/>
                                        <p:tgtEl>
                                          <p:spTgt spid="116"/>
                                        </p:tgtEl>
                                        <p:attrNameLst>
                                          <p:attrName>ppt_x</p:attrName>
                                        </p:attrNameLst>
                                      </p:cBhvr>
                                      <p:tavLst>
                                        <p:tav tm="0">
                                          <p:val>
                                            <p:strVal val="#ppt_x"/>
                                          </p:val>
                                        </p:tav>
                                        <p:tav tm="100000">
                                          <p:val>
                                            <p:strVal val="#ppt_x"/>
                                          </p:val>
                                        </p:tav>
                                      </p:tavLst>
                                    </p:anim>
                                    <p:anim calcmode="lin" valueType="num">
                                      <p:cBhvr additive="base">
                                        <p:cTn id="116" dur="1250" fill="hold"/>
                                        <p:tgtEl>
                                          <p:spTgt spid="116"/>
                                        </p:tgtEl>
                                        <p:attrNameLst>
                                          <p:attrName>ppt_y</p:attrName>
                                        </p:attrNameLst>
                                      </p:cBhvr>
                                      <p:tavLst>
                                        <p:tav tm="0">
                                          <p:val>
                                            <p:strVal val="1+#ppt_h/2"/>
                                          </p:val>
                                        </p:tav>
                                        <p:tav tm="100000">
                                          <p:val>
                                            <p:strVal val="#ppt_y"/>
                                          </p:val>
                                        </p:tav>
                                      </p:tavLst>
                                    </p:anim>
                                  </p:childTnLst>
                                </p:cTn>
                              </p:par>
                              <p:par>
                                <p:cTn id="117" presetID="2" presetClass="entr" presetSubtype="4" decel="100000" fill="hold" grpId="0" nodeType="withEffect">
                                  <p:stCondLst>
                                    <p:cond delay="1400"/>
                                  </p:stCondLst>
                                  <p:childTnLst>
                                    <p:set>
                                      <p:cBhvr>
                                        <p:cTn id="118" dur="1" fill="hold">
                                          <p:stCondLst>
                                            <p:cond delay="0"/>
                                          </p:stCondLst>
                                        </p:cTn>
                                        <p:tgtEl>
                                          <p:spTgt spid="12"/>
                                        </p:tgtEl>
                                        <p:attrNameLst>
                                          <p:attrName>style.visibility</p:attrName>
                                        </p:attrNameLst>
                                      </p:cBhvr>
                                      <p:to>
                                        <p:strVal val="visible"/>
                                      </p:to>
                                    </p:set>
                                    <p:anim calcmode="lin" valueType="num">
                                      <p:cBhvr additive="base">
                                        <p:cTn id="119" dur="1250" fill="hold"/>
                                        <p:tgtEl>
                                          <p:spTgt spid="12"/>
                                        </p:tgtEl>
                                        <p:attrNameLst>
                                          <p:attrName>ppt_x</p:attrName>
                                        </p:attrNameLst>
                                      </p:cBhvr>
                                      <p:tavLst>
                                        <p:tav tm="0">
                                          <p:val>
                                            <p:strVal val="#ppt_x"/>
                                          </p:val>
                                        </p:tav>
                                        <p:tav tm="100000">
                                          <p:val>
                                            <p:strVal val="#ppt_x"/>
                                          </p:val>
                                        </p:tav>
                                      </p:tavLst>
                                    </p:anim>
                                    <p:anim calcmode="lin" valueType="num">
                                      <p:cBhvr additive="base">
                                        <p:cTn id="120" dur="1250" fill="hold"/>
                                        <p:tgtEl>
                                          <p:spTgt spid="12"/>
                                        </p:tgtEl>
                                        <p:attrNameLst>
                                          <p:attrName>ppt_y</p:attrName>
                                        </p:attrNameLst>
                                      </p:cBhvr>
                                      <p:tavLst>
                                        <p:tav tm="0">
                                          <p:val>
                                            <p:strVal val="1+#ppt_h/2"/>
                                          </p:val>
                                        </p:tav>
                                        <p:tav tm="100000">
                                          <p:val>
                                            <p:strVal val="#ppt_y"/>
                                          </p:val>
                                        </p:tav>
                                      </p:tavLst>
                                    </p:anim>
                                  </p:childTnLst>
                                </p:cTn>
                              </p:par>
                              <p:par>
                                <p:cTn id="121" presetID="2" presetClass="entr" presetSubtype="4" decel="100000" fill="hold" grpId="0" nodeType="withEffect">
                                  <p:stCondLst>
                                    <p:cond delay="1400"/>
                                  </p:stCondLst>
                                  <p:childTnLst>
                                    <p:set>
                                      <p:cBhvr>
                                        <p:cTn id="122" dur="1" fill="hold">
                                          <p:stCondLst>
                                            <p:cond delay="0"/>
                                          </p:stCondLst>
                                        </p:cTn>
                                        <p:tgtEl>
                                          <p:spTgt spid="74"/>
                                        </p:tgtEl>
                                        <p:attrNameLst>
                                          <p:attrName>style.visibility</p:attrName>
                                        </p:attrNameLst>
                                      </p:cBhvr>
                                      <p:to>
                                        <p:strVal val="visible"/>
                                      </p:to>
                                    </p:set>
                                    <p:anim calcmode="lin" valueType="num">
                                      <p:cBhvr additive="base">
                                        <p:cTn id="123" dur="1250" fill="hold"/>
                                        <p:tgtEl>
                                          <p:spTgt spid="74"/>
                                        </p:tgtEl>
                                        <p:attrNameLst>
                                          <p:attrName>ppt_x</p:attrName>
                                        </p:attrNameLst>
                                      </p:cBhvr>
                                      <p:tavLst>
                                        <p:tav tm="0">
                                          <p:val>
                                            <p:strVal val="#ppt_x"/>
                                          </p:val>
                                        </p:tav>
                                        <p:tav tm="100000">
                                          <p:val>
                                            <p:strVal val="#ppt_x"/>
                                          </p:val>
                                        </p:tav>
                                      </p:tavLst>
                                    </p:anim>
                                    <p:anim calcmode="lin" valueType="num">
                                      <p:cBhvr additive="base">
                                        <p:cTn id="124" dur="1250" fill="hold"/>
                                        <p:tgtEl>
                                          <p:spTgt spid="74"/>
                                        </p:tgtEl>
                                        <p:attrNameLst>
                                          <p:attrName>ppt_y</p:attrName>
                                        </p:attrNameLst>
                                      </p:cBhvr>
                                      <p:tavLst>
                                        <p:tav tm="0">
                                          <p:val>
                                            <p:strVal val="1+#ppt_h/2"/>
                                          </p:val>
                                        </p:tav>
                                        <p:tav tm="100000">
                                          <p:val>
                                            <p:strVal val="#ppt_y"/>
                                          </p:val>
                                        </p:tav>
                                      </p:tavLst>
                                    </p:anim>
                                  </p:childTnLst>
                                </p:cTn>
                              </p:par>
                              <p:par>
                                <p:cTn id="125" presetID="2" presetClass="entr" presetSubtype="4" decel="100000" fill="hold" grpId="0" nodeType="withEffect">
                                  <p:stCondLst>
                                    <p:cond delay="1500"/>
                                  </p:stCondLst>
                                  <p:childTnLst>
                                    <p:set>
                                      <p:cBhvr>
                                        <p:cTn id="126" dur="1" fill="hold">
                                          <p:stCondLst>
                                            <p:cond delay="0"/>
                                          </p:stCondLst>
                                        </p:cTn>
                                        <p:tgtEl>
                                          <p:spTgt spid="19"/>
                                        </p:tgtEl>
                                        <p:attrNameLst>
                                          <p:attrName>style.visibility</p:attrName>
                                        </p:attrNameLst>
                                      </p:cBhvr>
                                      <p:to>
                                        <p:strVal val="visible"/>
                                      </p:to>
                                    </p:set>
                                    <p:anim calcmode="lin" valueType="num">
                                      <p:cBhvr additive="base">
                                        <p:cTn id="127" dur="1250" fill="hold"/>
                                        <p:tgtEl>
                                          <p:spTgt spid="19"/>
                                        </p:tgtEl>
                                        <p:attrNameLst>
                                          <p:attrName>ppt_x</p:attrName>
                                        </p:attrNameLst>
                                      </p:cBhvr>
                                      <p:tavLst>
                                        <p:tav tm="0">
                                          <p:val>
                                            <p:strVal val="#ppt_x"/>
                                          </p:val>
                                        </p:tav>
                                        <p:tav tm="100000">
                                          <p:val>
                                            <p:strVal val="#ppt_x"/>
                                          </p:val>
                                        </p:tav>
                                      </p:tavLst>
                                    </p:anim>
                                    <p:anim calcmode="lin" valueType="num">
                                      <p:cBhvr additive="base">
                                        <p:cTn id="128" dur="1250" fill="hold"/>
                                        <p:tgtEl>
                                          <p:spTgt spid="19"/>
                                        </p:tgtEl>
                                        <p:attrNameLst>
                                          <p:attrName>ppt_y</p:attrName>
                                        </p:attrNameLst>
                                      </p:cBhvr>
                                      <p:tavLst>
                                        <p:tav tm="0">
                                          <p:val>
                                            <p:strVal val="1+#ppt_h/2"/>
                                          </p:val>
                                        </p:tav>
                                        <p:tav tm="100000">
                                          <p:val>
                                            <p:strVal val="#ppt_y"/>
                                          </p:val>
                                        </p:tav>
                                      </p:tavLst>
                                    </p:anim>
                                  </p:childTnLst>
                                </p:cTn>
                              </p:par>
                              <p:par>
                                <p:cTn id="129" presetID="2" presetClass="entr" presetSubtype="4" decel="100000" fill="hold" grpId="0" nodeType="withEffect">
                                  <p:stCondLst>
                                    <p:cond delay="1500"/>
                                  </p:stCondLst>
                                  <p:childTnLst>
                                    <p:set>
                                      <p:cBhvr>
                                        <p:cTn id="130" dur="1" fill="hold">
                                          <p:stCondLst>
                                            <p:cond delay="0"/>
                                          </p:stCondLst>
                                        </p:cTn>
                                        <p:tgtEl>
                                          <p:spTgt spid="91"/>
                                        </p:tgtEl>
                                        <p:attrNameLst>
                                          <p:attrName>style.visibility</p:attrName>
                                        </p:attrNameLst>
                                      </p:cBhvr>
                                      <p:to>
                                        <p:strVal val="visible"/>
                                      </p:to>
                                    </p:set>
                                    <p:anim calcmode="lin" valueType="num">
                                      <p:cBhvr additive="base">
                                        <p:cTn id="131" dur="1250" fill="hold"/>
                                        <p:tgtEl>
                                          <p:spTgt spid="91"/>
                                        </p:tgtEl>
                                        <p:attrNameLst>
                                          <p:attrName>ppt_x</p:attrName>
                                        </p:attrNameLst>
                                      </p:cBhvr>
                                      <p:tavLst>
                                        <p:tav tm="0">
                                          <p:val>
                                            <p:strVal val="#ppt_x"/>
                                          </p:val>
                                        </p:tav>
                                        <p:tav tm="100000">
                                          <p:val>
                                            <p:strVal val="#ppt_x"/>
                                          </p:val>
                                        </p:tav>
                                      </p:tavLst>
                                    </p:anim>
                                    <p:anim calcmode="lin" valueType="num">
                                      <p:cBhvr additive="base">
                                        <p:cTn id="132" dur="1250" fill="hold"/>
                                        <p:tgtEl>
                                          <p:spTgt spid="91"/>
                                        </p:tgtEl>
                                        <p:attrNameLst>
                                          <p:attrName>ppt_y</p:attrName>
                                        </p:attrNameLst>
                                      </p:cBhvr>
                                      <p:tavLst>
                                        <p:tav tm="0">
                                          <p:val>
                                            <p:strVal val="1+#ppt_h/2"/>
                                          </p:val>
                                        </p:tav>
                                        <p:tav tm="100000">
                                          <p:val>
                                            <p:strVal val="#ppt_y"/>
                                          </p:val>
                                        </p:tav>
                                      </p:tavLst>
                                    </p:anim>
                                  </p:childTnLst>
                                </p:cTn>
                              </p:par>
                              <p:par>
                                <p:cTn id="133" presetID="2" presetClass="entr" presetSubtype="4" decel="100000" fill="hold" grpId="0" nodeType="withEffect">
                                  <p:stCondLst>
                                    <p:cond delay="1600"/>
                                  </p:stCondLst>
                                  <p:childTnLst>
                                    <p:set>
                                      <p:cBhvr>
                                        <p:cTn id="134" dur="1" fill="hold">
                                          <p:stCondLst>
                                            <p:cond delay="0"/>
                                          </p:stCondLst>
                                        </p:cTn>
                                        <p:tgtEl>
                                          <p:spTgt spid="25"/>
                                        </p:tgtEl>
                                        <p:attrNameLst>
                                          <p:attrName>style.visibility</p:attrName>
                                        </p:attrNameLst>
                                      </p:cBhvr>
                                      <p:to>
                                        <p:strVal val="visible"/>
                                      </p:to>
                                    </p:set>
                                    <p:anim calcmode="lin" valueType="num">
                                      <p:cBhvr additive="base">
                                        <p:cTn id="135" dur="1250" fill="hold"/>
                                        <p:tgtEl>
                                          <p:spTgt spid="25"/>
                                        </p:tgtEl>
                                        <p:attrNameLst>
                                          <p:attrName>ppt_x</p:attrName>
                                        </p:attrNameLst>
                                      </p:cBhvr>
                                      <p:tavLst>
                                        <p:tav tm="0">
                                          <p:val>
                                            <p:strVal val="#ppt_x"/>
                                          </p:val>
                                        </p:tav>
                                        <p:tav tm="100000">
                                          <p:val>
                                            <p:strVal val="#ppt_x"/>
                                          </p:val>
                                        </p:tav>
                                      </p:tavLst>
                                    </p:anim>
                                    <p:anim calcmode="lin" valueType="num">
                                      <p:cBhvr additive="base">
                                        <p:cTn id="136" dur="1250" fill="hold"/>
                                        <p:tgtEl>
                                          <p:spTgt spid="25"/>
                                        </p:tgtEl>
                                        <p:attrNameLst>
                                          <p:attrName>ppt_y</p:attrName>
                                        </p:attrNameLst>
                                      </p:cBhvr>
                                      <p:tavLst>
                                        <p:tav tm="0">
                                          <p:val>
                                            <p:strVal val="1+#ppt_h/2"/>
                                          </p:val>
                                        </p:tav>
                                        <p:tav tm="100000">
                                          <p:val>
                                            <p:strVal val="#ppt_y"/>
                                          </p:val>
                                        </p:tav>
                                      </p:tavLst>
                                    </p:anim>
                                  </p:childTnLst>
                                </p:cTn>
                              </p:par>
                              <p:par>
                                <p:cTn id="137" presetID="2" presetClass="entr" presetSubtype="4" decel="100000" fill="hold" grpId="0" nodeType="withEffect">
                                  <p:stCondLst>
                                    <p:cond delay="1600"/>
                                  </p:stCondLst>
                                  <p:childTnLst>
                                    <p:set>
                                      <p:cBhvr>
                                        <p:cTn id="138" dur="1" fill="hold">
                                          <p:stCondLst>
                                            <p:cond delay="0"/>
                                          </p:stCondLst>
                                        </p:cTn>
                                        <p:tgtEl>
                                          <p:spTgt spid="111"/>
                                        </p:tgtEl>
                                        <p:attrNameLst>
                                          <p:attrName>style.visibility</p:attrName>
                                        </p:attrNameLst>
                                      </p:cBhvr>
                                      <p:to>
                                        <p:strVal val="visible"/>
                                      </p:to>
                                    </p:set>
                                    <p:anim calcmode="lin" valueType="num">
                                      <p:cBhvr additive="base">
                                        <p:cTn id="139" dur="1250" fill="hold"/>
                                        <p:tgtEl>
                                          <p:spTgt spid="111"/>
                                        </p:tgtEl>
                                        <p:attrNameLst>
                                          <p:attrName>ppt_x</p:attrName>
                                        </p:attrNameLst>
                                      </p:cBhvr>
                                      <p:tavLst>
                                        <p:tav tm="0">
                                          <p:val>
                                            <p:strVal val="#ppt_x"/>
                                          </p:val>
                                        </p:tav>
                                        <p:tav tm="100000">
                                          <p:val>
                                            <p:strVal val="#ppt_x"/>
                                          </p:val>
                                        </p:tav>
                                      </p:tavLst>
                                    </p:anim>
                                    <p:anim calcmode="lin" valueType="num">
                                      <p:cBhvr additive="base">
                                        <p:cTn id="140" dur="1250" fill="hold"/>
                                        <p:tgtEl>
                                          <p:spTgt spid="111"/>
                                        </p:tgtEl>
                                        <p:attrNameLst>
                                          <p:attrName>ppt_y</p:attrName>
                                        </p:attrNameLst>
                                      </p:cBhvr>
                                      <p:tavLst>
                                        <p:tav tm="0">
                                          <p:val>
                                            <p:strVal val="1+#ppt_h/2"/>
                                          </p:val>
                                        </p:tav>
                                        <p:tav tm="100000">
                                          <p:val>
                                            <p:strVal val="#ppt_y"/>
                                          </p:val>
                                        </p:tav>
                                      </p:tavLst>
                                    </p:anim>
                                  </p:childTnLst>
                                </p:cTn>
                              </p:par>
                              <p:par>
                                <p:cTn id="141" presetID="2" presetClass="entr" presetSubtype="4" decel="100000" fill="hold" grpId="0" nodeType="withEffect">
                                  <p:stCondLst>
                                    <p:cond delay="1700"/>
                                  </p:stCondLst>
                                  <p:childTnLst>
                                    <p:set>
                                      <p:cBhvr>
                                        <p:cTn id="142" dur="1" fill="hold">
                                          <p:stCondLst>
                                            <p:cond delay="0"/>
                                          </p:stCondLst>
                                        </p:cTn>
                                        <p:tgtEl>
                                          <p:spTgt spid="31"/>
                                        </p:tgtEl>
                                        <p:attrNameLst>
                                          <p:attrName>style.visibility</p:attrName>
                                        </p:attrNameLst>
                                      </p:cBhvr>
                                      <p:to>
                                        <p:strVal val="visible"/>
                                      </p:to>
                                    </p:set>
                                    <p:anim calcmode="lin" valueType="num">
                                      <p:cBhvr additive="base">
                                        <p:cTn id="143" dur="1250" fill="hold"/>
                                        <p:tgtEl>
                                          <p:spTgt spid="31"/>
                                        </p:tgtEl>
                                        <p:attrNameLst>
                                          <p:attrName>ppt_x</p:attrName>
                                        </p:attrNameLst>
                                      </p:cBhvr>
                                      <p:tavLst>
                                        <p:tav tm="0">
                                          <p:val>
                                            <p:strVal val="#ppt_x"/>
                                          </p:val>
                                        </p:tav>
                                        <p:tav tm="100000">
                                          <p:val>
                                            <p:strVal val="#ppt_x"/>
                                          </p:val>
                                        </p:tav>
                                      </p:tavLst>
                                    </p:anim>
                                    <p:anim calcmode="lin" valueType="num">
                                      <p:cBhvr additive="base">
                                        <p:cTn id="144" dur="1250" fill="hold"/>
                                        <p:tgtEl>
                                          <p:spTgt spid="31"/>
                                        </p:tgtEl>
                                        <p:attrNameLst>
                                          <p:attrName>ppt_y</p:attrName>
                                        </p:attrNameLst>
                                      </p:cBhvr>
                                      <p:tavLst>
                                        <p:tav tm="0">
                                          <p:val>
                                            <p:strVal val="1+#ppt_h/2"/>
                                          </p:val>
                                        </p:tav>
                                        <p:tav tm="100000">
                                          <p:val>
                                            <p:strVal val="#ppt_y"/>
                                          </p:val>
                                        </p:tav>
                                      </p:tavLst>
                                    </p:anim>
                                  </p:childTnLst>
                                </p:cTn>
                              </p:par>
                              <p:par>
                                <p:cTn id="145" presetID="2" presetClass="entr" presetSubtype="4" decel="100000" fill="hold" grpId="0" nodeType="withEffect">
                                  <p:stCondLst>
                                    <p:cond delay="1700"/>
                                  </p:stCondLst>
                                  <p:childTnLst>
                                    <p:set>
                                      <p:cBhvr>
                                        <p:cTn id="146" dur="1" fill="hold">
                                          <p:stCondLst>
                                            <p:cond delay="0"/>
                                          </p:stCondLst>
                                        </p:cTn>
                                        <p:tgtEl>
                                          <p:spTgt spid="117"/>
                                        </p:tgtEl>
                                        <p:attrNameLst>
                                          <p:attrName>style.visibility</p:attrName>
                                        </p:attrNameLst>
                                      </p:cBhvr>
                                      <p:to>
                                        <p:strVal val="visible"/>
                                      </p:to>
                                    </p:set>
                                    <p:anim calcmode="lin" valueType="num">
                                      <p:cBhvr additive="base">
                                        <p:cTn id="147" dur="1250" fill="hold"/>
                                        <p:tgtEl>
                                          <p:spTgt spid="117"/>
                                        </p:tgtEl>
                                        <p:attrNameLst>
                                          <p:attrName>ppt_x</p:attrName>
                                        </p:attrNameLst>
                                      </p:cBhvr>
                                      <p:tavLst>
                                        <p:tav tm="0">
                                          <p:val>
                                            <p:strVal val="#ppt_x"/>
                                          </p:val>
                                        </p:tav>
                                        <p:tav tm="100000">
                                          <p:val>
                                            <p:strVal val="#ppt_x"/>
                                          </p:val>
                                        </p:tav>
                                      </p:tavLst>
                                    </p:anim>
                                    <p:anim calcmode="lin" valueType="num">
                                      <p:cBhvr additive="base">
                                        <p:cTn id="148" dur="1250" fill="hold"/>
                                        <p:tgtEl>
                                          <p:spTgt spid="117"/>
                                        </p:tgtEl>
                                        <p:attrNameLst>
                                          <p:attrName>ppt_y</p:attrName>
                                        </p:attrNameLst>
                                      </p:cBhvr>
                                      <p:tavLst>
                                        <p:tav tm="0">
                                          <p:val>
                                            <p:strVal val="1+#ppt_h/2"/>
                                          </p:val>
                                        </p:tav>
                                        <p:tav tm="100000">
                                          <p:val>
                                            <p:strVal val="#ppt_y"/>
                                          </p:val>
                                        </p:tav>
                                      </p:tavLst>
                                    </p:anim>
                                  </p:childTnLst>
                                </p:cTn>
                              </p:par>
                              <p:par>
                                <p:cTn id="149" presetID="2" presetClass="entr" presetSubtype="4" decel="100000" fill="hold" grpId="0" nodeType="withEffect">
                                  <p:stCondLst>
                                    <p:cond delay="1800"/>
                                  </p:stCondLst>
                                  <p:childTnLst>
                                    <p:set>
                                      <p:cBhvr>
                                        <p:cTn id="150" dur="1" fill="hold">
                                          <p:stCondLst>
                                            <p:cond delay="0"/>
                                          </p:stCondLst>
                                        </p:cTn>
                                        <p:tgtEl>
                                          <p:spTgt spid="14"/>
                                        </p:tgtEl>
                                        <p:attrNameLst>
                                          <p:attrName>style.visibility</p:attrName>
                                        </p:attrNameLst>
                                      </p:cBhvr>
                                      <p:to>
                                        <p:strVal val="visible"/>
                                      </p:to>
                                    </p:set>
                                    <p:anim calcmode="lin" valueType="num">
                                      <p:cBhvr additive="base">
                                        <p:cTn id="151" dur="1250" fill="hold"/>
                                        <p:tgtEl>
                                          <p:spTgt spid="14"/>
                                        </p:tgtEl>
                                        <p:attrNameLst>
                                          <p:attrName>ppt_x</p:attrName>
                                        </p:attrNameLst>
                                      </p:cBhvr>
                                      <p:tavLst>
                                        <p:tav tm="0">
                                          <p:val>
                                            <p:strVal val="#ppt_x"/>
                                          </p:val>
                                        </p:tav>
                                        <p:tav tm="100000">
                                          <p:val>
                                            <p:strVal val="#ppt_x"/>
                                          </p:val>
                                        </p:tav>
                                      </p:tavLst>
                                    </p:anim>
                                    <p:anim calcmode="lin" valueType="num">
                                      <p:cBhvr additive="base">
                                        <p:cTn id="152" dur="1250" fill="hold"/>
                                        <p:tgtEl>
                                          <p:spTgt spid="14"/>
                                        </p:tgtEl>
                                        <p:attrNameLst>
                                          <p:attrName>ppt_y</p:attrName>
                                        </p:attrNameLst>
                                      </p:cBhvr>
                                      <p:tavLst>
                                        <p:tav tm="0">
                                          <p:val>
                                            <p:strVal val="1+#ppt_h/2"/>
                                          </p:val>
                                        </p:tav>
                                        <p:tav tm="100000">
                                          <p:val>
                                            <p:strVal val="#ppt_y"/>
                                          </p:val>
                                        </p:tav>
                                      </p:tavLst>
                                    </p:anim>
                                  </p:childTnLst>
                                </p:cTn>
                              </p:par>
                              <p:par>
                                <p:cTn id="153" presetID="2" presetClass="entr" presetSubtype="4" decel="100000" fill="hold" grpId="0" nodeType="withEffect">
                                  <p:stCondLst>
                                    <p:cond delay="1800"/>
                                  </p:stCondLst>
                                  <p:childTnLst>
                                    <p:set>
                                      <p:cBhvr>
                                        <p:cTn id="154" dur="1" fill="hold">
                                          <p:stCondLst>
                                            <p:cond delay="0"/>
                                          </p:stCondLst>
                                        </p:cTn>
                                        <p:tgtEl>
                                          <p:spTgt spid="73"/>
                                        </p:tgtEl>
                                        <p:attrNameLst>
                                          <p:attrName>style.visibility</p:attrName>
                                        </p:attrNameLst>
                                      </p:cBhvr>
                                      <p:to>
                                        <p:strVal val="visible"/>
                                      </p:to>
                                    </p:set>
                                    <p:anim calcmode="lin" valueType="num">
                                      <p:cBhvr additive="base">
                                        <p:cTn id="155" dur="1250" fill="hold"/>
                                        <p:tgtEl>
                                          <p:spTgt spid="73"/>
                                        </p:tgtEl>
                                        <p:attrNameLst>
                                          <p:attrName>ppt_x</p:attrName>
                                        </p:attrNameLst>
                                      </p:cBhvr>
                                      <p:tavLst>
                                        <p:tav tm="0">
                                          <p:val>
                                            <p:strVal val="#ppt_x"/>
                                          </p:val>
                                        </p:tav>
                                        <p:tav tm="100000">
                                          <p:val>
                                            <p:strVal val="#ppt_x"/>
                                          </p:val>
                                        </p:tav>
                                      </p:tavLst>
                                    </p:anim>
                                    <p:anim calcmode="lin" valueType="num">
                                      <p:cBhvr additive="base">
                                        <p:cTn id="156" dur="1250" fill="hold"/>
                                        <p:tgtEl>
                                          <p:spTgt spid="73"/>
                                        </p:tgtEl>
                                        <p:attrNameLst>
                                          <p:attrName>ppt_y</p:attrName>
                                        </p:attrNameLst>
                                      </p:cBhvr>
                                      <p:tavLst>
                                        <p:tav tm="0">
                                          <p:val>
                                            <p:strVal val="1+#ppt_h/2"/>
                                          </p:val>
                                        </p:tav>
                                        <p:tav tm="100000">
                                          <p:val>
                                            <p:strVal val="#ppt_y"/>
                                          </p:val>
                                        </p:tav>
                                      </p:tavLst>
                                    </p:anim>
                                  </p:childTnLst>
                                </p:cTn>
                              </p:par>
                              <p:par>
                                <p:cTn id="157" presetID="2" presetClass="entr" presetSubtype="4" decel="100000" fill="hold" grpId="0" nodeType="withEffect">
                                  <p:stCondLst>
                                    <p:cond delay="1900"/>
                                  </p:stCondLst>
                                  <p:childTnLst>
                                    <p:set>
                                      <p:cBhvr>
                                        <p:cTn id="158" dur="1" fill="hold">
                                          <p:stCondLst>
                                            <p:cond delay="0"/>
                                          </p:stCondLst>
                                        </p:cTn>
                                        <p:tgtEl>
                                          <p:spTgt spid="20"/>
                                        </p:tgtEl>
                                        <p:attrNameLst>
                                          <p:attrName>style.visibility</p:attrName>
                                        </p:attrNameLst>
                                      </p:cBhvr>
                                      <p:to>
                                        <p:strVal val="visible"/>
                                      </p:to>
                                    </p:set>
                                    <p:anim calcmode="lin" valueType="num">
                                      <p:cBhvr additive="base">
                                        <p:cTn id="159" dur="1250" fill="hold"/>
                                        <p:tgtEl>
                                          <p:spTgt spid="20"/>
                                        </p:tgtEl>
                                        <p:attrNameLst>
                                          <p:attrName>ppt_x</p:attrName>
                                        </p:attrNameLst>
                                      </p:cBhvr>
                                      <p:tavLst>
                                        <p:tav tm="0">
                                          <p:val>
                                            <p:strVal val="#ppt_x"/>
                                          </p:val>
                                        </p:tav>
                                        <p:tav tm="100000">
                                          <p:val>
                                            <p:strVal val="#ppt_x"/>
                                          </p:val>
                                        </p:tav>
                                      </p:tavLst>
                                    </p:anim>
                                    <p:anim calcmode="lin" valueType="num">
                                      <p:cBhvr additive="base">
                                        <p:cTn id="160" dur="1250" fill="hold"/>
                                        <p:tgtEl>
                                          <p:spTgt spid="20"/>
                                        </p:tgtEl>
                                        <p:attrNameLst>
                                          <p:attrName>ppt_y</p:attrName>
                                        </p:attrNameLst>
                                      </p:cBhvr>
                                      <p:tavLst>
                                        <p:tav tm="0">
                                          <p:val>
                                            <p:strVal val="1+#ppt_h/2"/>
                                          </p:val>
                                        </p:tav>
                                        <p:tav tm="100000">
                                          <p:val>
                                            <p:strVal val="#ppt_y"/>
                                          </p:val>
                                        </p:tav>
                                      </p:tavLst>
                                    </p:anim>
                                  </p:childTnLst>
                                </p:cTn>
                              </p:par>
                              <p:par>
                                <p:cTn id="161" presetID="2" presetClass="entr" presetSubtype="4" decel="100000" fill="hold" grpId="0" nodeType="withEffect">
                                  <p:stCondLst>
                                    <p:cond delay="1900"/>
                                  </p:stCondLst>
                                  <p:childTnLst>
                                    <p:set>
                                      <p:cBhvr>
                                        <p:cTn id="162" dur="1" fill="hold">
                                          <p:stCondLst>
                                            <p:cond delay="0"/>
                                          </p:stCondLst>
                                        </p:cTn>
                                        <p:tgtEl>
                                          <p:spTgt spid="92"/>
                                        </p:tgtEl>
                                        <p:attrNameLst>
                                          <p:attrName>style.visibility</p:attrName>
                                        </p:attrNameLst>
                                      </p:cBhvr>
                                      <p:to>
                                        <p:strVal val="visible"/>
                                      </p:to>
                                    </p:set>
                                    <p:anim calcmode="lin" valueType="num">
                                      <p:cBhvr additive="base">
                                        <p:cTn id="163" dur="1250" fill="hold"/>
                                        <p:tgtEl>
                                          <p:spTgt spid="92"/>
                                        </p:tgtEl>
                                        <p:attrNameLst>
                                          <p:attrName>ppt_x</p:attrName>
                                        </p:attrNameLst>
                                      </p:cBhvr>
                                      <p:tavLst>
                                        <p:tav tm="0">
                                          <p:val>
                                            <p:strVal val="#ppt_x"/>
                                          </p:val>
                                        </p:tav>
                                        <p:tav tm="100000">
                                          <p:val>
                                            <p:strVal val="#ppt_x"/>
                                          </p:val>
                                        </p:tav>
                                      </p:tavLst>
                                    </p:anim>
                                    <p:anim calcmode="lin" valueType="num">
                                      <p:cBhvr additive="base">
                                        <p:cTn id="164" dur="1250" fill="hold"/>
                                        <p:tgtEl>
                                          <p:spTgt spid="92"/>
                                        </p:tgtEl>
                                        <p:attrNameLst>
                                          <p:attrName>ppt_y</p:attrName>
                                        </p:attrNameLst>
                                      </p:cBhvr>
                                      <p:tavLst>
                                        <p:tav tm="0">
                                          <p:val>
                                            <p:strVal val="1+#ppt_h/2"/>
                                          </p:val>
                                        </p:tav>
                                        <p:tav tm="100000">
                                          <p:val>
                                            <p:strVal val="#ppt_y"/>
                                          </p:val>
                                        </p:tav>
                                      </p:tavLst>
                                    </p:anim>
                                  </p:childTnLst>
                                </p:cTn>
                              </p:par>
                              <p:par>
                                <p:cTn id="165" presetID="2" presetClass="entr" presetSubtype="4" decel="100000" fill="hold" grpId="0" nodeType="withEffect">
                                  <p:stCondLst>
                                    <p:cond delay="2000"/>
                                  </p:stCondLst>
                                  <p:childTnLst>
                                    <p:set>
                                      <p:cBhvr>
                                        <p:cTn id="166" dur="1" fill="hold">
                                          <p:stCondLst>
                                            <p:cond delay="0"/>
                                          </p:stCondLst>
                                        </p:cTn>
                                        <p:tgtEl>
                                          <p:spTgt spid="26"/>
                                        </p:tgtEl>
                                        <p:attrNameLst>
                                          <p:attrName>style.visibility</p:attrName>
                                        </p:attrNameLst>
                                      </p:cBhvr>
                                      <p:to>
                                        <p:strVal val="visible"/>
                                      </p:to>
                                    </p:set>
                                    <p:anim calcmode="lin" valueType="num">
                                      <p:cBhvr additive="base">
                                        <p:cTn id="167" dur="1250" fill="hold"/>
                                        <p:tgtEl>
                                          <p:spTgt spid="26"/>
                                        </p:tgtEl>
                                        <p:attrNameLst>
                                          <p:attrName>ppt_x</p:attrName>
                                        </p:attrNameLst>
                                      </p:cBhvr>
                                      <p:tavLst>
                                        <p:tav tm="0">
                                          <p:val>
                                            <p:strVal val="#ppt_x"/>
                                          </p:val>
                                        </p:tav>
                                        <p:tav tm="100000">
                                          <p:val>
                                            <p:strVal val="#ppt_x"/>
                                          </p:val>
                                        </p:tav>
                                      </p:tavLst>
                                    </p:anim>
                                    <p:anim calcmode="lin" valueType="num">
                                      <p:cBhvr additive="base">
                                        <p:cTn id="168" dur="1250" fill="hold"/>
                                        <p:tgtEl>
                                          <p:spTgt spid="26"/>
                                        </p:tgtEl>
                                        <p:attrNameLst>
                                          <p:attrName>ppt_y</p:attrName>
                                        </p:attrNameLst>
                                      </p:cBhvr>
                                      <p:tavLst>
                                        <p:tav tm="0">
                                          <p:val>
                                            <p:strVal val="1+#ppt_h/2"/>
                                          </p:val>
                                        </p:tav>
                                        <p:tav tm="100000">
                                          <p:val>
                                            <p:strVal val="#ppt_y"/>
                                          </p:val>
                                        </p:tav>
                                      </p:tavLst>
                                    </p:anim>
                                  </p:childTnLst>
                                </p:cTn>
                              </p:par>
                              <p:par>
                                <p:cTn id="169" presetID="2" presetClass="entr" presetSubtype="4" decel="100000" fill="hold" grpId="0" nodeType="withEffect">
                                  <p:stCondLst>
                                    <p:cond delay="2000"/>
                                  </p:stCondLst>
                                  <p:childTnLst>
                                    <p:set>
                                      <p:cBhvr>
                                        <p:cTn id="170" dur="1" fill="hold">
                                          <p:stCondLst>
                                            <p:cond delay="0"/>
                                          </p:stCondLst>
                                        </p:cTn>
                                        <p:tgtEl>
                                          <p:spTgt spid="112"/>
                                        </p:tgtEl>
                                        <p:attrNameLst>
                                          <p:attrName>style.visibility</p:attrName>
                                        </p:attrNameLst>
                                      </p:cBhvr>
                                      <p:to>
                                        <p:strVal val="visible"/>
                                      </p:to>
                                    </p:set>
                                    <p:anim calcmode="lin" valueType="num">
                                      <p:cBhvr additive="base">
                                        <p:cTn id="171" dur="1250" fill="hold"/>
                                        <p:tgtEl>
                                          <p:spTgt spid="112"/>
                                        </p:tgtEl>
                                        <p:attrNameLst>
                                          <p:attrName>ppt_x</p:attrName>
                                        </p:attrNameLst>
                                      </p:cBhvr>
                                      <p:tavLst>
                                        <p:tav tm="0">
                                          <p:val>
                                            <p:strVal val="#ppt_x"/>
                                          </p:val>
                                        </p:tav>
                                        <p:tav tm="100000">
                                          <p:val>
                                            <p:strVal val="#ppt_x"/>
                                          </p:val>
                                        </p:tav>
                                      </p:tavLst>
                                    </p:anim>
                                    <p:anim calcmode="lin" valueType="num">
                                      <p:cBhvr additive="base">
                                        <p:cTn id="172" dur="1250" fill="hold"/>
                                        <p:tgtEl>
                                          <p:spTgt spid="112"/>
                                        </p:tgtEl>
                                        <p:attrNameLst>
                                          <p:attrName>ppt_y</p:attrName>
                                        </p:attrNameLst>
                                      </p:cBhvr>
                                      <p:tavLst>
                                        <p:tav tm="0">
                                          <p:val>
                                            <p:strVal val="1+#ppt_h/2"/>
                                          </p:val>
                                        </p:tav>
                                        <p:tav tm="100000">
                                          <p:val>
                                            <p:strVal val="#ppt_y"/>
                                          </p:val>
                                        </p:tav>
                                      </p:tavLst>
                                    </p:anim>
                                  </p:childTnLst>
                                </p:cTn>
                              </p:par>
                              <p:par>
                                <p:cTn id="173" presetID="2" presetClass="entr" presetSubtype="4" decel="100000" fill="hold" grpId="0" nodeType="withEffect">
                                  <p:stCondLst>
                                    <p:cond delay="2100"/>
                                  </p:stCondLst>
                                  <p:childTnLst>
                                    <p:set>
                                      <p:cBhvr>
                                        <p:cTn id="174" dur="1" fill="hold">
                                          <p:stCondLst>
                                            <p:cond delay="0"/>
                                          </p:stCondLst>
                                        </p:cTn>
                                        <p:tgtEl>
                                          <p:spTgt spid="32"/>
                                        </p:tgtEl>
                                        <p:attrNameLst>
                                          <p:attrName>style.visibility</p:attrName>
                                        </p:attrNameLst>
                                      </p:cBhvr>
                                      <p:to>
                                        <p:strVal val="visible"/>
                                      </p:to>
                                    </p:set>
                                    <p:anim calcmode="lin" valueType="num">
                                      <p:cBhvr additive="base">
                                        <p:cTn id="175" dur="1250" fill="hold"/>
                                        <p:tgtEl>
                                          <p:spTgt spid="32"/>
                                        </p:tgtEl>
                                        <p:attrNameLst>
                                          <p:attrName>ppt_x</p:attrName>
                                        </p:attrNameLst>
                                      </p:cBhvr>
                                      <p:tavLst>
                                        <p:tav tm="0">
                                          <p:val>
                                            <p:strVal val="#ppt_x"/>
                                          </p:val>
                                        </p:tav>
                                        <p:tav tm="100000">
                                          <p:val>
                                            <p:strVal val="#ppt_x"/>
                                          </p:val>
                                        </p:tav>
                                      </p:tavLst>
                                    </p:anim>
                                    <p:anim calcmode="lin" valueType="num">
                                      <p:cBhvr additive="base">
                                        <p:cTn id="176" dur="1250" fill="hold"/>
                                        <p:tgtEl>
                                          <p:spTgt spid="32"/>
                                        </p:tgtEl>
                                        <p:attrNameLst>
                                          <p:attrName>ppt_y</p:attrName>
                                        </p:attrNameLst>
                                      </p:cBhvr>
                                      <p:tavLst>
                                        <p:tav tm="0">
                                          <p:val>
                                            <p:strVal val="1+#ppt_h/2"/>
                                          </p:val>
                                        </p:tav>
                                        <p:tav tm="100000">
                                          <p:val>
                                            <p:strVal val="#ppt_y"/>
                                          </p:val>
                                        </p:tav>
                                      </p:tavLst>
                                    </p:anim>
                                  </p:childTnLst>
                                </p:cTn>
                              </p:par>
                              <p:par>
                                <p:cTn id="177" presetID="2" presetClass="entr" presetSubtype="4" decel="100000" fill="hold" grpId="0" nodeType="withEffect">
                                  <p:stCondLst>
                                    <p:cond delay="2100"/>
                                  </p:stCondLst>
                                  <p:childTnLst>
                                    <p:set>
                                      <p:cBhvr>
                                        <p:cTn id="178" dur="1" fill="hold">
                                          <p:stCondLst>
                                            <p:cond delay="0"/>
                                          </p:stCondLst>
                                        </p:cTn>
                                        <p:tgtEl>
                                          <p:spTgt spid="118"/>
                                        </p:tgtEl>
                                        <p:attrNameLst>
                                          <p:attrName>style.visibility</p:attrName>
                                        </p:attrNameLst>
                                      </p:cBhvr>
                                      <p:to>
                                        <p:strVal val="visible"/>
                                      </p:to>
                                    </p:set>
                                    <p:anim calcmode="lin" valueType="num">
                                      <p:cBhvr additive="base">
                                        <p:cTn id="179" dur="1250" fill="hold"/>
                                        <p:tgtEl>
                                          <p:spTgt spid="118"/>
                                        </p:tgtEl>
                                        <p:attrNameLst>
                                          <p:attrName>ppt_x</p:attrName>
                                        </p:attrNameLst>
                                      </p:cBhvr>
                                      <p:tavLst>
                                        <p:tav tm="0">
                                          <p:val>
                                            <p:strVal val="#ppt_x"/>
                                          </p:val>
                                        </p:tav>
                                        <p:tav tm="100000">
                                          <p:val>
                                            <p:strVal val="#ppt_x"/>
                                          </p:val>
                                        </p:tav>
                                      </p:tavLst>
                                    </p:anim>
                                    <p:anim calcmode="lin" valueType="num">
                                      <p:cBhvr additive="base">
                                        <p:cTn id="180" dur="1250" fill="hold"/>
                                        <p:tgtEl>
                                          <p:spTgt spid="118"/>
                                        </p:tgtEl>
                                        <p:attrNameLst>
                                          <p:attrName>ppt_y</p:attrName>
                                        </p:attrNameLst>
                                      </p:cBhvr>
                                      <p:tavLst>
                                        <p:tav tm="0">
                                          <p:val>
                                            <p:strVal val="1+#ppt_h/2"/>
                                          </p:val>
                                        </p:tav>
                                        <p:tav tm="100000">
                                          <p:val>
                                            <p:strVal val="#ppt_y"/>
                                          </p:val>
                                        </p:tav>
                                      </p:tavLst>
                                    </p:anim>
                                  </p:childTnLst>
                                </p:cTn>
                              </p:par>
                              <p:par>
                                <p:cTn id="181" presetID="2" presetClass="entr" presetSubtype="4" decel="100000" fill="hold" grpId="0" nodeType="withEffect">
                                  <p:stCondLst>
                                    <p:cond delay="2200"/>
                                  </p:stCondLst>
                                  <p:childTnLst>
                                    <p:set>
                                      <p:cBhvr>
                                        <p:cTn id="182" dur="1" fill="hold">
                                          <p:stCondLst>
                                            <p:cond delay="0"/>
                                          </p:stCondLst>
                                        </p:cTn>
                                        <p:tgtEl>
                                          <p:spTgt spid="21"/>
                                        </p:tgtEl>
                                        <p:attrNameLst>
                                          <p:attrName>style.visibility</p:attrName>
                                        </p:attrNameLst>
                                      </p:cBhvr>
                                      <p:to>
                                        <p:strVal val="visible"/>
                                      </p:to>
                                    </p:set>
                                    <p:anim calcmode="lin" valueType="num">
                                      <p:cBhvr additive="base">
                                        <p:cTn id="183" dur="1250" fill="hold"/>
                                        <p:tgtEl>
                                          <p:spTgt spid="21"/>
                                        </p:tgtEl>
                                        <p:attrNameLst>
                                          <p:attrName>ppt_x</p:attrName>
                                        </p:attrNameLst>
                                      </p:cBhvr>
                                      <p:tavLst>
                                        <p:tav tm="0">
                                          <p:val>
                                            <p:strVal val="#ppt_x"/>
                                          </p:val>
                                        </p:tav>
                                        <p:tav tm="100000">
                                          <p:val>
                                            <p:strVal val="#ppt_x"/>
                                          </p:val>
                                        </p:tav>
                                      </p:tavLst>
                                    </p:anim>
                                    <p:anim calcmode="lin" valueType="num">
                                      <p:cBhvr additive="base">
                                        <p:cTn id="184" dur="1250" fill="hold"/>
                                        <p:tgtEl>
                                          <p:spTgt spid="21"/>
                                        </p:tgtEl>
                                        <p:attrNameLst>
                                          <p:attrName>ppt_y</p:attrName>
                                        </p:attrNameLst>
                                      </p:cBhvr>
                                      <p:tavLst>
                                        <p:tav tm="0">
                                          <p:val>
                                            <p:strVal val="1+#ppt_h/2"/>
                                          </p:val>
                                        </p:tav>
                                        <p:tav tm="100000">
                                          <p:val>
                                            <p:strVal val="#ppt_y"/>
                                          </p:val>
                                        </p:tav>
                                      </p:tavLst>
                                    </p:anim>
                                  </p:childTnLst>
                                </p:cTn>
                              </p:par>
                              <p:par>
                                <p:cTn id="185" presetID="2" presetClass="entr" presetSubtype="4" decel="100000" fill="hold" grpId="0" nodeType="withEffect">
                                  <p:stCondLst>
                                    <p:cond delay="2200"/>
                                  </p:stCondLst>
                                  <p:childTnLst>
                                    <p:set>
                                      <p:cBhvr>
                                        <p:cTn id="186" dur="1" fill="hold">
                                          <p:stCondLst>
                                            <p:cond delay="0"/>
                                          </p:stCondLst>
                                        </p:cTn>
                                        <p:tgtEl>
                                          <p:spTgt spid="93"/>
                                        </p:tgtEl>
                                        <p:attrNameLst>
                                          <p:attrName>style.visibility</p:attrName>
                                        </p:attrNameLst>
                                      </p:cBhvr>
                                      <p:to>
                                        <p:strVal val="visible"/>
                                      </p:to>
                                    </p:set>
                                    <p:anim calcmode="lin" valueType="num">
                                      <p:cBhvr additive="base">
                                        <p:cTn id="187" dur="1250" fill="hold"/>
                                        <p:tgtEl>
                                          <p:spTgt spid="93"/>
                                        </p:tgtEl>
                                        <p:attrNameLst>
                                          <p:attrName>ppt_x</p:attrName>
                                        </p:attrNameLst>
                                      </p:cBhvr>
                                      <p:tavLst>
                                        <p:tav tm="0">
                                          <p:val>
                                            <p:strVal val="#ppt_x"/>
                                          </p:val>
                                        </p:tav>
                                        <p:tav tm="100000">
                                          <p:val>
                                            <p:strVal val="#ppt_x"/>
                                          </p:val>
                                        </p:tav>
                                      </p:tavLst>
                                    </p:anim>
                                    <p:anim calcmode="lin" valueType="num">
                                      <p:cBhvr additive="base">
                                        <p:cTn id="188" dur="1250" fill="hold"/>
                                        <p:tgtEl>
                                          <p:spTgt spid="93"/>
                                        </p:tgtEl>
                                        <p:attrNameLst>
                                          <p:attrName>ppt_y</p:attrName>
                                        </p:attrNameLst>
                                      </p:cBhvr>
                                      <p:tavLst>
                                        <p:tav tm="0">
                                          <p:val>
                                            <p:strVal val="1+#ppt_h/2"/>
                                          </p:val>
                                        </p:tav>
                                        <p:tav tm="100000">
                                          <p:val>
                                            <p:strVal val="#ppt_y"/>
                                          </p:val>
                                        </p:tav>
                                      </p:tavLst>
                                    </p:anim>
                                  </p:childTnLst>
                                </p:cTn>
                              </p:par>
                              <p:par>
                                <p:cTn id="189" presetID="2" presetClass="entr" presetSubtype="4" decel="100000" fill="hold" grpId="0" nodeType="withEffect">
                                  <p:stCondLst>
                                    <p:cond delay="2300"/>
                                  </p:stCondLst>
                                  <p:childTnLst>
                                    <p:set>
                                      <p:cBhvr>
                                        <p:cTn id="190" dur="1" fill="hold">
                                          <p:stCondLst>
                                            <p:cond delay="0"/>
                                          </p:stCondLst>
                                        </p:cTn>
                                        <p:tgtEl>
                                          <p:spTgt spid="27"/>
                                        </p:tgtEl>
                                        <p:attrNameLst>
                                          <p:attrName>style.visibility</p:attrName>
                                        </p:attrNameLst>
                                      </p:cBhvr>
                                      <p:to>
                                        <p:strVal val="visible"/>
                                      </p:to>
                                    </p:set>
                                    <p:anim calcmode="lin" valueType="num">
                                      <p:cBhvr additive="base">
                                        <p:cTn id="191" dur="1250" fill="hold"/>
                                        <p:tgtEl>
                                          <p:spTgt spid="27"/>
                                        </p:tgtEl>
                                        <p:attrNameLst>
                                          <p:attrName>ppt_x</p:attrName>
                                        </p:attrNameLst>
                                      </p:cBhvr>
                                      <p:tavLst>
                                        <p:tav tm="0">
                                          <p:val>
                                            <p:strVal val="#ppt_x"/>
                                          </p:val>
                                        </p:tav>
                                        <p:tav tm="100000">
                                          <p:val>
                                            <p:strVal val="#ppt_x"/>
                                          </p:val>
                                        </p:tav>
                                      </p:tavLst>
                                    </p:anim>
                                    <p:anim calcmode="lin" valueType="num">
                                      <p:cBhvr additive="base">
                                        <p:cTn id="192" dur="1250" fill="hold"/>
                                        <p:tgtEl>
                                          <p:spTgt spid="27"/>
                                        </p:tgtEl>
                                        <p:attrNameLst>
                                          <p:attrName>ppt_y</p:attrName>
                                        </p:attrNameLst>
                                      </p:cBhvr>
                                      <p:tavLst>
                                        <p:tav tm="0">
                                          <p:val>
                                            <p:strVal val="1+#ppt_h/2"/>
                                          </p:val>
                                        </p:tav>
                                        <p:tav tm="100000">
                                          <p:val>
                                            <p:strVal val="#ppt_y"/>
                                          </p:val>
                                        </p:tav>
                                      </p:tavLst>
                                    </p:anim>
                                  </p:childTnLst>
                                </p:cTn>
                              </p:par>
                              <p:par>
                                <p:cTn id="193" presetID="2" presetClass="entr" presetSubtype="4" decel="100000" fill="hold" grpId="0" nodeType="withEffect">
                                  <p:stCondLst>
                                    <p:cond delay="2300"/>
                                  </p:stCondLst>
                                  <p:childTnLst>
                                    <p:set>
                                      <p:cBhvr>
                                        <p:cTn id="194" dur="1" fill="hold">
                                          <p:stCondLst>
                                            <p:cond delay="0"/>
                                          </p:stCondLst>
                                        </p:cTn>
                                        <p:tgtEl>
                                          <p:spTgt spid="113"/>
                                        </p:tgtEl>
                                        <p:attrNameLst>
                                          <p:attrName>style.visibility</p:attrName>
                                        </p:attrNameLst>
                                      </p:cBhvr>
                                      <p:to>
                                        <p:strVal val="visible"/>
                                      </p:to>
                                    </p:set>
                                    <p:anim calcmode="lin" valueType="num">
                                      <p:cBhvr additive="base">
                                        <p:cTn id="195" dur="1250" fill="hold"/>
                                        <p:tgtEl>
                                          <p:spTgt spid="113"/>
                                        </p:tgtEl>
                                        <p:attrNameLst>
                                          <p:attrName>ppt_x</p:attrName>
                                        </p:attrNameLst>
                                      </p:cBhvr>
                                      <p:tavLst>
                                        <p:tav tm="0">
                                          <p:val>
                                            <p:strVal val="#ppt_x"/>
                                          </p:val>
                                        </p:tav>
                                        <p:tav tm="100000">
                                          <p:val>
                                            <p:strVal val="#ppt_x"/>
                                          </p:val>
                                        </p:tav>
                                      </p:tavLst>
                                    </p:anim>
                                    <p:anim calcmode="lin" valueType="num">
                                      <p:cBhvr additive="base">
                                        <p:cTn id="196" dur="1250" fill="hold"/>
                                        <p:tgtEl>
                                          <p:spTgt spid="113"/>
                                        </p:tgtEl>
                                        <p:attrNameLst>
                                          <p:attrName>ppt_y</p:attrName>
                                        </p:attrNameLst>
                                      </p:cBhvr>
                                      <p:tavLst>
                                        <p:tav tm="0">
                                          <p:val>
                                            <p:strVal val="1+#ppt_h/2"/>
                                          </p:val>
                                        </p:tav>
                                        <p:tav tm="100000">
                                          <p:val>
                                            <p:strVal val="#ppt_y"/>
                                          </p:val>
                                        </p:tav>
                                      </p:tavLst>
                                    </p:anim>
                                  </p:childTnLst>
                                </p:cTn>
                              </p:par>
                              <p:par>
                                <p:cTn id="197" presetID="2" presetClass="entr" presetSubtype="4" decel="100000" fill="hold" grpId="0" nodeType="withEffect">
                                  <p:stCondLst>
                                    <p:cond delay="2400"/>
                                  </p:stCondLst>
                                  <p:childTnLst>
                                    <p:set>
                                      <p:cBhvr>
                                        <p:cTn id="198" dur="1" fill="hold">
                                          <p:stCondLst>
                                            <p:cond delay="0"/>
                                          </p:stCondLst>
                                        </p:cTn>
                                        <p:tgtEl>
                                          <p:spTgt spid="33"/>
                                        </p:tgtEl>
                                        <p:attrNameLst>
                                          <p:attrName>style.visibility</p:attrName>
                                        </p:attrNameLst>
                                      </p:cBhvr>
                                      <p:to>
                                        <p:strVal val="visible"/>
                                      </p:to>
                                    </p:set>
                                    <p:anim calcmode="lin" valueType="num">
                                      <p:cBhvr additive="base">
                                        <p:cTn id="199" dur="1250" fill="hold"/>
                                        <p:tgtEl>
                                          <p:spTgt spid="33"/>
                                        </p:tgtEl>
                                        <p:attrNameLst>
                                          <p:attrName>ppt_x</p:attrName>
                                        </p:attrNameLst>
                                      </p:cBhvr>
                                      <p:tavLst>
                                        <p:tav tm="0">
                                          <p:val>
                                            <p:strVal val="#ppt_x"/>
                                          </p:val>
                                        </p:tav>
                                        <p:tav tm="100000">
                                          <p:val>
                                            <p:strVal val="#ppt_x"/>
                                          </p:val>
                                        </p:tav>
                                      </p:tavLst>
                                    </p:anim>
                                    <p:anim calcmode="lin" valueType="num">
                                      <p:cBhvr additive="base">
                                        <p:cTn id="200" dur="1250" fill="hold"/>
                                        <p:tgtEl>
                                          <p:spTgt spid="33"/>
                                        </p:tgtEl>
                                        <p:attrNameLst>
                                          <p:attrName>ppt_y</p:attrName>
                                        </p:attrNameLst>
                                      </p:cBhvr>
                                      <p:tavLst>
                                        <p:tav tm="0">
                                          <p:val>
                                            <p:strVal val="1+#ppt_h/2"/>
                                          </p:val>
                                        </p:tav>
                                        <p:tav tm="100000">
                                          <p:val>
                                            <p:strVal val="#ppt_y"/>
                                          </p:val>
                                        </p:tav>
                                      </p:tavLst>
                                    </p:anim>
                                  </p:childTnLst>
                                </p:cTn>
                              </p:par>
                              <p:par>
                                <p:cTn id="201" presetID="2" presetClass="entr" presetSubtype="4" decel="100000" fill="hold" grpId="0" nodeType="withEffect">
                                  <p:stCondLst>
                                    <p:cond delay="2400"/>
                                  </p:stCondLst>
                                  <p:childTnLst>
                                    <p:set>
                                      <p:cBhvr>
                                        <p:cTn id="202" dur="1" fill="hold">
                                          <p:stCondLst>
                                            <p:cond delay="0"/>
                                          </p:stCondLst>
                                        </p:cTn>
                                        <p:tgtEl>
                                          <p:spTgt spid="119"/>
                                        </p:tgtEl>
                                        <p:attrNameLst>
                                          <p:attrName>style.visibility</p:attrName>
                                        </p:attrNameLst>
                                      </p:cBhvr>
                                      <p:to>
                                        <p:strVal val="visible"/>
                                      </p:to>
                                    </p:set>
                                    <p:anim calcmode="lin" valueType="num">
                                      <p:cBhvr additive="base">
                                        <p:cTn id="203" dur="1250" fill="hold"/>
                                        <p:tgtEl>
                                          <p:spTgt spid="119"/>
                                        </p:tgtEl>
                                        <p:attrNameLst>
                                          <p:attrName>ppt_x</p:attrName>
                                        </p:attrNameLst>
                                      </p:cBhvr>
                                      <p:tavLst>
                                        <p:tav tm="0">
                                          <p:val>
                                            <p:strVal val="#ppt_x"/>
                                          </p:val>
                                        </p:tav>
                                        <p:tav tm="100000">
                                          <p:val>
                                            <p:strVal val="#ppt_x"/>
                                          </p:val>
                                        </p:tav>
                                      </p:tavLst>
                                    </p:anim>
                                    <p:anim calcmode="lin" valueType="num">
                                      <p:cBhvr additive="base">
                                        <p:cTn id="204" dur="1250" fill="hold"/>
                                        <p:tgtEl>
                                          <p:spTgt spid="119"/>
                                        </p:tgtEl>
                                        <p:attrNameLst>
                                          <p:attrName>ppt_y</p:attrName>
                                        </p:attrNameLst>
                                      </p:cBhvr>
                                      <p:tavLst>
                                        <p:tav tm="0">
                                          <p:val>
                                            <p:strVal val="1+#ppt_h/2"/>
                                          </p:val>
                                        </p:tav>
                                        <p:tav tm="100000">
                                          <p:val>
                                            <p:strVal val="#ppt_y"/>
                                          </p:val>
                                        </p:tav>
                                      </p:tavLst>
                                    </p:anim>
                                  </p:childTnLst>
                                </p:cTn>
                              </p:par>
                              <p:par>
                                <p:cTn id="205" presetID="2" presetClass="entr" presetSubtype="4" decel="100000" fill="hold" grpId="0" nodeType="withEffect">
                                  <p:stCondLst>
                                    <p:cond delay="2500"/>
                                  </p:stCondLst>
                                  <p:childTnLst>
                                    <p:set>
                                      <p:cBhvr>
                                        <p:cTn id="206" dur="1" fill="hold">
                                          <p:stCondLst>
                                            <p:cond delay="0"/>
                                          </p:stCondLst>
                                        </p:cTn>
                                        <p:tgtEl>
                                          <p:spTgt spid="28"/>
                                        </p:tgtEl>
                                        <p:attrNameLst>
                                          <p:attrName>style.visibility</p:attrName>
                                        </p:attrNameLst>
                                      </p:cBhvr>
                                      <p:to>
                                        <p:strVal val="visible"/>
                                      </p:to>
                                    </p:set>
                                    <p:anim calcmode="lin" valueType="num">
                                      <p:cBhvr additive="base">
                                        <p:cTn id="207" dur="1250" fill="hold"/>
                                        <p:tgtEl>
                                          <p:spTgt spid="28"/>
                                        </p:tgtEl>
                                        <p:attrNameLst>
                                          <p:attrName>ppt_x</p:attrName>
                                        </p:attrNameLst>
                                      </p:cBhvr>
                                      <p:tavLst>
                                        <p:tav tm="0">
                                          <p:val>
                                            <p:strVal val="#ppt_x"/>
                                          </p:val>
                                        </p:tav>
                                        <p:tav tm="100000">
                                          <p:val>
                                            <p:strVal val="#ppt_x"/>
                                          </p:val>
                                        </p:tav>
                                      </p:tavLst>
                                    </p:anim>
                                    <p:anim calcmode="lin" valueType="num">
                                      <p:cBhvr additive="base">
                                        <p:cTn id="208" dur="1250" fill="hold"/>
                                        <p:tgtEl>
                                          <p:spTgt spid="28"/>
                                        </p:tgtEl>
                                        <p:attrNameLst>
                                          <p:attrName>ppt_y</p:attrName>
                                        </p:attrNameLst>
                                      </p:cBhvr>
                                      <p:tavLst>
                                        <p:tav tm="0">
                                          <p:val>
                                            <p:strVal val="1+#ppt_h/2"/>
                                          </p:val>
                                        </p:tav>
                                        <p:tav tm="100000">
                                          <p:val>
                                            <p:strVal val="#ppt_y"/>
                                          </p:val>
                                        </p:tav>
                                      </p:tavLst>
                                    </p:anim>
                                  </p:childTnLst>
                                </p:cTn>
                              </p:par>
                              <p:par>
                                <p:cTn id="209" presetID="2" presetClass="entr" presetSubtype="4" decel="100000" fill="hold" grpId="0" nodeType="withEffect">
                                  <p:stCondLst>
                                    <p:cond delay="2500"/>
                                  </p:stCondLst>
                                  <p:childTnLst>
                                    <p:set>
                                      <p:cBhvr>
                                        <p:cTn id="210" dur="1" fill="hold">
                                          <p:stCondLst>
                                            <p:cond delay="0"/>
                                          </p:stCondLst>
                                        </p:cTn>
                                        <p:tgtEl>
                                          <p:spTgt spid="114"/>
                                        </p:tgtEl>
                                        <p:attrNameLst>
                                          <p:attrName>style.visibility</p:attrName>
                                        </p:attrNameLst>
                                      </p:cBhvr>
                                      <p:to>
                                        <p:strVal val="visible"/>
                                      </p:to>
                                    </p:set>
                                    <p:anim calcmode="lin" valueType="num">
                                      <p:cBhvr additive="base">
                                        <p:cTn id="211" dur="1250" fill="hold"/>
                                        <p:tgtEl>
                                          <p:spTgt spid="114"/>
                                        </p:tgtEl>
                                        <p:attrNameLst>
                                          <p:attrName>ppt_x</p:attrName>
                                        </p:attrNameLst>
                                      </p:cBhvr>
                                      <p:tavLst>
                                        <p:tav tm="0">
                                          <p:val>
                                            <p:strVal val="#ppt_x"/>
                                          </p:val>
                                        </p:tav>
                                        <p:tav tm="100000">
                                          <p:val>
                                            <p:strVal val="#ppt_x"/>
                                          </p:val>
                                        </p:tav>
                                      </p:tavLst>
                                    </p:anim>
                                    <p:anim calcmode="lin" valueType="num">
                                      <p:cBhvr additive="base">
                                        <p:cTn id="212" dur="1250" fill="hold"/>
                                        <p:tgtEl>
                                          <p:spTgt spid="114"/>
                                        </p:tgtEl>
                                        <p:attrNameLst>
                                          <p:attrName>ppt_y</p:attrName>
                                        </p:attrNameLst>
                                      </p:cBhvr>
                                      <p:tavLst>
                                        <p:tav tm="0">
                                          <p:val>
                                            <p:strVal val="1+#ppt_h/2"/>
                                          </p:val>
                                        </p:tav>
                                        <p:tav tm="100000">
                                          <p:val>
                                            <p:strVal val="#ppt_y"/>
                                          </p:val>
                                        </p:tav>
                                      </p:tavLst>
                                    </p:anim>
                                  </p:childTnLst>
                                </p:cTn>
                              </p:par>
                              <p:par>
                                <p:cTn id="213" presetID="2" presetClass="entr" presetSubtype="4" decel="100000" fill="hold" grpId="0" nodeType="withEffect">
                                  <p:stCondLst>
                                    <p:cond delay="2600"/>
                                  </p:stCondLst>
                                  <p:childTnLst>
                                    <p:set>
                                      <p:cBhvr>
                                        <p:cTn id="214" dur="1" fill="hold">
                                          <p:stCondLst>
                                            <p:cond delay="0"/>
                                          </p:stCondLst>
                                        </p:cTn>
                                        <p:tgtEl>
                                          <p:spTgt spid="34"/>
                                        </p:tgtEl>
                                        <p:attrNameLst>
                                          <p:attrName>style.visibility</p:attrName>
                                        </p:attrNameLst>
                                      </p:cBhvr>
                                      <p:to>
                                        <p:strVal val="visible"/>
                                      </p:to>
                                    </p:set>
                                    <p:anim calcmode="lin" valueType="num">
                                      <p:cBhvr additive="base">
                                        <p:cTn id="215" dur="1250" fill="hold"/>
                                        <p:tgtEl>
                                          <p:spTgt spid="34"/>
                                        </p:tgtEl>
                                        <p:attrNameLst>
                                          <p:attrName>ppt_x</p:attrName>
                                        </p:attrNameLst>
                                      </p:cBhvr>
                                      <p:tavLst>
                                        <p:tav tm="0">
                                          <p:val>
                                            <p:strVal val="#ppt_x"/>
                                          </p:val>
                                        </p:tav>
                                        <p:tav tm="100000">
                                          <p:val>
                                            <p:strVal val="#ppt_x"/>
                                          </p:val>
                                        </p:tav>
                                      </p:tavLst>
                                    </p:anim>
                                    <p:anim calcmode="lin" valueType="num">
                                      <p:cBhvr additive="base">
                                        <p:cTn id="216" dur="1250" fill="hold"/>
                                        <p:tgtEl>
                                          <p:spTgt spid="34"/>
                                        </p:tgtEl>
                                        <p:attrNameLst>
                                          <p:attrName>ppt_y</p:attrName>
                                        </p:attrNameLst>
                                      </p:cBhvr>
                                      <p:tavLst>
                                        <p:tav tm="0">
                                          <p:val>
                                            <p:strVal val="1+#ppt_h/2"/>
                                          </p:val>
                                        </p:tav>
                                        <p:tav tm="100000">
                                          <p:val>
                                            <p:strVal val="#ppt_y"/>
                                          </p:val>
                                        </p:tav>
                                      </p:tavLst>
                                    </p:anim>
                                  </p:childTnLst>
                                </p:cTn>
                              </p:par>
                              <p:par>
                                <p:cTn id="217" presetID="2" presetClass="entr" presetSubtype="4" decel="100000" fill="hold" grpId="0" nodeType="withEffect">
                                  <p:stCondLst>
                                    <p:cond delay="2600"/>
                                  </p:stCondLst>
                                  <p:childTnLst>
                                    <p:set>
                                      <p:cBhvr>
                                        <p:cTn id="218" dur="1" fill="hold">
                                          <p:stCondLst>
                                            <p:cond delay="0"/>
                                          </p:stCondLst>
                                        </p:cTn>
                                        <p:tgtEl>
                                          <p:spTgt spid="120"/>
                                        </p:tgtEl>
                                        <p:attrNameLst>
                                          <p:attrName>style.visibility</p:attrName>
                                        </p:attrNameLst>
                                      </p:cBhvr>
                                      <p:to>
                                        <p:strVal val="visible"/>
                                      </p:to>
                                    </p:set>
                                    <p:anim calcmode="lin" valueType="num">
                                      <p:cBhvr additive="base">
                                        <p:cTn id="219" dur="1250" fill="hold"/>
                                        <p:tgtEl>
                                          <p:spTgt spid="120"/>
                                        </p:tgtEl>
                                        <p:attrNameLst>
                                          <p:attrName>ppt_x</p:attrName>
                                        </p:attrNameLst>
                                      </p:cBhvr>
                                      <p:tavLst>
                                        <p:tav tm="0">
                                          <p:val>
                                            <p:strVal val="#ppt_x"/>
                                          </p:val>
                                        </p:tav>
                                        <p:tav tm="100000">
                                          <p:val>
                                            <p:strVal val="#ppt_x"/>
                                          </p:val>
                                        </p:tav>
                                      </p:tavLst>
                                    </p:anim>
                                    <p:anim calcmode="lin" valueType="num">
                                      <p:cBhvr additive="base">
                                        <p:cTn id="220" dur="1250" fill="hold"/>
                                        <p:tgtEl>
                                          <p:spTgt spid="120"/>
                                        </p:tgtEl>
                                        <p:attrNameLst>
                                          <p:attrName>ppt_y</p:attrName>
                                        </p:attrNameLst>
                                      </p:cBhvr>
                                      <p:tavLst>
                                        <p:tav tm="0">
                                          <p:val>
                                            <p:strVal val="1+#ppt_h/2"/>
                                          </p:val>
                                        </p:tav>
                                        <p:tav tm="100000">
                                          <p:val>
                                            <p:strVal val="#ppt_y"/>
                                          </p:val>
                                        </p:tav>
                                      </p:tavLst>
                                    </p:anim>
                                  </p:childTnLst>
                                </p:cTn>
                              </p:par>
                              <p:par>
                                <p:cTn id="221" presetID="2" presetClass="entr" presetSubtype="4" decel="100000" fill="hold" grpId="0" nodeType="withEffect">
                                  <p:stCondLst>
                                    <p:cond delay="2700"/>
                                  </p:stCondLst>
                                  <p:childTnLst>
                                    <p:set>
                                      <p:cBhvr>
                                        <p:cTn id="222" dur="1" fill="hold">
                                          <p:stCondLst>
                                            <p:cond delay="0"/>
                                          </p:stCondLst>
                                        </p:cTn>
                                        <p:tgtEl>
                                          <p:spTgt spid="35"/>
                                        </p:tgtEl>
                                        <p:attrNameLst>
                                          <p:attrName>style.visibility</p:attrName>
                                        </p:attrNameLst>
                                      </p:cBhvr>
                                      <p:to>
                                        <p:strVal val="visible"/>
                                      </p:to>
                                    </p:set>
                                    <p:anim calcmode="lin" valueType="num">
                                      <p:cBhvr additive="base">
                                        <p:cTn id="223" dur="1250" fill="hold"/>
                                        <p:tgtEl>
                                          <p:spTgt spid="35"/>
                                        </p:tgtEl>
                                        <p:attrNameLst>
                                          <p:attrName>ppt_x</p:attrName>
                                        </p:attrNameLst>
                                      </p:cBhvr>
                                      <p:tavLst>
                                        <p:tav tm="0">
                                          <p:val>
                                            <p:strVal val="#ppt_x"/>
                                          </p:val>
                                        </p:tav>
                                        <p:tav tm="100000">
                                          <p:val>
                                            <p:strVal val="#ppt_x"/>
                                          </p:val>
                                        </p:tav>
                                      </p:tavLst>
                                    </p:anim>
                                    <p:anim calcmode="lin" valueType="num">
                                      <p:cBhvr additive="base">
                                        <p:cTn id="224" dur="1250" fill="hold"/>
                                        <p:tgtEl>
                                          <p:spTgt spid="35"/>
                                        </p:tgtEl>
                                        <p:attrNameLst>
                                          <p:attrName>ppt_y</p:attrName>
                                        </p:attrNameLst>
                                      </p:cBhvr>
                                      <p:tavLst>
                                        <p:tav tm="0">
                                          <p:val>
                                            <p:strVal val="1+#ppt_h/2"/>
                                          </p:val>
                                        </p:tav>
                                        <p:tav tm="100000">
                                          <p:val>
                                            <p:strVal val="#ppt_y"/>
                                          </p:val>
                                        </p:tav>
                                      </p:tavLst>
                                    </p:anim>
                                  </p:childTnLst>
                                </p:cTn>
                              </p:par>
                              <p:par>
                                <p:cTn id="225" presetID="2" presetClass="entr" presetSubtype="4" decel="100000" fill="hold" grpId="0" nodeType="withEffect">
                                  <p:stCondLst>
                                    <p:cond delay="2700"/>
                                  </p:stCondLst>
                                  <p:childTnLst>
                                    <p:set>
                                      <p:cBhvr>
                                        <p:cTn id="226" dur="1" fill="hold">
                                          <p:stCondLst>
                                            <p:cond delay="0"/>
                                          </p:stCondLst>
                                        </p:cTn>
                                        <p:tgtEl>
                                          <p:spTgt spid="121"/>
                                        </p:tgtEl>
                                        <p:attrNameLst>
                                          <p:attrName>style.visibility</p:attrName>
                                        </p:attrNameLst>
                                      </p:cBhvr>
                                      <p:to>
                                        <p:strVal val="visible"/>
                                      </p:to>
                                    </p:set>
                                    <p:anim calcmode="lin" valueType="num">
                                      <p:cBhvr additive="base">
                                        <p:cTn id="227" dur="1250" fill="hold"/>
                                        <p:tgtEl>
                                          <p:spTgt spid="121"/>
                                        </p:tgtEl>
                                        <p:attrNameLst>
                                          <p:attrName>ppt_x</p:attrName>
                                        </p:attrNameLst>
                                      </p:cBhvr>
                                      <p:tavLst>
                                        <p:tav tm="0">
                                          <p:val>
                                            <p:strVal val="#ppt_x"/>
                                          </p:val>
                                        </p:tav>
                                        <p:tav tm="100000">
                                          <p:val>
                                            <p:strVal val="#ppt_x"/>
                                          </p:val>
                                        </p:tav>
                                      </p:tavLst>
                                    </p:anim>
                                    <p:anim calcmode="lin" valueType="num">
                                      <p:cBhvr additive="base">
                                        <p:cTn id="228" dur="1250" fill="hold"/>
                                        <p:tgtEl>
                                          <p:spTgt spid="12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8" grpId="0" animBg="1"/>
      <p:bldP spid="9" grpId="0" animBg="1"/>
      <p:bldP spid="10" grpId="0" animBg="1"/>
      <p:bldP spid="11" grpId="0" animBg="1"/>
      <p:bldP spid="12" grpId="0" animBg="1"/>
      <p:bldP spid="14" grpId="0" animBg="1"/>
      <p:bldP spid="15" grpId="0" animBg="1"/>
      <p:bldP spid="16" grpId="0" animBg="1"/>
      <p:bldP spid="17" grpId="0" animBg="1"/>
      <p:bldP spid="18" grpId="0" animBg="1"/>
      <p:bldP spid="19" grpId="0" animBg="1"/>
      <p:bldP spid="20" grpId="0" animBg="1"/>
      <p:bldP spid="21" grpId="0" animBg="1"/>
      <p:bldP spid="22" grpId="0" animBg="1"/>
      <p:bldP spid="23" grpId="0" animBg="1"/>
      <p:bldP spid="24" grpId="0" animBg="1"/>
      <p:bldP spid="25" grpId="0" animBg="1"/>
      <p:bldP spid="26" grpId="0" animBg="1"/>
      <p:bldP spid="27" grpId="0" animBg="1"/>
      <p:bldP spid="28" grpId="0" animBg="1"/>
      <p:bldP spid="29" grpId="0" animBg="1"/>
      <p:bldP spid="30" grpId="0" animBg="1"/>
      <p:bldP spid="31" grpId="0" animBg="1"/>
      <p:bldP spid="32" grpId="0" animBg="1"/>
      <p:bldP spid="33" grpId="0" animBg="1"/>
      <p:bldP spid="34" grpId="0" animBg="1"/>
      <p:bldP spid="35" grpId="0" animBg="1"/>
      <p:bldP spid="78" grpId="0"/>
      <p:bldP spid="77" grpId="0"/>
      <p:bldP spid="76" grpId="0"/>
      <p:bldP spid="75" grpId="0"/>
      <p:bldP spid="74" grpId="0"/>
      <p:bldP spid="73" grpId="0"/>
      <p:bldP spid="80" grpId="0"/>
      <p:bldP spid="88" grpId="0"/>
      <p:bldP spid="89" grpId="0"/>
      <p:bldP spid="90" grpId="0"/>
      <p:bldP spid="91" grpId="0"/>
      <p:bldP spid="92" grpId="0"/>
      <p:bldP spid="93" grpId="0"/>
      <p:bldP spid="94" grpId="0"/>
      <p:bldP spid="109" grpId="0"/>
      <p:bldP spid="110" grpId="0"/>
      <p:bldP spid="111" grpId="0"/>
      <p:bldP spid="112" grpId="0"/>
      <p:bldP spid="113" grpId="0"/>
      <p:bldP spid="114" grpId="0"/>
      <p:bldP spid="115" grpId="0"/>
      <p:bldP spid="116" grpId="0"/>
      <p:bldP spid="117" grpId="0"/>
      <p:bldP spid="118" grpId="0"/>
      <p:bldP spid="119" grpId="0"/>
      <p:bldP spid="120" grpId="0"/>
      <p:bldP spid="121" grpId="0"/>
      <p:bldP spid="122" grpId="0"/>
    </p:bld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Casus overzicht">
    <p:spTree>
      <p:nvGrpSpPr>
        <p:cNvPr id="1" name=""/>
        <p:cNvGrpSpPr/>
        <p:nvPr/>
      </p:nvGrpSpPr>
      <p:grpSpPr>
        <a:xfrm>
          <a:off x="0" y="0"/>
          <a:ext cx="0" cy="0"/>
          <a:chOff x="0" y="0"/>
          <a:chExt cx="0" cy="0"/>
        </a:xfrm>
      </p:grpSpPr>
      <p:sp>
        <p:nvSpPr>
          <p:cNvPr id="8" name="Rechthoek 7">
            <a:extLst>
              <a:ext uri="{FF2B5EF4-FFF2-40B4-BE49-F238E27FC236}">
                <a16:creationId xmlns:a16="http://schemas.microsoft.com/office/drawing/2014/main" id="{A1DFC708-A9FD-4F63-975E-04B06DFF0F32}"/>
              </a:ext>
            </a:extLst>
          </p:cNvPr>
          <p:cNvSpPr/>
          <p:nvPr userDrawn="1"/>
        </p:nvSpPr>
        <p:spPr>
          <a:xfrm>
            <a:off x="0" y="0"/>
            <a:ext cx="12192000" cy="6137999"/>
          </a:xfrm>
          <a:prstGeom prst="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4" name="Tijdelijke aanduiding voor afbeelding 33">
            <a:extLst>
              <a:ext uri="{FF2B5EF4-FFF2-40B4-BE49-F238E27FC236}">
                <a16:creationId xmlns:a16="http://schemas.microsoft.com/office/drawing/2014/main" id="{EAFA5C26-DFC7-4E29-B307-D8B2075F8B58}"/>
              </a:ext>
            </a:extLst>
          </p:cNvPr>
          <p:cNvSpPr>
            <a:spLocks noGrp="1"/>
          </p:cNvSpPr>
          <p:nvPr>
            <p:ph type="pic" sz="quarter" idx="14" hasCustomPrompt="1"/>
          </p:nvPr>
        </p:nvSpPr>
        <p:spPr>
          <a:xfrm>
            <a:off x="0" y="704849"/>
            <a:ext cx="2438400" cy="4728300"/>
          </a:xfrm>
          <a:custGeom>
            <a:avLst/>
            <a:gdLst>
              <a:gd name="connsiteX0" fmla="*/ 0 w 2438400"/>
              <a:gd name="connsiteY0" fmla="*/ 0 h 4980898"/>
              <a:gd name="connsiteX1" fmla="*/ 2438400 w 2438400"/>
              <a:gd name="connsiteY1" fmla="*/ 0 h 4980898"/>
              <a:gd name="connsiteX2" fmla="*/ 2438400 w 2438400"/>
              <a:gd name="connsiteY2" fmla="*/ 4980898 h 4980898"/>
              <a:gd name="connsiteX3" fmla="*/ 0 w 2438400"/>
              <a:gd name="connsiteY3" fmla="*/ 4980898 h 4980898"/>
            </a:gdLst>
            <a:ahLst/>
            <a:cxnLst>
              <a:cxn ang="0">
                <a:pos x="connsiteX0" y="connsiteY0"/>
              </a:cxn>
              <a:cxn ang="0">
                <a:pos x="connsiteX1" y="connsiteY1"/>
              </a:cxn>
              <a:cxn ang="0">
                <a:pos x="connsiteX2" y="connsiteY2"/>
              </a:cxn>
              <a:cxn ang="0">
                <a:pos x="connsiteX3" y="connsiteY3"/>
              </a:cxn>
            </a:cxnLst>
            <a:rect l="l" t="t" r="r" b="b"/>
            <a:pathLst>
              <a:path w="2438400" h="4980898">
                <a:moveTo>
                  <a:pt x="0" y="0"/>
                </a:moveTo>
                <a:lnTo>
                  <a:pt x="2438400" y="0"/>
                </a:lnTo>
                <a:lnTo>
                  <a:pt x="2438400" y="4980898"/>
                </a:lnTo>
                <a:lnTo>
                  <a:pt x="0" y="4980898"/>
                </a:lnTo>
                <a:close/>
              </a:path>
            </a:pathLst>
          </a:custGeom>
          <a:solidFill>
            <a:schemeClr val="bg1">
              <a:lumMod val="95000"/>
            </a:schemeClr>
          </a:solidFill>
        </p:spPr>
        <p:txBody>
          <a:bodyPr wrap="square" bIns="1620000" anchor="ctr">
            <a:noAutofit/>
          </a:bodyPr>
          <a:lstStyle>
            <a:lvl1pPr marL="0" indent="0" algn="ctr">
              <a:lnSpc>
                <a:spcPct val="90000"/>
              </a:lnSpc>
              <a:spcBef>
                <a:spcPts val="0"/>
              </a:spcBef>
              <a:spcAft>
                <a:spcPts val="0"/>
              </a:spcAft>
              <a:buNone/>
              <a:defRPr sz="1500" i="1">
                <a:solidFill>
                  <a:schemeClr val="tx1">
                    <a:lumMod val="50000"/>
                    <a:lumOff val="50000"/>
                  </a:schemeClr>
                </a:solidFill>
              </a:defRPr>
            </a:lvl1pPr>
          </a:lstStyle>
          <a:p>
            <a:r>
              <a:rPr lang="nl-NL"/>
              <a:t>Klik op het onderstaand icoon </a:t>
            </a:r>
            <a:br>
              <a:rPr lang="nl-NL"/>
            </a:br>
            <a:r>
              <a:rPr lang="nl-NL"/>
              <a:t>om een foto in te voegen.</a:t>
            </a:r>
            <a:br>
              <a:rPr lang="nl-NL"/>
            </a:br>
            <a:br>
              <a:rPr lang="nl-NL"/>
            </a:br>
            <a:r>
              <a:rPr lang="nl-NL"/>
              <a:t>Meer hulp nodig? </a:t>
            </a:r>
            <a:br>
              <a:rPr lang="nl-NL"/>
            </a:br>
            <a:r>
              <a:rPr lang="nl-NL"/>
              <a:t>Aan de zijkanten van de dia's zijn instructies </a:t>
            </a:r>
            <a:br>
              <a:rPr lang="nl-NL"/>
            </a:br>
            <a:r>
              <a:rPr lang="nl-NL"/>
              <a:t>geplaatst voor verdere informatie.</a:t>
            </a:r>
          </a:p>
        </p:txBody>
      </p:sp>
      <p:sp>
        <p:nvSpPr>
          <p:cNvPr id="33" name="Tijdelijke aanduiding voor afbeelding 32">
            <a:extLst>
              <a:ext uri="{FF2B5EF4-FFF2-40B4-BE49-F238E27FC236}">
                <a16:creationId xmlns:a16="http://schemas.microsoft.com/office/drawing/2014/main" id="{34FCEF55-9D03-4FA2-9D5E-857D95786918}"/>
              </a:ext>
            </a:extLst>
          </p:cNvPr>
          <p:cNvSpPr>
            <a:spLocks noGrp="1"/>
          </p:cNvSpPr>
          <p:nvPr>
            <p:ph type="pic" sz="quarter" idx="21" hasCustomPrompt="1"/>
          </p:nvPr>
        </p:nvSpPr>
        <p:spPr>
          <a:xfrm>
            <a:off x="2438400" y="704849"/>
            <a:ext cx="2438400" cy="4728300"/>
          </a:xfrm>
          <a:custGeom>
            <a:avLst/>
            <a:gdLst>
              <a:gd name="connsiteX0" fmla="*/ 0 w 2438400"/>
              <a:gd name="connsiteY0" fmla="*/ 0 h 4980898"/>
              <a:gd name="connsiteX1" fmla="*/ 2438400 w 2438400"/>
              <a:gd name="connsiteY1" fmla="*/ 0 h 4980898"/>
              <a:gd name="connsiteX2" fmla="*/ 2438400 w 2438400"/>
              <a:gd name="connsiteY2" fmla="*/ 4980898 h 4980898"/>
              <a:gd name="connsiteX3" fmla="*/ 0 w 2438400"/>
              <a:gd name="connsiteY3" fmla="*/ 4980898 h 4980898"/>
            </a:gdLst>
            <a:ahLst/>
            <a:cxnLst>
              <a:cxn ang="0">
                <a:pos x="connsiteX0" y="connsiteY0"/>
              </a:cxn>
              <a:cxn ang="0">
                <a:pos x="connsiteX1" y="connsiteY1"/>
              </a:cxn>
              <a:cxn ang="0">
                <a:pos x="connsiteX2" y="connsiteY2"/>
              </a:cxn>
              <a:cxn ang="0">
                <a:pos x="connsiteX3" y="connsiteY3"/>
              </a:cxn>
            </a:cxnLst>
            <a:rect l="l" t="t" r="r" b="b"/>
            <a:pathLst>
              <a:path w="2438400" h="4980898">
                <a:moveTo>
                  <a:pt x="0" y="0"/>
                </a:moveTo>
                <a:lnTo>
                  <a:pt x="2438400" y="0"/>
                </a:lnTo>
                <a:lnTo>
                  <a:pt x="2438400" y="4980898"/>
                </a:lnTo>
                <a:lnTo>
                  <a:pt x="0" y="4980898"/>
                </a:lnTo>
                <a:close/>
              </a:path>
            </a:pathLst>
          </a:custGeom>
          <a:solidFill>
            <a:schemeClr val="bg1">
              <a:lumMod val="95000"/>
            </a:schemeClr>
          </a:solidFill>
        </p:spPr>
        <p:txBody>
          <a:bodyPr wrap="square" bIns="1620000" anchor="ctr">
            <a:noAutofit/>
          </a:bodyPr>
          <a:lstStyle>
            <a:lvl1pPr marL="0" indent="0" algn="ctr">
              <a:lnSpc>
                <a:spcPct val="90000"/>
              </a:lnSpc>
              <a:spcBef>
                <a:spcPts val="0"/>
              </a:spcBef>
              <a:spcAft>
                <a:spcPts val="0"/>
              </a:spcAft>
              <a:buNone/>
              <a:defRPr sz="1500" i="1">
                <a:solidFill>
                  <a:schemeClr val="tx1">
                    <a:lumMod val="50000"/>
                    <a:lumOff val="50000"/>
                  </a:schemeClr>
                </a:solidFill>
              </a:defRPr>
            </a:lvl1pPr>
          </a:lstStyle>
          <a:p>
            <a:r>
              <a:rPr lang="nl-NL"/>
              <a:t>Klik op het onderstaand icoon </a:t>
            </a:r>
            <a:br>
              <a:rPr lang="nl-NL"/>
            </a:br>
            <a:r>
              <a:rPr lang="nl-NL"/>
              <a:t>om een foto in te voegen.</a:t>
            </a:r>
            <a:br>
              <a:rPr lang="nl-NL"/>
            </a:br>
            <a:br>
              <a:rPr lang="nl-NL"/>
            </a:br>
            <a:r>
              <a:rPr lang="nl-NL"/>
              <a:t>Meer hulp nodig? </a:t>
            </a:r>
            <a:br>
              <a:rPr lang="nl-NL"/>
            </a:br>
            <a:r>
              <a:rPr lang="nl-NL"/>
              <a:t>Aan de zijkanten van de dia's zijn instructies </a:t>
            </a:r>
            <a:br>
              <a:rPr lang="nl-NL"/>
            </a:br>
            <a:r>
              <a:rPr lang="nl-NL"/>
              <a:t>geplaatst voor verdere informatie.</a:t>
            </a:r>
          </a:p>
        </p:txBody>
      </p:sp>
      <p:sp>
        <p:nvSpPr>
          <p:cNvPr id="32" name="Tijdelijke aanduiding voor afbeelding 31">
            <a:extLst>
              <a:ext uri="{FF2B5EF4-FFF2-40B4-BE49-F238E27FC236}">
                <a16:creationId xmlns:a16="http://schemas.microsoft.com/office/drawing/2014/main" id="{9C941BFE-B004-4036-9CF7-B0903CE285E8}"/>
              </a:ext>
            </a:extLst>
          </p:cNvPr>
          <p:cNvSpPr>
            <a:spLocks noGrp="1"/>
          </p:cNvSpPr>
          <p:nvPr>
            <p:ph type="pic" sz="quarter" idx="22" hasCustomPrompt="1"/>
          </p:nvPr>
        </p:nvSpPr>
        <p:spPr>
          <a:xfrm>
            <a:off x="4876800" y="704849"/>
            <a:ext cx="2438400" cy="4728300"/>
          </a:xfrm>
          <a:custGeom>
            <a:avLst/>
            <a:gdLst>
              <a:gd name="connsiteX0" fmla="*/ 0 w 2438400"/>
              <a:gd name="connsiteY0" fmla="*/ 0 h 4980898"/>
              <a:gd name="connsiteX1" fmla="*/ 2438400 w 2438400"/>
              <a:gd name="connsiteY1" fmla="*/ 0 h 4980898"/>
              <a:gd name="connsiteX2" fmla="*/ 2438400 w 2438400"/>
              <a:gd name="connsiteY2" fmla="*/ 4980898 h 4980898"/>
              <a:gd name="connsiteX3" fmla="*/ 0 w 2438400"/>
              <a:gd name="connsiteY3" fmla="*/ 4980898 h 4980898"/>
            </a:gdLst>
            <a:ahLst/>
            <a:cxnLst>
              <a:cxn ang="0">
                <a:pos x="connsiteX0" y="connsiteY0"/>
              </a:cxn>
              <a:cxn ang="0">
                <a:pos x="connsiteX1" y="connsiteY1"/>
              </a:cxn>
              <a:cxn ang="0">
                <a:pos x="connsiteX2" y="connsiteY2"/>
              </a:cxn>
              <a:cxn ang="0">
                <a:pos x="connsiteX3" y="connsiteY3"/>
              </a:cxn>
            </a:cxnLst>
            <a:rect l="l" t="t" r="r" b="b"/>
            <a:pathLst>
              <a:path w="2438400" h="4980898">
                <a:moveTo>
                  <a:pt x="0" y="0"/>
                </a:moveTo>
                <a:lnTo>
                  <a:pt x="2438400" y="0"/>
                </a:lnTo>
                <a:lnTo>
                  <a:pt x="2438400" y="4980898"/>
                </a:lnTo>
                <a:lnTo>
                  <a:pt x="0" y="4980898"/>
                </a:lnTo>
                <a:close/>
              </a:path>
            </a:pathLst>
          </a:custGeom>
          <a:solidFill>
            <a:schemeClr val="bg1">
              <a:lumMod val="95000"/>
            </a:schemeClr>
          </a:solidFill>
        </p:spPr>
        <p:txBody>
          <a:bodyPr wrap="square" bIns="1620000" anchor="ctr">
            <a:noAutofit/>
          </a:bodyPr>
          <a:lstStyle>
            <a:lvl1pPr marL="0" indent="0" algn="ctr">
              <a:lnSpc>
                <a:spcPct val="90000"/>
              </a:lnSpc>
              <a:spcBef>
                <a:spcPts val="0"/>
              </a:spcBef>
              <a:spcAft>
                <a:spcPts val="0"/>
              </a:spcAft>
              <a:buNone/>
              <a:defRPr sz="1500" i="1">
                <a:solidFill>
                  <a:schemeClr val="tx1">
                    <a:lumMod val="50000"/>
                    <a:lumOff val="50000"/>
                  </a:schemeClr>
                </a:solidFill>
              </a:defRPr>
            </a:lvl1pPr>
          </a:lstStyle>
          <a:p>
            <a:r>
              <a:rPr lang="nl-NL"/>
              <a:t>Klik op het onderstaand icoon </a:t>
            </a:r>
            <a:br>
              <a:rPr lang="nl-NL"/>
            </a:br>
            <a:r>
              <a:rPr lang="nl-NL"/>
              <a:t>om een foto in te voegen.</a:t>
            </a:r>
            <a:br>
              <a:rPr lang="nl-NL"/>
            </a:br>
            <a:br>
              <a:rPr lang="nl-NL"/>
            </a:br>
            <a:r>
              <a:rPr lang="nl-NL"/>
              <a:t>Meer hulp nodig? </a:t>
            </a:r>
            <a:br>
              <a:rPr lang="nl-NL"/>
            </a:br>
            <a:r>
              <a:rPr lang="nl-NL"/>
              <a:t>Aan de zijkanten van de dia's zijn instructies </a:t>
            </a:r>
            <a:br>
              <a:rPr lang="nl-NL"/>
            </a:br>
            <a:r>
              <a:rPr lang="nl-NL"/>
              <a:t>geplaatst voor verdere informatie.</a:t>
            </a:r>
          </a:p>
        </p:txBody>
      </p:sp>
      <p:sp>
        <p:nvSpPr>
          <p:cNvPr id="2" name="Tijdelijke aanduiding voor datum 1"/>
          <p:cNvSpPr>
            <a:spLocks noGrp="1"/>
          </p:cNvSpPr>
          <p:nvPr>
            <p:ph type="dt" sz="half" idx="10"/>
          </p:nvPr>
        </p:nvSpPr>
        <p:spPr/>
        <p:txBody>
          <a:bodyPr/>
          <a:lstStyle/>
          <a:p>
            <a:fld id="{2E476DD7-9AD6-4863-81BB-6B3DFEBB05F9}" type="datetime1">
              <a:rPr lang="nl-NL" smtClean="0"/>
              <a:t>24-10-2024</a:t>
            </a:fld>
            <a:endParaRPr lang="nl-NL"/>
          </a:p>
        </p:txBody>
      </p:sp>
      <p:sp>
        <p:nvSpPr>
          <p:cNvPr id="4" name="Tijdelijke aanduiding voor dianummer 3"/>
          <p:cNvSpPr>
            <a:spLocks noGrp="1"/>
          </p:cNvSpPr>
          <p:nvPr>
            <p:ph type="sldNum" sz="quarter" idx="12"/>
          </p:nvPr>
        </p:nvSpPr>
        <p:spPr/>
        <p:txBody>
          <a:bodyPr/>
          <a:lstStyle/>
          <a:p>
            <a:fld id="{B502C9A5-716F-45E6-800B-D4D02CE26F90}" type="slidenum">
              <a:rPr lang="nl-NL" smtClean="0"/>
              <a:t>‹nr.›</a:t>
            </a:fld>
            <a:endParaRPr lang="nl-NL"/>
          </a:p>
        </p:txBody>
      </p:sp>
      <p:sp>
        <p:nvSpPr>
          <p:cNvPr id="5" name="Tekstvak 4"/>
          <p:cNvSpPr txBox="1"/>
          <p:nvPr userDrawn="1"/>
        </p:nvSpPr>
        <p:spPr>
          <a:xfrm>
            <a:off x="0" y="-542757"/>
            <a:ext cx="2046586" cy="369332"/>
          </a:xfrm>
          <a:prstGeom prst="rect">
            <a:avLst/>
          </a:prstGeom>
          <a:solidFill>
            <a:schemeClr val="bg1"/>
          </a:solidFill>
        </p:spPr>
        <p:txBody>
          <a:bodyPr wrap="none" rtlCol="0">
            <a:spAutoFit/>
          </a:bodyPr>
          <a:lstStyle/>
          <a:p>
            <a:pPr algn="l"/>
            <a:r>
              <a:rPr lang="en-US" sz="1800" b="1" spc="50" baseline="0">
                <a:solidFill>
                  <a:schemeClr val="accent2"/>
                </a:solidFill>
                <a:latin typeface="+mj-lt"/>
                <a:cs typeface="Calibri" panose="020F0502020204030204" pitchFamily="34" charset="0"/>
              </a:rPr>
              <a:t>CASUS OVERZICHT</a:t>
            </a:r>
            <a:endParaRPr lang="nl-NL" sz="1800" b="1" spc="50" baseline="0">
              <a:solidFill>
                <a:schemeClr val="accent2"/>
              </a:solidFill>
              <a:latin typeface="+mj-lt"/>
              <a:cs typeface="Calibri" panose="020F0502020204030204" pitchFamily="34" charset="0"/>
            </a:endParaRPr>
          </a:p>
        </p:txBody>
      </p:sp>
      <p:sp>
        <p:nvSpPr>
          <p:cNvPr id="18" name="Titel 17">
            <a:extLst>
              <a:ext uri="{FF2B5EF4-FFF2-40B4-BE49-F238E27FC236}">
                <a16:creationId xmlns:a16="http://schemas.microsoft.com/office/drawing/2014/main" id="{AF95769F-D531-4A5D-AC07-C25EC5646FBC}"/>
              </a:ext>
            </a:extLst>
          </p:cNvPr>
          <p:cNvSpPr>
            <a:spLocks noGrp="1"/>
          </p:cNvSpPr>
          <p:nvPr>
            <p:ph type="title" hasCustomPrompt="1"/>
          </p:nvPr>
        </p:nvSpPr>
        <p:spPr>
          <a:xfrm>
            <a:off x="7848345" y="1433513"/>
            <a:ext cx="3840071" cy="1340361"/>
          </a:xfrm>
        </p:spPr>
        <p:txBody>
          <a:bodyPr bIns="36000" anchor="b"/>
          <a:lstStyle>
            <a:lvl1pPr>
              <a:defRPr/>
            </a:lvl1pPr>
          </a:lstStyle>
          <a:p>
            <a:r>
              <a:rPr lang="nl-NL"/>
              <a:t>Plaats hier je titel</a:t>
            </a:r>
            <a:br>
              <a:rPr lang="nl-NL"/>
            </a:br>
            <a:r>
              <a:rPr lang="nl-NL"/>
              <a:t>(Max. 3 zinnen s.v.p.)</a:t>
            </a:r>
          </a:p>
        </p:txBody>
      </p:sp>
      <p:sp>
        <p:nvSpPr>
          <p:cNvPr id="23" name="Tijdelijke aanduiding voor tekst 22">
            <a:extLst>
              <a:ext uri="{FF2B5EF4-FFF2-40B4-BE49-F238E27FC236}">
                <a16:creationId xmlns:a16="http://schemas.microsoft.com/office/drawing/2014/main" id="{520EE736-CB7A-42DC-9F90-0222432507B2}"/>
              </a:ext>
            </a:extLst>
          </p:cNvPr>
          <p:cNvSpPr>
            <a:spLocks noGrp="1"/>
          </p:cNvSpPr>
          <p:nvPr>
            <p:ph type="body" sz="quarter" idx="18" hasCustomPrompt="1"/>
          </p:nvPr>
        </p:nvSpPr>
        <p:spPr>
          <a:xfrm>
            <a:off x="1890338" y="704849"/>
            <a:ext cx="548062" cy="2031843"/>
          </a:xfrm>
          <a:solidFill>
            <a:schemeClr val="accent1"/>
          </a:solidFill>
        </p:spPr>
        <p:txBody>
          <a:bodyPr vert="vert270" wrap="none" lIns="144000" tIns="216000" rIns="144000" bIns="252000" anchor="t">
            <a:spAutoFit/>
          </a:bodyPr>
          <a:lstStyle>
            <a:lvl1pPr marL="0" indent="0" algn="r">
              <a:buNone/>
              <a:defRPr sz="1600" b="1">
                <a:solidFill>
                  <a:schemeClr val="bg1"/>
                </a:solidFill>
                <a:latin typeface="+mj-lt"/>
              </a:defRPr>
            </a:lvl1pPr>
          </a:lstStyle>
          <a:p>
            <a:pPr lvl="0"/>
            <a:r>
              <a:rPr lang="nl-NL"/>
              <a:t>Plaats hier je tekst</a:t>
            </a:r>
          </a:p>
        </p:txBody>
      </p:sp>
      <p:sp>
        <p:nvSpPr>
          <p:cNvPr id="24" name="Tijdelijke aanduiding voor tekst 22">
            <a:extLst>
              <a:ext uri="{FF2B5EF4-FFF2-40B4-BE49-F238E27FC236}">
                <a16:creationId xmlns:a16="http://schemas.microsoft.com/office/drawing/2014/main" id="{3AE78AC6-617D-4EA7-87CB-0177C20A62B8}"/>
              </a:ext>
            </a:extLst>
          </p:cNvPr>
          <p:cNvSpPr>
            <a:spLocks noGrp="1"/>
          </p:cNvSpPr>
          <p:nvPr>
            <p:ph type="body" sz="quarter" idx="19" hasCustomPrompt="1"/>
          </p:nvPr>
        </p:nvSpPr>
        <p:spPr>
          <a:xfrm>
            <a:off x="4328738" y="704849"/>
            <a:ext cx="548062" cy="2031843"/>
          </a:xfrm>
          <a:solidFill>
            <a:schemeClr val="accent2"/>
          </a:solidFill>
        </p:spPr>
        <p:txBody>
          <a:bodyPr vert="vert270" wrap="none" lIns="144000" tIns="216000" rIns="144000" bIns="252000" anchor="t">
            <a:spAutoFit/>
          </a:bodyPr>
          <a:lstStyle>
            <a:lvl1pPr marL="0" indent="0" algn="r">
              <a:buNone/>
              <a:defRPr sz="1600" b="1">
                <a:solidFill>
                  <a:schemeClr val="bg1"/>
                </a:solidFill>
                <a:latin typeface="+mj-lt"/>
              </a:defRPr>
            </a:lvl1pPr>
          </a:lstStyle>
          <a:p>
            <a:pPr lvl="0"/>
            <a:r>
              <a:rPr lang="nl-NL"/>
              <a:t>Plaats hier je tekst</a:t>
            </a:r>
          </a:p>
        </p:txBody>
      </p:sp>
      <p:sp>
        <p:nvSpPr>
          <p:cNvPr id="25" name="Tijdelijke aanduiding voor tekst 22">
            <a:extLst>
              <a:ext uri="{FF2B5EF4-FFF2-40B4-BE49-F238E27FC236}">
                <a16:creationId xmlns:a16="http://schemas.microsoft.com/office/drawing/2014/main" id="{E0D5AF01-98BF-4F91-B6F1-62A3F62F36D8}"/>
              </a:ext>
            </a:extLst>
          </p:cNvPr>
          <p:cNvSpPr>
            <a:spLocks noGrp="1"/>
          </p:cNvSpPr>
          <p:nvPr>
            <p:ph type="body" sz="quarter" idx="20" hasCustomPrompt="1"/>
          </p:nvPr>
        </p:nvSpPr>
        <p:spPr>
          <a:xfrm>
            <a:off x="6767138" y="704849"/>
            <a:ext cx="548062" cy="2031843"/>
          </a:xfrm>
          <a:solidFill>
            <a:schemeClr val="accent3"/>
          </a:solidFill>
        </p:spPr>
        <p:txBody>
          <a:bodyPr vert="vert270" wrap="none" lIns="144000" tIns="216000" rIns="144000" bIns="252000" anchor="t">
            <a:spAutoFit/>
          </a:bodyPr>
          <a:lstStyle>
            <a:lvl1pPr marL="0" indent="0" algn="r">
              <a:buNone/>
              <a:defRPr sz="1600" b="1">
                <a:solidFill>
                  <a:schemeClr val="bg1"/>
                </a:solidFill>
                <a:latin typeface="+mj-lt"/>
              </a:defRPr>
            </a:lvl1pPr>
          </a:lstStyle>
          <a:p>
            <a:pPr lvl="0"/>
            <a:r>
              <a:rPr lang="nl-NL"/>
              <a:t>Plaats hier je tekst</a:t>
            </a:r>
          </a:p>
        </p:txBody>
      </p:sp>
      <p:sp>
        <p:nvSpPr>
          <p:cNvPr id="39" name="Tijdelijke aanduiding voor tekst 38">
            <a:extLst>
              <a:ext uri="{FF2B5EF4-FFF2-40B4-BE49-F238E27FC236}">
                <a16:creationId xmlns:a16="http://schemas.microsoft.com/office/drawing/2014/main" id="{29EA36EA-F443-4D50-92DC-5890E4342FCD}"/>
              </a:ext>
            </a:extLst>
          </p:cNvPr>
          <p:cNvSpPr>
            <a:spLocks noGrp="1"/>
          </p:cNvSpPr>
          <p:nvPr>
            <p:ph type="body" sz="quarter" idx="25"/>
          </p:nvPr>
        </p:nvSpPr>
        <p:spPr>
          <a:xfrm>
            <a:off x="7848600" y="2983299"/>
            <a:ext cx="3840163" cy="2342606"/>
          </a:xfrm>
          <a:solidFill>
            <a:srgbClr val="E5EDF2"/>
          </a:solidFill>
          <a:effectLst>
            <a:outerShdw dist="12700" dir="5400000" algn="t" rotWithShape="0">
              <a:schemeClr val="bg1"/>
            </a:outerShdw>
          </a:effectLst>
        </p:spPr>
        <p:txBody>
          <a:bodyPr wrap="square" bIns="180000">
            <a:spAutoFit/>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37" name="Tijdelijke aanduiding voor tekst 35">
            <a:extLst>
              <a:ext uri="{FF2B5EF4-FFF2-40B4-BE49-F238E27FC236}">
                <a16:creationId xmlns:a16="http://schemas.microsoft.com/office/drawing/2014/main" id="{3C7F9373-FE57-4941-B61F-6BE2F036A35B}"/>
              </a:ext>
            </a:extLst>
          </p:cNvPr>
          <p:cNvSpPr>
            <a:spLocks noGrp="1"/>
          </p:cNvSpPr>
          <p:nvPr>
            <p:ph type="body" sz="quarter" idx="24" hasCustomPrompt="1"/>
          </p:nvPr>
        </p:nvSpPr>
        <p:spPr>
          <a:xfrm>
            <a:off x="7848345" y="4681582"/>
            <a:ext cx="2527570" cy="378923"/>
          </a:xfrm>
          <a:solidFill>
            <a:schemeClr val="accent1"/>
          </a:solidFill>
        </p:spPr>
        <p:txBody>
          <a:bodyPr wrap="none" lIns="180000" tIns="108000" rIns="180000" bIns="108000">
            <a:spAutoFit/>
          </a:bodyPr>
          <a:lstStyle>
            <a:lvl1pPr marL="0" indent="0" algn="l" defTabSz="914400" rtl="0" eaLnBrk="1" latinLnBrk="0" hangingPunct="1">
              <a:buNone/>
              <a:defRPr lang="nl-NL" sz="1000" i="1" kern="1200" dirty="0">
                <a:solidFill>
                  <a:schemeClr val="bg1"/>
                </a:solidFill>
                <a:latin typeface="+mn-lt"/>
                <a:ea typeface="+mn-ea"/>
                <a:cs typeface="+mn-cs"/>
              </a:defRPr>
            </a:lvl1pPr>
          </a:lstStyle>
          <a:p>
            <a:pPr lvl="0"/>
            <a:r>
              <a:rPr lang="nl-NL"/>
              <a:t>Terugkeren naar ‘Netwerk van bedrijven’.</a:t>
            </a:r>
          </a:p>
        </p:txBody>
      </p:sp>
      <p:sp>
        <p:nvSpPr>
          <p:cNvPr id="40" name="Rechthoek 39">
            <a:extLst>
              <a:ext uri="{FF2B5EF4-FFF2-40B4-BE49-F238E27FC236}">
                <a16:creationId xmlns:a16="http://schemas.microsoft.com/office/drawing/2014/main" id="{386D0291-4C9D-4A69-8C58-59EB4E2A9DA8}"/>
              </a:ext>
            </a:extLst>
          </p:cNvPr>
          <p:cNvSpPr/>
          <p:nvPr userDrawn="1"/>
        </p:nvSpPr>
        <p:spPr>
          <a:xfrm flipV="1">
            <a:off x="7848345" y="2773875"/>
            <a:ext cx="450000" cy="36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Tree>
    <p:extLst>
      <p:ext uri="{BB962C8B-B14F-4D97-AF65-F5344CB8AC3E}">
        <p14:creationId xmlns:p14="http://schemas.microsoft.com/office/powerpoint/2010/main" val="1366902281"/>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decel="100000" fill="hold" grpId="0" nodeType="withEffect">
                                  <p:stCondLst>
                                    <p:cond delay="0"/>
                                  </p:stCondLst>
                                  <p:childTnLst>
                                    <p:set>
                                      <p:cBhvr>
                                        <p:cTn id="6" dur="1" fill="hold">
                                          <p:stCondLst>
                                            <p:cond delay="0"/>
                                          </p:stCondLst>
                                        </p:cTn>
                                        <p:tgtEl>
                                          <p:spTgt spid="34"/>
                                        </p:tgtEl>
                                        <p:attrNameLst>
                                          <p:attrName>style.visibility</p:attrName>
                                        </p:attrNameLst>
                                      </p:cBhvr>
                                      <p:to>
                                        <p:strVal val="visible"/>
                                      </p:to>
                                    </p:set>
                                    <p:anim calcmode="lin" valueType="num">
                                      <p:cBhvr additive="base">
                                        <p:cTn id="7" dur="1250" fill="hold"/>
                                        <p:tgtEl>
                                          <p:spTgt spid="34"/>
                                        </p:tgtEl>
                                        <p:attrNameLst>
                                          <p:attrName>ppt_x</p:attrName>
                                        </p:attrNameLst>
                                      </p:cBhvr>
                                      <p:tavLst>
                                        <p:tav tm="0">
                                          <p:val>
                                            <p:strVal val="#ppt_x"/>
                                          </p:val>
                                        </p:tav>
                                        <p:tav tm="100000">
                                          <p:val>
                                            <p:strVal val="#ppt_x"/>
                                          </p:val>
                                        </p:tav>
                                      </p:tavLst>
                                    </p:anim>
                                    <p:anim calcmode="lin" valueType="num">
                                      <p:cBhvr additive="base">
                                        <p:cTn id="8" dur="1250" fill="hold"/>
                                        <p:tgtEl>
                                          <p:spTgt spid="34"/>
                                        </p:tgtEl>
                                        <p:attrNameLst>
                                          <p:attrName>ppt_y</p:attrName>
                                        </p:attrNameLst>
                                      </p:cBhvr>
                                      <p:tavLst>
                                        <p:tav tm="0">
                                          <p:val>
                                            <p:strVal val="0-#ppt_h/2"/>
                                          </p:val>
                                        </p:tav>
                                        <p:tav tm="100000">
                                          <p:val>
                                            <p:strVal val="#ppt_y"/>
                                          </p:val>
                                        </p:tav>
                                      </p:tavLst>
                                    </p:anim>
                                  </p:childTnLst>
                                </p:cTn>
                              </p:par>
                              <p:par>
                                <p:cTn id="9" presetID="2" presetClass="entr" presetSubtype="1" decel="100000" fill="hold" grpId="0" nodeType="withEffect">
                                  <p:stCondLst>
                                    <p:cond delay="250"/>
                                  </p:stCondLst>
                                  <p:childTnLst>
                                    <p:set>
                                      <p:cBhvr>
                                        <p:cTn id="10" dur="1" fill="hold">
                                          <p:stCondLst>
                                            <p:cond delay="0"/>
                                          </p:stCondLst>
                                        </p:cTn>
                                        <p:tgtEl>
                                          <p:spTgt spid="23"/>
                                        </p:tgtEl>
                                        <p:attrNameLst>
                                          <p:attrName>style.visibility</p:attrName>
                                        </p:attrNameLst>
                                      </p:cBhvr>
                                      <p:to>
                                        <p:strVal val="visible"/>
                                      </p:to>
                                    </p:set>
                                    <p:anim calcmode="lin" valueType="num">
                                      <p:cBhvr additive="base">
                                        <p:cTn id="11" dur="1000" fill="hold"/>
                                        <p:tgtEl>
                                          <p:spTgt spid="23"/>
                                        </p:tgtEl>
                                        <p:attrNameLst>
                                          <p:attrName>ppt_x</p:attrName>
                                        </p:attrNameLst>
                                      </p:cBhvr>
                                      <p:tavLst>
                                        <p:tav tm="0">
                                          <p:val>
                                            <p:strVal val="#ppt_x"/>
                                          </p:val>
                                        </p:tav>
                                        <p:tav tm="100000">
                                          <p:val>
                                            <p:strVal val="#ppt_x"/>
                                          </p:val>
                                        </p:tav>
                                      </p:tavLst>
                                    </p:anim>
                                    <p:anim calcmode="lin" valueType="num">
                                      <p:cBhvr additive="base">
                                        <p:cTn id="12" dur="1000" fill="hold"/>
                                        <p:tgtEl>
                                          <p:spTgt spid="23"/>
                                        </p:tgtEl>
                                        <p:attrNameLst>
                                          <p:attrName>ppt_y</p:attrName>
                                        </p:attrNameLst>
                                      </p:cBhvr>
                                      <p:tavLst>
                                        <p:tav tm="0">
                                          <p:val>
                                            <p:strVal val="0-#ppt_h/2"/>
                                          </p:val>
                                        </p:tav>
                                        <p:tav tm="100000">
                                          <p:val>
                                            <p:strVal val="#ppt_y"/>
                                          </p:val>
                                        </p:tav>
                                      </p:tavLst>
                                    </p:anim>
                                  </p:childTnLst>
                                </p:cTn>
                              </p:par>
                              <p:par>
                                <p:cTn id="13" presetID="2" presetClass="entr" presetSubtype="1" decel="100000" fill="hold" grpId="0" nodeType="withEffect">
                                  <p:stCondLst>
                                    <p:cond delay="250"/>
                                  </p:stCondLst>
                                  <p:childTnLst>
                                    <p:set>
                                      <p:cBhvr>
                                        <p:cTn id="14" dur="1" fill="hold">
                                          <p:stCondLst>
                                            <p:cond delay="0"/>
                                          </p:stCondLst>
                                        </p:cTn>
                                        <p:tgtEl>
                                          <p:spTgt spid="33"/>
                                        </p:tgtEl>
                                        <p:attrNameLst>
                                          <p:attrName>style.visibility</p:attrName>
                                        </p:attrNameLst>
                                      </p:cBhvr>
                                      <p:to>
                                        <p:strVal val="visible"/>
                                      </p:to>
                                    </p:set>
                                    <p:anim calcmode="lin" valueType="num">
                                      <p:cBhvr additive="base">
                                        <p:cTn id="15" dur="1250" fill="hold"/>
                                        <p:tgtEl>
                                          <p:spTgt spid="33"/>
                                        </p:tgtEl>
                                        <p:attrNameLst>
                                          <p:attrName>ppt_x</p:attrName>
                                        </p:attrNameLst>
                                      </p:cBhvr>
                                      <p:tavLst>
                                        <p:tav tm="0">
                                          <p:val>
                                            <p:strVal val="#ppt_x"/>
                                          </p:val>
                                        </p:tav>
                                        <p:tav tm="100000">
                                          <p:val>
                                            <p:strVal val="#ppt_x"/>
                                          </p:val>
                                        </p:tav>
                                      </p:tavLst>
                                    </p:anim>
                                    <p:anim calcmode="lin" valueType="num">
                                      <p:cBhvr additive="base">
                                        <p:cTn id="16" dur="1250" fill="hold"/>
                                        <p:tgtEl>
                                          <p:spTgt spid="33"/>
                                        </p:tgtEl>
                                        <p:attrNameLst>
                                          <p:attrName>ppt_y</p:attrName>
                                        </p:attrNameLst>
                                      </p:cBhvr>
                                      <p:tavLst>
                                        <p:tav tm="0">
                                          <p:val>
                                            <p:strVal val="0-#ppt_h/2"/>
                                          </p:val>
                                        </p:tav>
                                        <p:tav tm="100000">
                                          <p:val>
                                            <p:strVal val="#ppt_y"/>
                                          </p:val>
                                        </p:tav>
                                      </p:tavLst>
                                    </p:anim>
                                  </p:childTnLst>
                                </p:cTn>
                              </p:par>
                              <p:par>
                                <p:cTn id="17" presetID="2" presetClass="entr" presetSubtype="1" decel="100000" fill="hold" grpId="0" nodeType="withEffect">
                                  <p:stCondLst>
                                    <p:cond delay="500"/>
                                  </p:stCondLst>
                                  <p:childTnLst>
                                    <p:set>
                                      <p:cBhvr>
                                        <p:cTn id="18" dur="1" fill="hold">
                                          <p:stCondLst>
                                            <p:cond delay="0"/>
                                          </p:stCondLst>
                                        </p:cTn>
                                        <p:tgtEl>
                                          <p:spTgt spid="24"/>
                                        </p:tgtEl>
                                        <p:attrNameLst>
                                          <p:attrName>style.visibility</p:attrName>
                                        </p:attrNameLst>
                                      </p:cBhvr>
                                      <p:to>
                                        <p:strVal val="visible"/>
                                      </p:to>
                                    </p:set>
                                    <p:anim calcmode="lin" valueType="num">
                                      <p:cBhvr additive="base">
                                        <p:cTn id="19" dur="1000" fill="hold"/>
                                        <p:tgtEl>
                                          <p:spTgt spid="24"/>
                                        </p:tgtEl>
                                        <p:attrNameLst>
                                          <p:attrName>ppt_x</p:attrName>
                                        </p:attrNameLst>
                                      </p:cBhvr>
                                      <p:tavLst>
                                        <p:tav tm="0">
                                          <p:val>
                                            <p:strVal val="#ppt_x"/>
                                          </p:val>
                                        </p:tav>
                                        <p:tav tm="100000">
                                          <p:val>
                                            <p:strVal val="#ppt_x"/>
                                          </p:val>
                                        </p:tav>
                                      </p:tavLst>
                                    </p:anim>
                                    <p:anim calcmode="lin" valueType="num">
                                      <p:cBhvr additive="base">
                                        <p:cTn id="20" dur="1000" fill="hold"/>
                                        <p:tgtEl>
                                          <p:spTgt spid="24"/>
                                        </p:tgtEl>
                                        <p:attrNameLst>
                                          <p:attrName>ppt_y</p:attrName>
                                        </p:attrNameLst>
                                      </p:cBhvr>
                                      <p:tavLst>
                                        <p:tav tm="0">
                                          <p:val>
                                            <p:strVal val="0-#ppt_h/2"/>
                                          </p:val>
                                        </p:tav>
                                        <p:tav tm="100000">
                                          <p:val>
                                            <p:strVal val="#ppt_y"/>
                                          </p:val>
                                        </p:tav>
                                      </p:tavLst>
                                    </p:anim>
                                  </p:childTnLst>
                                </p:cTn>
                              </p:par>
                              <p:par>
                                <p:cTn id="21" presetID="2" presetClass="entr" presetSubtype="1" decel="100000" fill="hold" grpId="0" nodeType="withEffect">
                                  <p:stCondLst>
                                    <p:cond delay="500"/>
                                  </p:stCondLst>
                                  <p:childTnLst>
                                    <p:set>
                                      <p:cBhvr>
                                        <p:cTn id="22" dur="1" fill="hold">
                                          <p:stCondLst>
                                            <p:cond delay="0"/>
                                          </p:stCondLst>
                                        </p:cTn>
                                        <p:tgtEl>
                                          <p:spTgt spid="32"/>
                                        </p:tgtEl>
                                        <p:attrNameLst>
                                          <p:attrName>style.visibility</p:attrName>
                                        </p:attrNameLst>
                                      </p:cBhvr>
                                      <p:to>
                                        <p:strVal val="visible"/>
                                      </p:to>
                                    </p:set>
                                    <p:anim calcmode="lin" valueType="num">
                                      <p:cBhvr additive="base">
                                        <p:cTn id="23" dur="1250" fill="hold"/>
                                        <p:tgtEl>
                                          <p:spTgt spid="32"/>
                                        </p:tgtEl>
                                        <p:attrNameLst>
                                          <p:attrName>ppt_x</p:attrName>
                                        </p:attrNameLst>
                                      </p:cBhvr>
                                      <p:tavLst>
                                        <p:tav tm="0">
                                          <p:val>
                                            <p:strVal val="#ppt_x"/>
                                          </p:val>
                                        </p:tav>
                                        <p:tav tm="100000">
                                          <p:val>
                                            <p:strVal val="#ppt_x"/>
                                          </p:val>
                                        </p:tav>
                                      </p:tavLst>
                                    </p:anim>
                                    <p:anim calcmode="lin" valueType="num">
                                      <p:cBhvr additive="base">
                                        <p:cTn id="24" dur="1250" fill="hold"/>
                                        <p:tgtEl>
                                          <p:spTgt spid="32"/>
                                        </p:tgtEl>
                                        <p:attrNameLst>
                                          <p:attrName>ppt_y</p:attrName>
                                        </p:attrNameLst>
                                      </p:cBhvr>
                                      <p:tavLst>
                                        <p:tav tm="0">
                                          <p:val>
                                            <p:strVal val="0-#ppt_h/2"/>
                                          </p:val>
                                        </p:tav>
                                        <p:tav tm="100000">
                                          <p:val>
                                            <p:strVal val="#ppt_y"/>
                                          </p:val>
                                        </p:tav>
                                      </p:tavLst>
                                    </p:anim>
                                  </p:childTnLst>
                                </p:cTn>
                              </p:par>
                              <p:par>
                                <p:cTn id="25" presetID="2" presetClass="entr" presetSubtype="1" decel="100000" fill="hold" grpId="0" nodeType="withEffect">
                                  <p:stCondLst>
                                    <p:cond delay="750"/>
                                  </p:stCondLst>
                                  <p:childTnLst>
                                    <p:set>
                                      <p:cBhvr>
                                        <p:cTn id="26" dur="1" fill="hold">
                                          <p:stCondLst>
                                            <p:cond delay="0"/>
                                          </p:stCondLst>
                                        </p:cTn>
                                        <p:tgtEl>
                                          <p:spTgt spid="25"/>
                                        </p:tgtEl>
                                        <p:attrNameLst>
                                          <p:attrName>style.visibility</p:attrName>
                                        </p:attrNameLst>
                                      </p:cBhvr>
                                      <p:to>
                                        <p:strVal val="visible"/>
                                      </p:to>
                                    </p:set>
                                    <p:anim calcmode="lin" valueType="num">
                                      <p:cBhvr additive="base">
                                        <p:cTn id="27" dur="1000" fill="hold"/>
                                        <p:tgtEl>
                                          <p:spTgt spid="25"/>
                                        </p:tgtEl>
                                        <p:attrNameLst>
                                          <p:attrName>ppt_x</p:attrName>
                                        </p:attrNameLst>
                                      </p:cBhvr>
                                      <p:tavLst>
                                        <p:tav tm="0">
                                          <p:val>
                                            <p:strVal val="#ppt_x"/>
                                          </p:val>
                                        </p:tav>
                                        <p:tav tm="100000">
                                          <p:val>
                                            <p:strVal val="#ppt_x"/>
                                          </p:val>
                                        </p:tav>
                                      </p:tavLst>
                                    </p:anim>
                                    <p:anim calcmode="lin" valueType="num">
                                      <p:cBhvr additive="base">
                                        <p:cTn id="28" dur="1000" fill="hold"/>
                                        <p:tgtEl>
                                          <p:spTgt spid="25"/>
                                        </p:tgtEl>
                                        <p:attrNameLst>
                                          <p:attrName>ppt_y</p:attrName>
                                        </p:attrNameLst>
                                      </p:cBhvr>
                                      <p:tavLst>
                                        <p:tav tm="0">
                                          <p:val>
                                            <p:strVal val="0-#ppt_h/2"/>
                                          </p:val>
                                        </p:tav>
                                        <p:tav tm="100000">
                                          <p:val>
                                            <p:strVal val="#ppt_y"/>
                                          </p:val>
                                        </p:tav>
                                      </p:tavLst>
                                    </p:anim>
                                  </p:childTnLst>
                                </p:cTn>
                              </p:par>
                              <p:par>
                                <p:cTn id="29" presetID="10" presetClass="entr" presetSubtype="0" fill="hold" grpId="0" nodeType="withEffect">
                                  <p:stCondLst>
                                    <p:cond delay="1250"/>
                                  </p:stCondLst>
                                  <p:childTnLst>
                                    <p:set>
                                      <p:cBhvr>
                                        <p:cTn id="30" dur="1" fill="hold">
                                          <p:stCondLst>
                                            <p:cond delay="0"/>
                                          </p:stCondLst>
                                        </p:cTn>
                                        <p:tgtEl>
                                          <p:spTgt spid="40"/>
                                        </p:tgtEl>
                                        <p:attrNameLst>
                                          <p:attrName>style.visibility</p:attrName>
                                        </p:attrNameLst>
                                      </p:cBhvr>
                                      <p:to>
                                        <p:strVal val="visible"/>
                                      </p:to>
                                    </p:set>
                                    <p:animEffect transition="in" filter="fade">
                                      <p:cBhvr>
                                        <p:cTn id="31" dur="750"/>
                                        <p:tgtEl>
                                          <p:spTgt spid="40"/>
                                        </p:tgtEl>
                                      </p:cBhvr>
                                    </p:animEffect>
                                  </p:childTnLst>
                                </p:cTn>
                              </p:par>
                              <p:par>
                                <p:cTn id="32" presetID="22" presetClass="entr" presetSubtype="2" fill="hold" grpId="0" nodeType="withEffect">
                                  <p:stCondLst>
                                    <p:cond delay="1250"/>
                                  </p:stCondLst>
                                  <p:iterate type="lt">
                                    <p:tmPct val="5000"/>
                                  </p:iterate>
                                  <p:childTnLst>
                                    <p:set>
                                      <p:cBhvr>
                                        <p:cTn id="33" dur="1" fill="hold">
                                          <p:stCondLst>
                                            <p:cond delay="0"/>
                                          </p:stCondLst>
                                        </p:cTn>
                                        <p:tgtEl>
                                          <p:spTgt spid="18"/>
                                        </p:tgtEl>
                                        <p:attrNameLst>
                                          <p:attrName>style.visibility</p:attrName>
                                        </p:attrNameLst>
                                      </p:cBhvr>
                                      <p:to>
                                        <p:strVal val="visible"/>
                                      </p:to>
                                    </p:set>
                                    <p:animEffect transition="in" filter="wipe(right)">
                                      <p:cBhvr>
                                        <p:cTn id="34" dur="500"/>
                                        <p:tgtEl>
                                          <p:spTgt spid="18"/>
                                        </p:tgtEl>
                                      </p:cBhvr>
                                    </p:animEffect>
                                  </p:childTnLst>
                                </p:cTn>
                              </p:par>
                              <p:par>
                                <p:cTn id="35" presetID="10" presetClass="entr" presetSubtype="0" fill="hold" grpId="0" nodeType="withEffect">
                                  <p:stCondLst>
                                    <p:cond delay="1750"/>
                                  </p:stCondLst>
                                  <p:childTnLst>
                                    <p:set>
                                      <p:cBhvr>
                                        <p:cTn id="36" dur="1" fill="hold">
                                          <p:stCondLst>
                                            <p:cond delay="0"/>
                                          </p:stCondLst>
                                        </p:cTn>
                                        <p:tgtEl>
                                          <p:spTgt spid="39"/>
                                        </p:tgtEl>
                                        <p:attrNameLst>
                                          <p:attrName>style.visibility</p:attrName>
                                        </p:attrNameLst>
                                      </p:cBhvr>
                                      <p:to>
                                        <p:strVal val="visible"/>
                                      </p:to>
                                    </p:set>
                                    <p:animEffect transition="in" filter="fade">
                                      <p:cBhvr>
                                        <p:cTn id="37" dur="1000"/>
                                        <p:tgtEl>
                                          <p:spTgt spid="39"/>
                                        </p:tgtEl>
                                      </p:cBhvr>
                                    </p:animEffect>
                                  </p:childTnLst>
                                </p:cTn>
                              </p:par>
                              <p:par>
                                <p:cTn id="38" presetID="2" presetClass="entr" presetSubtype="2" decel="100000" fill="hold" grpId="0" nodeType="withEffect">
                                  <p:stCondLst>
                                    <p:cond delay="2750"/>
                                  </p:stCondLst>
                                  <p:childTnLst>
                                    <p:set>
                                      <p:cBhvr>
                                        <p:cTn id="39" dur="1" fill="hold">
                                          <p:stCondLst>
                                            <p:cond delay="0"/>
                                          </p:stCondLst>
                                        </p:cTn>
                                        <p:tgtEl>
                                          <p:spTgt spid="37"/>
                                        </p:tgtEl>
                                        <p:attrNameLst>
                                          <p:attrName>style.visibility</p:attrName>
                                        </p:attrNameLst>
                                      </p:cBhvr>
                                      <p:to>
                                        <p:strVal val="visible"/>
                                      </p:to>
                                    </p:set>
                                    <p:anim calcmode="lin" valueType="num">
                                      <p:cBhvr additive="base">
                                        <p:cTn id="40" dur="1000" fill="hold"/>
                                        <p:tgtEl>
                                          <p:spTgt spid="37"/>
                                        </p:tgtEl>
                                        <p:attrNameLst>
                                          <p:attrName>ppt_x</p:attrName>
                                        </p:attrNameLst>
                                      </p:cBhvr>
                                      <p:tavLst>
                                        <p:tav tm="0">
                                          <p:val>
                                            <p:strVal val="1+#ppt_w/2"/>
                                          </p:val>
                                        </p:tav>
                                        <p:tav tm="100000">
                                          <p:val>
                                            <p:strVal val="#ppt_x"/>
                                          </p:val>
                                        </p:tav>
                                      </p:tavLst>
                                    </p:anim>
                                    <p:anim calcmode="lin" valueType="num">
                                      <p:cBhvr additive="base">
                                        <p:cTn id="41" dur="1000" fill="hold"/>
                                        <p:tgtEl>
                                          <p:spTgt spid="3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33" grpId="0" animBg="1"/>
      <p:bldP spid="32" grpId="0" animBg="1"/>
      <p:bldP spid="18" grpId="0"/>
      <p:bldP spid="23" grpId="0" animBg="1">
        <p:tmplLst>
          <p:tmpl>
            <p:tnLst>
              <p:par>
                <p:cTn presetID="2" presetClass="entr" presetSubtype="1" decel="100000" fill="hold" nodeType="withEffect">
                  <p:stCondLst>
                    <p:cond delay="250"/>
                  </p:stCondLst>
                  <p:childTnLst>
                    <p:set>
                      <p:cBhvr>
                        <p:cTn dur="1" fill="hold">
                          <p:stCondLst>
                            <p:cond delay="0"/>
                          </p:stCondLst>
                        </p:cTn>
                        <p:tgtEl>
                          <p:spTgt spid="23"/>
                        </p:tgtEl>
                        <p:attrNameLst>
                          <p:attrName>style.visibility</p:attrName>
                        </p:attrNameLst>
                      </p:cBhvr>
                      <p:to>
                        <p:strVal val="visible"/>
                      </p:to>
                    </p:set>
                    <p:anim calcmode="lin" valueType="num">
                      <p:cBhvr additive="base">
                        <p:cTn dur="1000" fill="hold"/>
                        <p:tgtEl>
                          <p:spTgt spid="23"/>
                        </p:tgtEl>
                        <p:attrNameLst>
                          <p:attrName>ppt_x</p:attrName>
                        </p:attrNameLst>
                      </p:cBhvr>
                      <p:tavLst>
                        <p:tav tm="0">
                          <p:val>
                            <p:strVal val="#ppt_x"/>
                          </p:val>
                        </p:tav>
                        <p:tav tm="100000">
                          <p:val>
                            <p:strVal val="#ppt_x"/>
                          </p:val>
                        </p:tav>
                      </p:tavLst>
                    </p:anim>
                    <p:anim calcmode="lin" valueType="num">
                      <p:cBhvr additive="base">
                        <p:cTn dur="1000" fill="hold"/>
                        <p:tgtEl>
                          <p:spTgt spid="23"/>
                        </p:tgtEl>
                        <p:attrNameLst>
                          <p:attrName>ppt_y</p:attrName>
                        </p:attrNameLst>
                      </p:cBhvr>
                      <p:tavLst>
                        <p:tav tm="0">
                          <p:val>
                            <p:strVal val="0-#ppt_h/2"/>
                          </p:val>
                        </p:tav>
                        <p:tav tm="100000">
                          <p:val>
                            <p:strVal val="#ppt_y"/>
                          </p:val>
                        </p:tav>
                      </p:tavLst>
                    </p:anim>
                  </p:childTnLst>
                </p:cTn>
              </p:par>
            </p:tnLst>
          </p:tmpl>
        </p:tmplLst>
      </p:bldP>
      <p:bldP spid="24" grpId="0" animBg="1">
        <p:tmplLst>
          <p:tmpl>
            <p:tnLst>
              <p:par>
                <p:cTn presetID="2" presetClass="entr" presetSubtype="1" decel="100000" fill="hold" nodeType="withEffect">
                  <p:stCondLst>
                    <p:cond delay="500"/>
                  </p:stCondLst>
                  <p:childTnLst>
                    <p:set>
                      <p:cBhvr>
                        <p:cTn dur="1" fill="hold">
                          <p:stCondLst>
                            <p:cond delay="0"/>
                          </p:stCondLst>
                        </p:cTn>
                        <p:tgtEl>
                          <p:spTgt spid="24"/>
                        </p:tgtEl>
                        <p:attrNameLst>
                          <p:attrName>style.visibility</p:attrName>
                        </p:attrNameLst>
                      </p:cBhvr>
                      <p:to>
                        <p:strVal val="visible"/>
                      </p:to>
                    </p:set>
                    <p:anim calcmode="lin" valueType="num">
                      <p:cBhvr additive="base">
                        <p:cTn dur="1000" fill="hold"/>
                        <p:tgtEl>
                          <p:spTgt spid="24"/>
                        </p:tgtEl>
                        <p:attrNameLst>
                          <p:attrName>ppt_x</p:attrName>
                        </p:attrNameLst>
                      </p:cBhvr>
                      <p:tavLst>
                        <p:tav tm="0">
                          <p:val>
                            <p:strVal val="#ppt_x"/>
                          </p:val>
                        </p:tav>
                        <p:tav tm="100000">
                          <p:val>
                            <p:strVal val="#ppt_x"/>
                          </p:val>
                        </p:tav>
                      </p:tavLst>
                    </p:anim>
                    <p:anim calcmode="lin" valueType="num">
                      <p:cBhvr additive="base">
                        <p:cTn dur="1000" fill="hold"/>
                        <p:tgtEl>
                          <p:spTgt spid="24"/>
                        </p:tgtEl>
                        <p:attrNameLst>
                          <p:attrName>ppt_y</p:attrName>
                        </p:attrNameLst>
                      </p:cBhvr>
                      <p:tavLst>
                        <p:tav tm="0">
                          <p:val>
                            <p:strVal val="0-#ppt_h/2"/>
                          </p:val>
                        </p:tav>
                        <p:tav tm="100000">
                          <p:val>
                            <p:strVal val="#ppt_y"/>
                          </p:val>
                        </p:tav>
                      </p:tavLst>
                    </p:anim>
                  </p:childTnLst>
                </p:cTn>
              </p:par>
            </p:tnLst>
          </p:tmpl>
        </p:tmplLst>
      </p:bldP>
      <p:bldP spid="25" grpId="0" animBg="1">
        <p:tmplLst>
          <p:tmpl>
            <p:tnLst>
              <p:par>
                <p:cTn presetID="2" presetClass="entr" presetSubtype="1" decel="100000" fill="hold" nodeType="withEffect">
                  <p:stCondLst>
                    <p:cond delay="750"/>
                  </p:stCondLst>
                  <p:childTnLst>
                    <p:set>
                      <p:cBhvr>
                        <p:cTn dur="1" fill="hold">
                          <p:stCondLst>
                            <p:cond delay="0"/>
                          </p:stCondLst>
                        </p:cTn>
                        <p:tgtEl>
                          <p:spTgt spid="25"/>
                        </p:tgtEl>
                        <p:attrNameLst>
                          <p:attrName>style.visibility</p:attrName>
                        </p:attrNameLst>
                      </p:cBhvr>
                      <p:to>
                        <p:strVal val="visible"/>
                      </p:to>
                    </p:set>
                    <p:anim calcmode="lin" valueType="num">
                      <p:cBhvr additive="base">
                        <p:cTn dur="1000" fill="hold"/>
                        <p:tgtEl>
                          <p:spTgt spid="25"/>
                        </p:tgtEl>
                        <p:attrNameLst>
                          <p:attrName>ppt_x</p:attrName>
                        </p:attrNameLst>
                      </p:cBhvr>
                      <p:tavLst>
                        <p:tav tm="0">
                          <p:val>
                            <p:strVal val="#ppt_x"/>
                          </p:val>
                        </p:tav>
                        <p:tav tm="100000">
                          <p:val>
                            <p:strVal val="#ppt_x"/>
                          </p:val>
                        </p:tav>
                      </p:tavLst>
                    </p:anim>
                    <p:anim calcmode="lin" valueType="num">
                      <p:cBhvr additive="base">
                        <p:cTn dur="1000" fill="hold"/>
                        <p:tgtEl>
                          <p:spTgt spid="25"/>
                        </p:tgtEl>
                        <p:attrNameLst>
                          <p:attrName>ppt_y</p:attrName>
                        </p:attrNameLst>
                      </p:cBhvr>
                      <p:tavLst>
                        <p:tav tm="0">
                          <p:val>
                            <p:strVal val="0-#ppt_h/2"/>
                          </p:val>
                        </p:tav>
                        <p:tav tm="100000">
                          <p:val>
                            <p:strVal val="#ppt_y"/>
                          </p:val>
                        </p:tav>
                      </p:tavLst>
                    </p:anim>
                  </p:childTnLst>
                </p:cTn>
              </p:par>
            </p:tnLst>
          </p:tmpl>
        </p:tmplLst>
      </p:bldP>
      <p:bldP spid="39" grpId="0" animBg="1">
        <p:tmplLst>
          <p:tmpl>
            <p:tnLst>
              <p:par>
                <p:cTn presetID="10" presetClass="entr" presetSubtype="0" fill="hold" nodeType="withEffect">
                  <p:stCondLst>
                    <p:cond delay="1750"/>
                  </p:stCondLst>
                  <p:childTnLst>
                    <p:set>
                      <p:cBhvr>
                        <p:cTn dur="1" fill="hold">
                          <p:stCondLst>
                            <p:cond delay="0"/>
                          </p:stCondLst>
                        </p:cTn>
                        <p:tgtEl>
                          <p:spTgt spid="39"/>
                        </p:tgtEl>
                        <p:attrNameLst>
                          <p:attrName>style.visibility</p:attrName>
                        </p:attrNameLst>
                      </p:cBhvr>
                      <p:to>
                        <p:strVal val="visible"/>
                      </p:to>
                    </p:set>
                    <p:animEffect transition="in" filter="fade">
                      <p:cBhvr>
                        <p:cTn dur="1000"/>
                        <p:tgtEl>
                          <p:spTgt spid="39"/>
                        </p:tgtEl>
                      </p:cBhvr>
                    </p:animEffect>
                  </p:childTnLst>
                </p:cTn>
              </p:par>
            </p:tnLst>
          </p:tmpl>
        </p:tmplLst>
      </p:bldP>
      <p:bldP spid="37" grpId="0" animBg="1">
        <p:tmplLst>
          <p:tmpl>
            <p:tnLst>
              <p:par>
                <p:cTn presetID="2" presetClass="entr" presetSubtype="2" decel="100000" fill="hold" nodeType="withEffect">
                  <p:stCondLst>
                    <p:cond delay="2750"/>
                  </p:stCondLst>
                  <p:childTnLst>
                    <p:set>
                      <p:cBhvr>
                        <p:cTn dur="1" fill="hold">
                          <p:stCondLst>
                            <p:cond delay="0"/>
                          </p:stCondLst>
                        </p:cTn>
                        <p:tgtEl>
                          <p:spTgt spid="37"/>
                        </p:tgtEl>
                        <p:attrNameLst>
                          <p:attrName>style.visibility</p:attrName>
                        </p:attrNameLst>
                      </p:cBhvr>
                      <p:to>
                        <p:strVal val="visible"/>
                      </p:to>
                    </p:set>
                    <p:anim calcmode="lin" valueType="num">
                      <p:cBhvr additive="base">
                        <p:cTn dur="1000" fill="hold"/>
                        <p:tgtEl>
                          <p:spTgt spid="37"/>
                        </p:tgtEl>
                        <p:attrNameLst>
                          <p:attrName>ppt_x</p:attrName>
                        </p:attrNameLst>
                      </p:cBhvr>
                      <p:tavLst>
                        <p:tav tm="0">
                          <p:val>
                            <p:strVal val="1+#ppt_w/2"/>
                          </p:val>
                        </p:tav>
                        <p:tav tm="100000">
                          <p:val>
                            <p:strVal val="#ppt_x"/>
                          </p:val>
                        </p:tav>
                      </p:tavLst>
                    </p:anim>
                    <p:anim calcmode="lin" valueType="num">
                      <p:cBhvr additive="base">
                        <p:cTn dur="1000" fill="hold"/>
                        <p:tgtEl>
                          <p:spTgt spid="37"/>
                        </p:tgtEl>
                        <p:attrNameLst>
                          <p:attrName>ppt_y</p:attrName>
                        </p:attrNameLst>
                      </p:cBhvr>
                      <p:tavLst>
                        <p:tav tm="0">
                          <p:val>
                            <p:strVal val="#ppt_y"/>
                          </p:val>
                        </p:tav>
                        <p:tav tm="100000">
                          <p:val>
                            <p:strVal val="#ppt_y"/>
                          </p:val>
                        </p:tav>
                      </p:tavLst>
                    </p:anim>
                  </p:childTnLst>
                </p:cTn>
              </p:par>
            </p:tnLst>
          </p:tmpl>
        </p:tmplLst>
      </p:bldP>
      <p:bldP spid="40" grpId="0" animBg="1"/>
    </p:bld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Afsluiting">
    <p:spTree>
      <p:nvGrpSpPr>
        <p:cNvPr id="1" name=""/>
        <p:cNvGrpSpPr/>
        <p:nvPr/>
      </p:nvGrpSpPr>
      <p:grpSpPr>
        <a:xfrm>
          <a:off x="0" y="0"/>
          <a:ext cx="0" cy="0"/>
          <a:chOff x="0" y="0"/>
          <a:chExt cx="0" cy="0"/>
        </a:xfrm>
      </p:grpSpPr>
      <p:sp>
        <p:nvSpPr>
          <p:cNvPr id="57" name="Rechthoek 56">
            <a:extLst>
              <a:ext uri="{FF2B5EF4-FFF2-40B4-BE49-F238E27FC236}">
                <a16:creationId xmlns:a16="http://schemas.microsoft.com/office/drawing/2014/main" id="{3CECC54B-D82A-4301-9352-BCA93B66D72D}"/>
              </a:ext>
            </a:extLst>
          </p:cNvPr>
          <p:cNvSpPr/>
          <p:nvPr userDrawn="1"/>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pic>
        <p:nvPicPr>
          <p:cNvPr id="24" name="Afbeelding 23" descr="Afbeelding met buiten, gras, gebouw, teken&#10;&#10;Automatisch gegenereerde beschrijving">
            <a:extLst>
              <a:ext uri="{FF2B5EF4-FFF2-40B4-BE49-F238E27FC236}">
                <a16:creationId xmlns:a16="http://schemas.microsoft.com/office/drawing/2014/main" id="{C38798F8-E098-409A-B822-2DDABB251056}"/>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11981" r="7732"/>
          <a:stretch/>
        </p:blipFill>
        <p:spPr>
          <a:xfrm>
            <a:off x="4781260" y="0"/>
            <a:ext cx="7418429" cy="6155861"/>
          </a:xfrm>
          <a:prstGeom prst="rect">
            <a:avLst/>
          </a:prstGeom>
        </p:spPr>
      </p:pic>
      <p:sp>
        <p:nvSpPr>
          <p:cNvPr id="25" name="-">
            <a:extLst>
              <a:ext uri="{FF2B5EF4-FFF2-40B4-BE49-F238E27FC236}">
                <a16:creationId xmlns:a16="http://schemas.microsoft.com/office/drawing/2014/main" id="{16C64EBB-FD26-443F-BBB0-174E68BAF27B}"/>
              </a:ext>
            </a:extLst>
          </p:cNvPr>
          <p:cNvSpPr/>
          <p:nvPr userDrawn="1"/>
        </p:nvSpPr>
        <p:spPr>
          <a:xfrm>
            <a:off x="0" y="0"/>
            <a:ext cx="4781260" cy="6138863"/>
          </a:xfrm>
          <a:prstGeom prst="rect">
            <a:avLst/>
          </a:prstGeom>
          <a:solidFill>
            <a:schemeClr val="accent5">
              <a:lumMod val="20000"/>
              <a:lumOff val="8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1400" err="1"/>
          </a:p>
        </p:txBody>
      </p:sp>
      <p:sp>
        <p:nvSpPr>
          <p:cNvPr id="58" name="Rechthoek 57">
            <a:extLst>
              <a:ext uri="{FF2B5EF4-FFF2-40B4-BE49-F238E27FC236}">
                <a16:creationId xmlns:a16="http://schemas.microsoft.com/office/drawing/2014/main" id="{1F671089-0220-4880-BA29-6753723764A2}"/>
              </a:ext>
            </a:extLst>
          </p:cNvPr>
          <p:cNvSpPr/>
          <p:nvPr userDrawn="1"/>
        </p:nvSpPr>
        <p:spPr>
          <a:xfrm>
            <a:off x="0" y="5798820"/>
            <a:ext cx="12192000" cy="340042"/>
          </a:xfrm>
          <a:prstGeom prst="rect">
            <a:avLst/>
          </a:prstGeom>
          <a:gradFill>
            <a:gsLst>
              <a:gs pos="0">
                <a:schemeClr val="tx1">
                  <a:alpha val="0"/>
                </a:schemeClr>
              </a:gs>
              <a:gs pos="68500">
                <a:srgbClr val="000000">
                  <a:alpha val="2000"/>
                </a:srgbClr>
              </a:gs>
              <a:gs pos="100000">
                <a:schemeClr val="tx1">
                  <a:alpha val="5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1" name="-">
            <a:extLst>
              <a:ext uri="{FF2B5EF4-FFF2-40B4-BE49-F238E27FC236}">
                <a16:creationId xmlns:a16="http://schemas.microsoft.com/office/drawing/2014/main" id="{375EAFA2-D222-4111-85F7-5AB018DD2D4A}"/>
              </a:ext>
            </a:extLst>
          </p:cNvPr>
          <p:cNvSpPr/>
          <p:nvPr userDrawn="1"/>
        </p:nvSpPr>
        <p:spPr>
          <a:xfrm>
            <a:off x="2872935" y="3080828"/>
            <a:ext cx="9769000" cy="3557578"/>
          </a:xfrm>
          <a:prstGeom prst="ellipse">
            <a:avLst/>
          </a:prstGeom>
          <a:solidFill>
            <a:schemeClr val="accent2">
              <a:alpha val="1000"/>
            </a:schemeClr>
          </a:solidFill>
          <a:ln>
            <a:noFill/>
          </a:ln>
          <a:effectLst>
            <a:softEdge rad="635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1400" err="1"/>
          </a:p>
        </p:txBody>
      </p:sp>
      <p:sp>
        <p:nvSpPr>
          <p:cNvPr id="2" name="Tijdelijke aanduiding voor datum 1"/>
          <p:cNvSpPr>
            <a:spLocks noGrp="1"/>
          </p:cNvSpPr>
          <p:nvPr>
            <p:ph type="dt" sz="half" idx="10"/>
          </p:nvPr>
        </p:nvSpPr>
        <p:spPr/>
        <p:txBody>
          <a:bodyPr/>
          <a:lstStyle/>
          <a:p>
            <a:fld id="{2E476DD7-9AD6-4863-81BB-6B3DFEBB05F9}" type="datetime1">
              <a:rPr lang="nl-NL" smtClean="0"/>
              <a:t>24-10-2024</a:t>
            </a:fld>
            <a:endParaRPr lang="nl-NL"/>
          </a:p>
        </p:txBody>
      </p:sp>
      <p:sp>
        <p:nvSpPr>
          <p:cNvPr id="4" name="Tijdelijke aanduiding voor dianummer 3"/>
          <p:cNvSpPr>
            <a:spLocks noGrp="1"/>
          </p:cNvSpPr>
          <p:nvPr>
            <p:ph type="sldNum" sz="quarter" idx="12"/>
          </p:nvPr>
        </p:nvSpPr>
        <p:spPr/>
        <p:txBody>
          <a:bodyPr/>
          <a:lstStyle/>
          <a:p>
            <a:fld id="{B502C9A5-716F-45E6-800B-D4D02CE26F90}" type="slidenum">
              <a:rPr lang="nl-NL" smtClean="0"/>
              <a:t>‹nr.›</a:t>
            </a:fld>
            <a:endParaRPr lang="nl-NL"/>
          </a:p>
        </p:txBody>
      </p:sp>
      <p:sp>
        <p:nvSpPr>
          <p:cNvPr id="5" name="Tekstvak 4"/>
          <p:cNvSpPr txBox="1"/>
          <p:nvPr userDrawn="1"/>
        </p:nvSpPr>
        <p:spPr>
          <a:xfrm>
            <a:off x="0" y="-542757"/>
            <a:ext cx="1378262" cy="369332"/>
          </a:xfrm>
          <a:prstGeom prst="rect">
            <a:avLst/>
          </a:prstGeom>
          <a:solidFill>
            <a:schemeClr val="bg1"/>
          </a:solidFill>
        </p:spPr>
        <p:txBody>
          <a:bodyPr wrap="none" rtlCol="0">
            <a:spAutoFit/>
          </a:bodyPr>
          <a:lstStyle/>
          <a:p>
            <a:pPr algn="l"/>
            <a:r>
              <a:rPr lang="nl-NL" sz="1800" b="1" spc="50" baseline="0">
                <a:solidFill>
                  <a:schemeClr val="accent2"/>
                </a:solidFill>
                <a:latin typeface="+mj-lt"/>
                <a:cs typeface="Calibri" panose="020F0502020204030204" pitchFamily="34" charset="0"/>
              </a:rPr>
              <a:t>AFSLUITING</a:t>
            </a:r>
          </a:p>
        </p:txBody>
      </p:sp>
      <p:sp>
        <p:nvSpPr>
          <p:cNvPr id="6" name="Titel 5">
            <a:extLst>
              <a:ext uri="{FF2B5EF4-FFF2-40B4-BE49-F238E27FC236}">
                <a16:creationId xmlns:a16="http://schemas.microsoft.com/office/drawing/2014/main" id="{165858CE-5079-4CB7-90BF-A588BB1094B3}"/>
              </a:ext>
            </a:extLst>
          </p:cNvPr>
          <p:cNvSpPr>
            <a:spLocks noGrp="1"/>
          </p:cNvSpPr>
          <p:nvPr>
            <p:ph type="title" hasCustomPrompt="1"/>
          </p:nvPr>
        </p:nvSpPr>
        <p:spPr>
          <a:xfrm>
            <a:off x="572115" y="1433513"/>
            <a:ext cx="3607792" cy="1590839"/>
          </a:xfrm>
        </p:spPr>
        <p:txBody>
          <a:bodyPr anchor="b"/>
          <a:lstStyle>
            <a:lvl1pPr>
              <a:defRPr sz="4200"/>
            </a:lvl1pPr>
          </a:lstStyle>
          <a:p>
            <a:r>
              <a:rPr lang="nl-NL"/>
              <a:t>Plaats hier je afsluitende tekst </a:t>
            </a:r>
            <a:br>
              <a:rPr lang="nl-NL"/>
            </a:br>
            <a:r>
              <a:rPr lang="nl-NL"/>
              <a:t>of samenvatting</a:t>
            </a:r>
          </a:p>
        </p:txBody>
      </p:sp>
      <p:sp>
        <p:nvSpPr>
          <p:cNvPr id="48" name="Rechthoek 47">
            <a:extLst>
              <a:ext uri="{FF2B5EF4-FFF2-40B4-BE49-F238E27FC236}">
                <a16:creationId xmlns:a16="http://schemas.microsoft.com/office/drawing/2014/main" id="{5BF6F52A-572B-4951-BBFF-9ECA08BDB226}"/>
              </a:ext>
            </a:extLst>
          </p:cNvPr>
          <p:cNvSpPr/>
          <p:nvPr userDrawn="1"/>
        </p:nvSpPr>
        <p:spPr>
          <a:xfrm flipV="1">
            <a:off x="573000" y="3033431"/>
            <a:ext cx="450000" cy="36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9" name="Tijdelijke aanduiding voor tekst 22">
            <a:extLst>
              <a:ext uri="{FF2B5EF4-FFF2-40B4-BE49-F238E27FC236}">
                <a16:creationId xmlns:a16="http://schemas.microsoft.com/office/drawing/2014/main" id="{65521F35-C4AC-4BFF-8C54-9A9EDCAB9AA4}"/>
              </a:ext>
            </a:extLst>
          </p:cNvPr>
          <p:cNvSpPr>
            <a:spLocks noGrp="1"/>
          </p:cNvSpPr>
          <p:nvPr>
            <p:ph type="body" sz="quarter" idx="18" hasCustomPrompt="1"/>
          </p:nvPr>
        </p:nvSpPr>
        <p:spPr>
          <a:xfrm>
            <a:off x="572114" y="3357606"/>
            <a:ext cx="3607792" cy="312920"/>
          </a:xfrm>
        </p:spPr>
        <p:txBody>
          <a:bodyPr/>
          <a:lstStyle>
            <a:lvl1pPr marL="0" indent="0">
              <a:lnSpc>
                <a:spcPct val="100000"/>
              </a:lnSpc>
              <a:spcBef>
                <a:spcPts val="0"/>
              </a:spcBef>
              <a:spcAft>
                <a:spcPts val="0"/>
              </a:spcAft>
              <a:buNone/>
              <a:defRPr sz="1800" b="1" i="0">
                <a:solidFill>
                  <a:schemeClr val="tx1"/>
                </a:solidFill>
                <a:latin typeface="+mj-lt"/>
              </a:defRPr>
            </a:lvl1pPr>
          </a:lstStyle>
          <a:p>
            <a:pPr lvl="0"/>
            <a:r>
              <a:rPr lang="nl-NL" err="1"/>
              <a:t>Stay</a:t>
            </a:r>
            <a:r>
              <a:rPr lang="nl-NL"/>
              <a:t> in </a:t>
            </a:r>
            <a:r>
              <a:rPr lang="nl-NL" err="1"/>
              <a:t>touch</a:t>
            </a:r>
            <a:r>
              <a:rPr lang="nl-NL"/>
              <a:t>!</a:t>
            </a:r>
          </a:p>
        </p:txBody>
      </p:sp>
      <p:sp>
        <p:nvSpPr>
          <p:cNvPr id="50" name="Tijdelijke aanduiding voor tekst 6">
            <a:extLst>
              <a:ext uri="{FF2B5EF4-FFF2-40B4-BE49-F238E27FC236}">
                <a16:creationId xmlns:a16="http://schemas.microsoft.com/office/drawing/2014/main" id="{301B6544-FECC-48E0-9FD6-2FBA69CC664D}"/>
              </a:ext>
            </a:extLst>
          </p:cNvPr>
          <p:cNvSpPr>
            <a:spLocks noGrp="1"/>
          </p:cNvSpPr>
          <p:nvPr>
            <p:ph type="body" sz="quarter" idx="20" hasCustomPrompt="1"/>
          </p:nvPr>
        </p:nvSpPr>
        <p:spPr>
          <a:xfrm>
            <a:off x="572114" y="3803812"/>
            <a:ext cx="3607930" cy="3600"/>
          </a:xfrm>
          <a:solidFill>
            <a:schemeClr val="bg1">
              <a:lumMod val="85000"/>
            </a:schemeClr>
          </a:solidFill>
        </p:spPr>
        <p:txBody>
          <a:bodyPr anchor="b">
            <a:normAutofit/>
          </a:bodyPr>
          <a:lstStyle>
            <a:lvl1pPr marL="0" indent="0" algn="ctr">
              <a:buNone/>
              <a:defRPr sz="100">
                <a:solidFill>
                  <a:schemeClr val="tx1">
                    <a:alpha val="0"/>
                  </a:schemeClr>
                </a:solidFill>
              </a:defRPr>
            </a:lvl1pPr>
          </a:lstStyle>
          <a:p>
            <a:pPr lvl="0"/>
            <a:r>
              <a:rPr lang="en-US"/>
              <a:t>(</a:t>
            </a:r>
            <a:r>
              <a:rPr lang="en-US" err="1"/>
              <a:t>Niet</a:t>
            </a:r>
            <a:r>
              <a:rPr lang="en-US"/>
              <a:t> </a:t>
            </a:r>
            <a:r>
              <a:rPr lang="en-US" err="1"/>
              <a:t>verwijderen</a:t>
            </a:r>
            <a:r>
              <a:rPr lang="en-US"/>
              <a:t> </a:t>
            </a:r>
            <a:r>
              <a:rPr lang="en-US" err="1"/>
              <a:t>s.v.p.</a:t>
            </a:r>
            <a:r>
              <a:rPr lang="en-US"/>
              <a:t>)</a:t>
            </a:r>
            <a:endParaRPr lang="nl-NL"/>
          </a:p>
        </p:txBody>
      </p:sp>
      <p:sp>
        <p:nvSpPr>
          <p:cNvPr id="51" name="Tijdelijke aanduiding voor tekst 22">
            <a:extLst>
              <a:ext uri="{FF2B5EF4-FFF2-40B4-BE49-F238E27FC236}">
                <a16:creationId xmlns:a16="http://schemas.microsoft.com/office/drawing/2014/main" id="{AD01F7E5-5AAD-4438-8878-1756A1854B13}"/>
              </a:ext>
            </a:extLst>
          </p:cNvPr>
          <p:cNvSpPr>
            <a:spLocks noGrp="1"/>
          </p:cNvSpPr>
          <p:nvPr>
            <p:ph type="body" sz="quarter" idx="21" hasCustomPrompt="1"/>
          </p:nvPr>
        </p:nvSpPr>
        <p:spPr>
          <a:xfrm>
            <a:off x="899139" y="3951277"/>
            <a:ext cx="3280767" cy="192832"/>
          </a:xfrm>
        </p:spPr>
        <p:txBody>
          <a:bodyPr anchor="ctr"/>
          <a:lstStyle>
            <a:lvl1pPr marL="0" indent="0">
              <a:buNone/>
              <a:defRPr sz="1200" i="1"/>
            </a:lvl1pPr>
          </a:lstStyle>
          <a:p>
            <a:pPr lvl="0"/>
            <a:r>
              <a:rPr lang="nl-NL"/>
              <a:t>Plaats hier je </a:t>
            </a:r>
            <a:r>
              <a:rPr lang="nl-NL" err="1"/>
              <a:t>linkedin</a:t>
            </a:r>
            <a:r>
              <a:rPr lang="nl-NL"/>
              <a:t> </a:t>
            </a:r>
            <a:r>
              <a:rPr lang="nl-NL" err="1"/>
              <a:t>url</a:t>
            </a:r>
            <a:endParaRPr lang="nl-NL"/>
          </a:p>
        </p:txBody>
      </p:sp>
      <p:sp>
        <p:nvSpPr>
          <p:cNvPr id="52" name="Tijdelijke aanduiding voor tekst 22">
            <a:extLst>
              <a:ext uri="{FF2B5EF4-FFF2-40B4-BE49-F238E27FC236}">
                <a16:creationId xmlns:a16="http://schemas.microsoft.com/office/drawing/2014/main" id="{9604FF21-896C-489B-9121-A41B4F0FE17C}"/>
              </a:ext>
            </a:extLst>
          </p:cNvPr>
          <p:cNvSpPr>
            <a:spLocks noGrp="1"/>
          </p:cNvSpPr>
          <p:nvPr>
            <p:ph type="body" sz="quarter" idx="22" hasCustomPrompt="1"/>
          </p:nvPr>
        </p:nvSpPr>
        <p:spPr>
          <a:xfrm>
            <a:off x="899139" y="4234875"/>
            <a:ext cx="3280767" cy="192832"/>
          </a:xfrm>
        </p:spPr>
        <p:txBody>
          <a:bodyPr anchor="ctr"/>
          <a:lstStyle>
            <a:lvl1pPr marL="0" indent="0">
              <a:buNone/>
              <a:defRPr sz="1200" i="1"/>
            </a:lvl1pPr>
          </a:lstStyle>
          <a:p>
            <a:pPr lvl="0"/>
            <a:r>
              <a:rPr lang="nl-NL"/>
              <a:t>Plaats hier je website</a:t>
            </a:r>
          </a:p>
        </p:txBody>
      </p:sp>
      <p:sp>
        <p:nvSpPr>
          <p:cNvPr id="53" name="Tijdelijke aanduiding voor tekst 22">
            <a:extLst>
              <a:ext uri="{FF2B5EF4-FFF2-40B4-BE49-F238E27FC236}">
                <a16:creationId xmlns:a16="http://schemas.microsoft.com/office/drawing/2014/main" id="{88F94AB4-44E7-4601-A437-5400F6CC793A}"/>
              </a:ext>
            </a:extLst>
          </p:cNvPr>
          <p:cNvSpPr>
            <a:spLocks noGrp="1"/>
          </p:cNvSpPr>
          <p:nvPr>
            <p:ph type="body" sz="quarter" idx="23" hasCustomPrompt="1"/>
          </p:nvPr>
        </p:nvSpPr>
        <p:spPr>
          <a:xfrm>
            <a:off x="899139" y="4518472"/>
            <a:ext cx="3280767" cy="192832"/>
          </a:xfrm>
        </p:spPr>
        <p:txBody>
          <a:bodyPr anchor="ctr"/>
          <a:lstStyle>
            <a:lvl1pPr marL="0" indent="0">
              <a:buNone/>
              <a:defRPr sz="1200" i="1"/>
            </a:lvl1pPr>
          </a:lstStyle>
          <a:p>
            <a:pPr lvl="0"/>
            <a:r>
              <a:rPr lang="nl-NL"/>
              <a:t>Plaats hier je telefoonnummer</a:t>
            </a:r>
          </a:p>
        </p:txBody>
      </p:sp>
      <p:sp>
        <p:nvSpPr>
          <p:cNvPr id="54" name="Tijdelijke aanduiding voor tekst 53">
            <a:extLst>
              <a:ext uri="{FF2B5EF4-FFF2-40B4-BE49-F238E27FC236}">
                <a16:creationId xmlns:a16="http://schemas.microsoft.com/office/drawing/2014/main" id="{3D27624A-0840-40D7-8A67-9F475AFE384A}"/>
              </a:ext>
            </a:extLst>
          </p:cNvPr>
          <p:cNvSpPr>
            <a:spLocks noGrp="1"/>
          </p:cNvSpPr>
          <p:nvPr>
            <p:ph type="body" sz="quarter" idx="24" hasCustomPrompt="1"/>
          </p:nvPr>
        </p:nvSpPr>
        <p:spPr>
          <a:xfrm>
            <a:off x="572114" y="3951277"/>
            <a:ext cx="166313" cy="195286"/>
          </a:xfrm>
          <a:custGeom>
            <a:avLst/>
            <a:gdLst>
              <a:gd name="connsiteX0" fmla="*/ 0 w 12192000"/>
              <a:gd name="connsiteY0" fmla="*/ 0 h 719137"/>
              <a:gd name="connsiteX1" fmla="*/ 12192000 w 12192000"/>
              <a:gd name="connsiteY1" fmla="*/ 0 h 719137"/>
              <a:gd name="connsiteX2" fmla="*/ 12192000 w 12192000"/>
              <a:gd name="connsiteY2" fmla="*/ 719137 h 719137"/>
              <a:gd name="connsiteX3" fmla="*/ 0 w 12192000"/>
              <a:gd name="connsiteY3" fmla="*/ 719137 h 719137"/>
            </a:gdLst>
            <a:ahLst/>
            <a:cxnLst>
              <a:cxn ang="0">
                <a:pos x="connsiteX0" y="connsiteY0"/>
              </a:cxn>
              <a:cxn ang="0">
                <a:pos x="connsiteX1" y="connsiteY1"/>
              </a:cxn>
              <a:cxn ang="0">
                <a:pos x="connsiteX2" y="connsiteY2"/>
              </a:cxn>
              <a:cxn ang="0">
                <a:pos x="connsiteX3" y="connsiteY3"/>
              </a:cxn>
            </a:cxnLst>
            <a:rect l="l" t="t" r="r" b="b"/>
            <a:pathLst>
              <a:path w="12192000" h="719137">
                <a:moveTo>
                  <a:pt x="0" y="0"/>
                </a:moveTo>
                <a:lnTo>
                  <a:pt x="12192000" y="0"/>
                </a:lnTo>
                <a:lnTo>
                  <a:pt x="12192000" y="719137"/>
                </a:lnTo>
                <a:lnTo>
                  <a:pt x="0" y="719137"/>
                </a:lnTo>
                <a:close/>
              </a:path>
            </a:pathLst>
          </a:custGeom>
          <a:blipFill>
            <a:blip r:embed="rId3" cstate="screen">
              <a:extLst>
                <a:ext uri="{28A0092B-C50C-407E-A947-70E740481C1C}">
                  <a14:useLocalDpi xmlns:a14="http://schemas.microsoft.com/office/drawing/2010/main"/>
                </a:ext>
                <a:ext uri="{96DAC541-7B7A-43D3-8B79-37D633B846F1}">
                  <asvg:svgBlip xmlns:asvg="http://schemas.microsoft.com/office/drawing/2016/SVG/main" r:embed="rId4"/>
                </a:ext>
              </a:extLst>
            </a:blip>
            <a:srcRect/>
            <a:stretch>
              <a:fillRect/>
            </a:stretch>
          </a:blipFill>
        </p:spPr>
        <p:txBody>
          <a:bodyPr wrap="square" anchor="b">
            <a:noAutofit/>
          </a:bodyPr>
          <a:lstStyle>
            <a:lvl1pPr marL="0" indent="0" algn="ctr">
              <a:buNone/>
              <a:defRPr sz="100">
                <a:solidFill>
                  <a:schemeClr val="tx1">
                    <a:alpha val="0"/>
                  </a:schemeClr>
                </a:solidFill>
              </a:defRPr>
            </a:lvl1pPr>
          </a:lstStyle>
          <a:p>
            <a:pPr lvl="0"/>
            <a:r>
              <a:rPr lang="en-US"/>
              <a:t>(</a:t>
            </a:r>
            <a:r>
              <a:rPr lang="en-US" err="1"/>
              <a:t>Niet</a:t>
            </a:r>
            <a:r>
              <a:rPr lang="en-US"/>
              <a:t> </a:t>
            </a:r>
            <a:r>
              <a:rPr lang="en-US" err="1"/>
              <a:t>verwijderen</a:t>
            </a:r>
            <a:r>
              <a:rPr lang="en-US"/>
              <a:t> </a:t>
            </a:r>
            <a:r>
              <a:rPr lang="en-US" err="1"/>
              <a:t>s.v.p.</a:t>
            </a:r>
            <a:r>
              <a:rPr lang="en-US"/>
              <a:t>)</a:t>
            </a:r>
            <a:endParaRPr lang="nl-NL"/>
          </a:p>
        </p:txBody>
      </p:sp>
      <p:sp>
        <p:nvSpPr>
          <p:cNvPr id="55" name="Tijdelijke aanduiding voor tekst 54">
            <a:extLst>
              <a:ext uri="{FF2B5EF4-FFF2-40B4-BE49-F238E27FC236}">
                <a16:creationId xmlns:a16="http://schemas.microsoft.com/office/drawing/2014/main" id="{016ABBCA-655D-4D93-A72D-E6286A027077}"/>
              </a:ext>
            </a:extLst>
          </p:cNvPr>
          <p:cNvSpPr>
            <a:spLocks noGrp="1"/>
          </p:cNvSpPr>
          <p:nvPr>
            <p:ph type="body" sz="quarter" idx="25" hasCustomPrompt="1"/>
          </p:nvPr>
        </p:nvSpPr>
        <p:spPr>
          <a:xfrm>
            <a:off x="572114" y="4234609"/>
            <a:ext cx="166313" cy="195286"/>
          </a:xfrm>
          <a:custGeom>
            <a:avLst/>
            <a:gdLst>
              <a:gd name="connsiteX0" fmla="*/ 0 w 12192000"/>
              <a:gd name="connsiteY0" fmla="*/ 0 h 719137"/>
              <a:gd name="connsiteX1" fmla="*/ 12192000 w 12192000"/>
              <a:gd name="connsiteY1" fmla="*/ 0 h 719137"/>
              <a:gd name="connsiteX2" fmla="*/ 12192000 w 12192000"/>
              <a:gd name="connsiteY2" fmla="*/ 719137 h 719137"/>
              <a:gd name="connsiteX3" fmla="*/ 0 w 12192000"/>
              <a:gd name="connsiteY3" fmla="*/ 719137 h 719137"/>
            </a:gdLst>
            <a:ahLst/>
            <a:cxnLst>
              <a:cxn ang="0">
                <a:pos x="connsiteX0" y="connsiteY0"/>
              </a:cxn>
              <a:cxn ang="0">
                <a:pos x="connsiteX1" y="connsiteY1"/>
              </a:cxn>
              <a:cxn ang="0">
                <a:pos x="connsiteX2" y="connsiteY2"/>
              </a:cxn>
              <a:cxn ang="0">
                <a:pos x="connsiteX3" y="connsiteY3"/>
              </a:cxn>
            </a:cxnLst>
            <a:rect l="l" t="t" r="r" b="b"/>
            <a:pathLst>
              <a:path w="12192000" h="719137">
                <a:moveTo>
                  <a:pt x="0" y="0"/>
                </a:moveTo>
                <a:lnTo>
                  <a:pt x="12192000" y="0"/>
                </a:lnTo>
                <a:lnTo>
                  <a:pt x="12192000" y="719137"/>
                </a:lnTo>
                <a:lnTo>
                  <a:pt x="0" y="719137"/>
                </a:lnTo>
                <a:close/>
              </a:path>
            </a:pathLst>
          </a:custGeom>
          <a:blipFill>
            <a:blip r:embed="rId5" cstate="screen">
              <a:extLst>
                <a:ext uri="{28A0092B-C50C-407E-A947-70E740481C1C}">
                  <a14:useLocalDpi xmlns:a14="http://schemas.microsoft.com/office/drawing/2010/main"/>
                </a:ext>
                <a:ext uri="{96DAC541-7B7A-43D3-8B79-37D633B846F1}">
                  <asvg:svgBlip xmlns:asvg="http://schemas.microsoft.com/office/drawing/2016/SVG/main" r:embed="rId6"/>
                </a:ext>
              </a:extLst>
            </a:blip>
            <a:srcRect/>
            <a:stretch>
              <a:fillRect t="5078" b="5078"/>
            </a:stretch>
          </a:blipFill>
        </p:spPr>
        <p:txBody>
          <a:bodyPr wrap="square" anchor="b">
            <a:noAutofit/>
          </a:bodyPr>
          <a:lstStyle>
            <a:lvl1pPr marL="0" indent="0" algn="ctr">
              <a:buNone/>
              <a:defRPr sz="100">
                <a:solidFill>
                  <a:schemeClr val="tx1">
                    <a:alpha val="0"/>
                  </a:schemeClr>
                </a:solidFill>
              </a:defRPr>
            </a:lvl1pPr>
          </a:lstStyle>
          <a:p>
            <a:pPr lvl="0"/>
            <a:r>
              <a:rPr lang="en-US"/>
              <a:t>(</a:t>
            </a:r>
            <a:r>
              <a:rPr lang="en-US" err="1"/>
              <a:t>Niet</a:t>
            </a:r>
            <a:r>
              <a:rPr lang="en-US"/>
              <a:t> </a:t>
            </a:r>
            <a:r>
              <a:rPr lang="en-US" err="1"/>
              <a:t>verwijderen</a:t>
            </a:r>
            <a:r>
              <a:rPr lang="en-US"/>
              <a:t> </a:t>
            </a:r>
            <a:r>
              <a:rPr lang="en-US" err="1"/>
              <a:t>s.v.p.</a:t>
            </a:r>
            <a:r>
              <a:rPr lang="en-US"/>
              <a:t>)</a:t>
            </a:r>
            <a:endParaRPr lang="nl-NL"/>
          </a:p>
        </p:txBody>
      </p:sp>
      <p:sp>
        <p:nvSpPr>
          <p:cNvPr id="56" name="Tijdelijke aanduiding voor tekst 55">
            <a:extLst>
              <a:ext uri="{FF2B5EF4-FFF2-40B4-BE49-F238E27FC236}">
                <a16:creationId xmlns:a16="http://schemas.microsoft.com/office/drawing/2014/main" id="{144C1B2C-B930-436E-84A4-CA3E06F88B11}"/>
              </a:ext>
            </a:extLst>
          </p:cNvPr>
          <p:cNvSpPr>
            <a:spLocks noGrp="1"/>
          </p:cNvSpPr>
          <p:nvPr>
            <p:ph type="body" sz="quarter" idx="26" hasCustomPrompt="1"/>
          </p:nvPr>
        </p:nvSpPr>
        <p:spPr>
          <a:xfrm>
            <a:off x="572114" y="4517941"/>
            <a:ext cx="166313" cy="195286"/>
          </a:xfrm>
          <a:custGeom>
            <a:avLst/>
            <a:gdLst>
              <a:gd name="connsiteX0" fmla="*/ 0 w 12192000"/>
              <a:gd name="connsiteY0" fmla="*/ 0 h 719137"/>
              <a:gd name="connsiteX1" fmla="*/ 12192000 w 12192000"/>
              <a:gd name="connsiteY1" fmla="*/ 0 h 719137"/>
              <a:gd name="connsiteX2" fmla="*/ 12192000 w 12192000"/>
              <a:gd name="connsiteY2" fmla="*/ 719137 h 719137"/>
              <a:gd name="connsiteX3" fmla="*/ 0 w 12192000"/>
              <a:gd name="connsiteY3" fmla="*/ 719137 h 719137"/>
            </a:gdLst>
            <a:ahLst/>
            <a:cxnLst>
              <a:cxn ang="0">
                <a:pos x="connsiteX0" y="connsiteY0"/>
              </a:cxn>
              <a:cxn ang="0">
                <a:pos x="connsiteX1" y="connsiteY1"/>
              </a:cxn>
              <a:cxn ang="0">
                <a:pos x="connsiteX2" y="connsiteY2"/>
              </a:cxn>
              <a:cxn ang="0">
                <a:pos x="connsiteX3" y="connsiteY3"/>
              </a:cxn>
            </a:cxnLst>
            <a:rect l="l" t="t" r="r" b="b"/>
            <a:pathLst>
              <a:path w="12192000" h="719137">
                <a:moveTo>
                  <a:pt x="0" y="0"/>
                </a:moveTo>
                <a:lnTo>
                  <a:pt x="12192000" y="0"/>
                </a:lnTo>
                <a:lnTo>
                  <a:pt x="12192000" y="719137"/>
                </a:lnTo>
                <a:lnTo>
                  <a:pt x="0" y="719137"/>
                </a:lnTo>
                <a:close/>
              </a:path>
            </a:pathLst>
          </a:custGeom>
          <a:blipFill>
            <a:blip r:embed="rId7" cstate="screen">
              <a:extLst>
                <a:ext uri="{28A0092B-C50C-407E-A947-70E740481C1C}">
                  <a14:useLocalDpi xmlns:a14="http://schemas.microsoft.com/office/drawing/2010/main"/>
                </a:ext>
                <a:ext uri="{96DAC541-7B7A-43D3-8B79-37D633B846F1}">
                  <asvg:svgBlip xmlns:asvg="http://schemas.microsoft.com/office/drawing/2016/SVG/main" r:embed="rId8"/>
                </a:ext>
              </a:extLst>
            </a:blip>
            <a:srcRect/>
            <a:stretch>
              <a:fillRect/>
            </a:stretch>
          </a:blipFill>
        </p:spPr>
        <p:txBody>
          <a:bodyPr wrap="square" anchor="b">
            <a:noAutofit/>
          </a:bodyPr>
          <a:lstStyle>
            <a:lvl1pPr marL="0" indent="0" algn="ctr">
              <a:buNone/>
              <a:defRPr sz="100">
                <a:solidFill>
                  <a:schemeClr val="tx1">
                    <a:alpha val="0"/>
                  </a:schemeClr>
                </a:solidFill>
              </a:defRPr>
            </a:lvl1pPr>
          </a:lstStyle>
          <a:p>
            <a:pPr lvl="0"/>
            <a:r>
              <a:rPr lang="en-US"/>
              <a:t>(</a:t>
            </a:r>
            <a:r>
              <a:rPr lang="en-US" err="1"/>
              <a:t>Niet</a:t>
            </a:r>
            <a:r>
              <a:rPr lang="en-US"/>
              <a:t> </a:t>
            </a:r>
            <a:r>
              <a:rPr lang="en-US" err="1"/>
              <a:t>verwijderen</a:t>
            </a:r>
            <a:r>
              <a:rPr lang="en-US"/>
              <a:t> </a:t>
            </a:r>
            <a:r>
              <a:rPr lang="en-US" err="1"/>
              <a:t>s.v.p.</a:t>
            </a:r>
            <a:r>
              <a:rPr lang="en-US"/>
              <a:t>)</a:t>
            </a:r>
            <a:endParaRPr lang="nl-NL"/>
          </a:p>
        </p:txBody>
      </p:sp>
      <p:sp>
        <p:nvSpPr>
          <p:cNvPr id="23" name="Tijdelijke aanduiding voor tekst 57">
            <a:extLst>
              <a:ext uri="{FF2B5EF4-FFF2-40B4-BE49-F238E27FC236}">
                <a16:creationId xmlns:a16="http://schemas.microsoft.com/office/drawing/2014/main" id="{04E8E24A-46D1-47B1-94FE-3EFF7309D3BC}"/>
              </a:ext>
            </a:extLst>
          </p:cNvPr>
          <p:cNvSpPr>
            <a:spLocks noGrp="1"/>
          </p:cNvSpPr>
          <p:nvPr>
            <p:ph type="body" sz="quarter" idx="43" hasCustomPrompt="1"/>
          </p:nvPr>
        </p:nvSpPr>
        <p:spPr>
          <a:xfrm>
            <a:off x="-1" y="6138862"/>
            <a:ext cx="12192000" cy="719137"/>
          </a:xfrm>
          <a:custGeom>
            <a:avLst/>
            <a:gdLst>
              <a:gd name="connsiteX0" fmla="*/ 0 w 12192000"/>
              <a:gd name="connsiteY0" fmla="*/ 0 h 719137"/>
              <a:gd name="connsiteX1" fmla="*/ 12192000 w 12192000"/>
              <a:gd name="connsiteY1" fmla="*/ 0 h 719137"/>
              <a:gd name="connsiteX2" fmla="*/ 12192000 w 12192000"/>
              <a:gd name="connsiteY2" fmla="*/ 719137 h 719137"/>
              <a:gd name="connsiteX3" fmla="*/ 0 w 12192000"/>
              <a:gd name="connsiteY3" fmla="*/ 719137 h 719137"/>
            </a:gdLst>
            <a:ahLst/>
            <a:cxnLst>
              <a:cxn ang="0">
                <a:pos x="connsiteX0" y="connsiteY0"/>
              </a:cxn>
              <a:cxn ang="0">
                <a:pos x="connsiteX1" y="connsiteY1"/>
              </a:cxn>
              <a:cxn ang="0">
                <a:pos x="connsiteX2" y="connsiteY2"/>
              </a:cxn>
              <a:cxn ang="0">
                <a:pos x="connsiteX3" y="connsiteY3"/>
              </a:cxn>
            </a:cxnLst>
            <a:rect l="l" t="t" r="r" b="b"/>
            <a:pathLst>
              <a:path w="12192000" h="719137">
                <a:moveTo>
                  <a:pt x="0" y="0"/>
                </a:moveTo>
                <a:lnTo>
                  <a:pt x="12192000" y="0"/>
                </a:lnTo>
                <a:lnTo>
                  <a:pt x="12192000" y="719137"/>
                </a:lnTo>
                <a:lnTo>
                  <a:pt x="0" y="719137"/>
                </a:lnTo>
                <a:close/>
              </a:path>
            </a:pathLst>
          </a:custGeom>
          <a:solidFill>
            <a:schemeClr val="bg1"/>
          </a:solidFill>
        </p:spPr>
        <p:txBody>
          <a:bodyPr wrap="square" anchor="b">
            <a:noAutofit/>
          </a:bodyPr>
          <a:lstStyle>
            <a:lvl1pPr marL="0" indent="0" algn="ctr">
              <a:buNone/>
              <a:defRPr sz="100">
                <a:solidFill>
                  <a:schemeClr val="tx1">
                    <a:alpha val="0"/>
                  </a:schemeClr>
                </a:solidFill>
              </a:defRPr>
            </a:lvl1pPr>
          </a:lstStyle>
          <a:p>
            <a:pPr lvl="0"/>
            <a:r>
              <a:rPr lang="en-US"/>
              <a:t>(</a:t>
            </a:r>
            <a:r>
              <a:rPr lang="en-US" err="1"/>
              <a:t>Niet</a:t>
            </a:r>
            <a:r>
              <a:rPr lang="en-US"/>
              <a:t> </a:t>
            </a:r>
            <a:r>
              <a:rPr lang="en-US" err="1"/>
              <a:t>verwijderen</a:t>
            </a:r>
            <a:r>
              <a:rPr lang="en-US"/>
              <a:t> </a:t>
            </a:r>
            <a:r>
              <a:rPr lang="en-US" err="1"/>
              <a:t>s.v.p.</a:t>
            </a:r>
            <a:r>
              <a:rPr lang="en-US"/>
              <a:t>)</a:t>
            </a:r>
            <a:endParaRPr lang="nl-NL"/>
          </a:p>
        </p:txBody>
      </p:sp>
      <p:sp>
        <p:nvSpPr>
          <p:cNvPr id="22" name="Tijdelijke aanduiding voor tekst 67">
            <a:extLst>
              <a:ext uri="{FF2B5EF4-FFF2-40B4-BE49-F238E27FC236}">
                <a16:creationId xmlns:a16="http://schemas.microsoft.com/office/drawing/2014/main" id="{72AECFDD-8AA3-44A3-9682-6174D7A54F4B}"/>
              </a:ext>
            </a:extLst>
          </p:cNvPr>
          <p:cNvSpPr>
            <a:spLocks noGrp="1"/>
          </p:cNvSpPr>
          <p:nvPr>
            <p:ph type="body" sz="quarter" idx="44" hasCustomPrompt="1"/>
          </p:nvPr>
        </p:nvSpPr>
        <p:spPr>
          <a:xfrm>
            <a:off x="5574000" y="6343653"/>
            <a:ext cx="1044000" cy="316800"/>
          </a:xfrm>
          <a:custGeom>
            <a:avLst/>
            <a:gdLst>
              <a:gd name="connsiteX0" fmla="*/ 0 w 12192000"/>
              <a:gd name="connsiteY0" fmla="*/ 0 h 719137"/>
              <a:gd name="connsiteX1" fmla="*/ 12192000 w 12192000"/>
              <a:gd name="connsiteY1" fmla="*/ 0 h 719137"/>
              <a:gd name="connsiteX2" fmla="*/ 12192000 w 12192000"/>
              <a:gd name="connsiteY2" fmla="*/ 719137 h 719137"/>
              <a:gd name="connsiteX3" fmla="*/ 0 w 12192000"/>
              <a:gd name="connsiteY3" fmla="*/ 719137 h 719137"/>
            </a:gdLst>
            <a:ahLst/>
            <a:cxnLst>
              <a:cxn ang="0">
                <a:pos x="connsiteX0" y="connsiteY0"/>
              </a:cxn>
              <a:cxn ang="0">
                <a:pos x="connsiteX1" y="connsiteY1"/>
              </a:cxn>
              <a:cxn ang="0">
                <a:pos x="connsiteX2" y="connsiteY2"/>
              </a:cxn>
              <a:cxn ang="0">
                <a:pos x="connsiteX3" y="connsiteY3"/>
              </a:cxn>
            </a:cxnLst>
            <a:rect l="l" t="t" r="r" b="b"/>
            <a:pathLst>
              <a:path w="12192000" h="719137">
                <a:moveTo>
                  <a:pt x="0" y="0"/>
                </a:moveTo>
                <a:lnTo>
                  <a:pt x="12192000" y="0"/>
                </a:lnTo>
                <a:lnTo>
                  <a:pt x="12192000" y="719137"/>
                </a:lnTo>
                <a:lnTo>
                  <a:pt x="0" y="719137"/>
                </a:lnTo>
                <a:close/>
              </a:path>
            </a:pathLst>
          </a:custGeom>
          <a:blipFill>
            <a:blip r:embed="rId9" cstate="screen">
              <a:extLst>
                <a:ext uri="{28A0092B-C50C-407E-A947-70E740481C1C}">
                  <a14:useLocalDpi xmlns:a14="http://schemas.microsoft.com/office/drawing/2010/main"/>
                </a:ext>
              </a:extLst>
            </a:blip>
            <a:srcRect/>
            <a:stretch>
              <a:fillRect l="-185" r="-185"/>
            </a:stretch>
          </a:blipFill>
        </p:spPr>
        <p:txBody>
          <a:bodyPr wrap="square" anchor="b">
            <a:noAutofit/>
          </a:bodyPr>
          <a:lstStyle>
            <a:lvl1pPr marL="0" indent="0" algn="ctr">
              <a:buNone/>
              <a:defRPr sz="100">
                <a:solidFill>
                  <a:schemeClr val="tx1">
                    <a:alpha val="0"/>
                  </a:schemeClr>
                </a:solidFill>
              </a:defRPr>
            </a:lvl1pPr>
          </a:lstStyle>
          <a:p>
            <a:pPr lvl="0"/>
            <a:r>
              <a:rPr lang="en-US"/>
              <a:t>(</a:t>
            </a:r>
            <a:r>
              <a:rPr lang="en-US" err="1"/>
              <a:t>Niet</a:t>
            </a:r>
            <a:r>
              <a:rPr lang="en-US"/>
              <a:t> </a:t>
            </a:r>
            <a:r>
              <a:rPr lang="en-US" err="1"/>
              <a:t>verwijderen</a:t>
            </a:r>
            <a:r>
              <a:rPr lang="en-US"/>
              <a:t> </a:t>
            </a:r>
            <a:r>
              <a:rPr lang="en-US" err="1"/>
              <a:t>s.v.p.</a:t>
            </a:r>
            <a:r>
              <a:rPr lang="en-US"/>
              <a:t>)</a:t>
            </a:r>
            <a:endParaRPr lang="nl-NL"/>
          </a:p>
        </p:txBody>
      </p:sp>
    </p:spTree>
    <p:extLst>
      <p:ext uri="{BB962C8B-B14F-4D97-AF65-F5344CB8AC3E}">
        <p14:creationId xmlns:p14="http://schemas.microsoft.com/office/powerpoint/2010/main" val="2578004894"/>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withEffect">
                                  <p:stCondLst>
                                    <p:cond delay="750"/>
                                  </p:stCondLst>
                                  <p:iterate type="lt">
                                    <p:tmPct val="5000"/>
                                  </p:iterate>
                                  <p:childTnLst>
                                    <p:set>
                                      <p:cBhvr>
                                        <p:cTn id="6" dur="1" fill="hold">
                                          <p:stCondLst>
                                            <p:cond delay="0"/>
                                          </p:stCondLst>
                                        </p:cTn>
                                        <p:tgtEl>
                                          <p:spTgt spid="6"/>
                                        </p:tgtEl>
                                        <p:attrNameLst>
                                          <p:attrName>style.visibility</p:attrName>
                                        </p:attrNameLst>
                                      </p:cBhvr>
                                      <p:to>
                                        <p:strVal val="visible"/>
                                      </p:to>
                                    </p:set>
                                    <p:animEffect transition="in" filter="wipe(right)">
                                      <p:cBhvr>
                                        <p:cTn id="7" dur="500"/>
                                        <p:tgtEl>
                                          <p:spTgt spid="6"/>
                                        </p:tgtEl>
                                      </p:cBhvr>
                                    </p:animEffect>
                                  </p:childTnLst>
                                </p:cTn>
                              </p:par>
                              <p:par>
                                <p:cTn id="8" presetID="10" presetClass="entr" presetSubtype="0" fill="hold" grpId="0" nodeType="withEffect">
                                  <p:stCondLst>
                                    <p:cond delay="1250"/>
                                  </p:stCondLst>
                                  <p:childTnLst>
                                    <p:set>
                                      <p:cBhvr>
                                        <p:cTn id="9" dur="1" fill="hold">
                                          <p:stCondLst>
                                            <p:cond delay="0"/>
                                          </p:stCondLst>
                                        </p:cTn>
                                        <p:tgtEl>
                                          <p:spTgt spid="48"/>
                                        </p:tgtEl>
                                        <p:attrNameLst>
                                          <p:attrName>style.visibility</p:attrName>
                                        </p:attrNameLst>
                                      </p:cBhvr>
                                      <p:to>
                                        <p:strVal val="visible"/>
                                      </p:to>
                                    </p:set>
                                    <p:animEffect transition="in" filter="fade">
                                      <p:cBhvr>
                                        <p:cTn id="10" dur="750"/>
                                        <p:tgtEl>
                                          <p:spTgt spid="48"/>
                                        </p:tgtEl>
                                      </p:cBhvr>
                                    </p:animEffect>
                                  </p:childTnLst>
                                </p:cTn>
                              </p:par>
                              <p:par>
                                <p:cTn id="11" presetID="10" presetClass="entr" presetSubtype="0" fill="hold" grpId="0" nodeType="withEffect">
                                  <p:stCondLst>
                                    <p:cond delay="1500"/>
                                  </p:stCondLst>
                                  <p:childTnLst>
                                    <p:set>
                                      <p:cBhvr>
                                        <p:cTn id="12" dur="1" fill="hold">
                                          <p:stCondLst>
                                            <p:cond delay="0"/>
                                          </p:stCondLst>
                                        </p:cTn>
                                        <p:tgtEl>
                                          <p:spTgt spid="49">
                                            <p:txEl>
                                              <p:pRg st="0" end="0"/>
                                            </p:txEl>
                                          </p:spTgt>
                                        </p:tgtEl>
                                        <p:attrNameLst>
                                          <p:attrName>style.visibility</p:attrName>
                                        </p:attrNameLst>
                                      </p:cBhvr>
                                      <p:to>
                                        <p:strVal val="visible"/>
                                      </p:to>
                                    </p:set>
                                    <p:animEffect transition="in" filter="fade">
                                      <p:cBhvr>
                                        <p:cTn id="13" dur="1000"/>
                                        <p:tgtEl>
                                          <p:spTgt spid="49">
                                            <p:txEl>
                                              <p:pRg st="0" end="0"/>
                                            </p:txEl>
                                          </p:spTgt>
                                        </p:tgtEl>
                                      </p:cBhvr>
                                    </p:animEffect>
                                  </p:childTnLst>
                                </p:cTn>
                              </p:par>
                              <p:par>
                                <p:cTn id="14" presetID="10" presetClass="entr" presetSubtype="0" fill="hold" grpId="0" nodeType="withEffect">
                                  <p:stCondLst>
                                    <p:cond delay="2000"/>
                                  </p:stCondLst>
                                  <p:childTnLst>
                                    <p:set>
                                      <p:cBhvr>
                                        <p:cTn id="15" dur="1" fill="hold">
                                          <p:stCondLst>
                                            <p:cond delay="0"/>
                                          </p:stCondLst>
                                        </p:cTn>
                                        <p:tgtEl>
                                          <p:spTgt spid="50"/>
                                        </p:tgtEl>
                                        <p:attrNameLst>
                                          <p:attrName>style.visibility</p:attrName>
                                        </p:attrNameLst>
                                      </p:cBhvr>
                                      <p:to>
                                        <p:strVal val="visible"/>
                                      </p:to>
                                    </p:set>
                                    <p:animEffect transition="in" filter="fade">
                                      <p:cBhvr>
                                        <p:cTn id="16" dur="1000"/>
                                        <p:tgtEl>
                                          <p:spTgt spid="50"/>
                                        </p:tgtEl>
                                      </p:cBhvr>
                                    </p:animEffect>
                                  </p:childTnLst>
                                </p:cTn>
                              </p:par>
                              <p:par>
                                <p:cTn id="17" presetID="2" presetClass="entr" presetSubtype="8" decel="100000" fill="hold" grpId="0" nodeType="withEffect">
                                  <p:stCondLst>
                                    <p:cond delay="2600"/>
                                  </p:stCondLst>
                                  <p:childTnLst>
                                    <p:set>
                                      <p:cBhvr>
                                        <p:cTn id="18" dur="1" fill="hold">
                                          <p:stCondLst>
                                            <p:cond delay="0"/>
                                          </p:stCondLst>
                                        </p:cTn>
                                        <p:tgtEl>
                                          <p:spTgt spid="54"/>
                                        </p:tgtEl>
                                        <p:attrNameLst>
                                          <p:attrName>style.visibility</p:attrName>
                                        </p:attrNameLst>
                                      </p:cBhvr>
                                      <p:to>
                                        <p:strVal val="visible"/>
                                      </p:to>
                                    </p:set>
                                    <p:anim calcmode="lin" valueType="num">
                                      <p:cBhvr additive="base">
                                        <p:cTn id="19" dur="1000" fill="hold"/>
                                        <p:tgtEl>
                                          <p:spTgt spid="54"/>
                                        </p:tgtEl>
                                        <p:attrNameLst>
                                          <p:attrName>ppt_x</p:attrName>
                                        </p:attrNameLst>
                                      </p:cBhvr>
                                      <p:tavLst>
                                        <p:tav tm="0">
                                          <p:val>
                                            <p:strVal val="0-#ppt_w/2"/>
                                          </p:val>
                                        </p:tav>
                                        <p:tav tm="100000">
                                          <p:val>
                                            <p:strVal val="#ppt_x"/>
                                          </p:val>
                                        </p:tav>
                                      </p:tavLst>
                                    </p:anim>
                                    <p:anim calcmode="lin" valueType="num">
                                      <p:cBhvr additive="base">
                                        <p:cTn id="20" dur="1000" fill="hold"/>
                                        <p:tgtEl>
                                          <p:spTgt spid="54"/>
                                        </p:tgtEl>
                                        <p:attrNameLst>
                                          <p:attrName>ppt_y</p:attrName>
                                        </p:attrNameLst>
                                      </p:cBhvr>
                                      <p:tavLst>
                                        <p:tav tm="0">
                                          <p:val>
                                            <p:strVal val="#ppt_y"/>
                                          </p:val>
                                        </p:tav>
                                        <p:tav tm="100000">
                                          <p:val>
                                            <p:strVal val="#ppt_y"/>
                                          </p:val>
                                        </p:tav>
                                      </p:tavLst>
                                    </p:anim>
                                  </p:childTnLst>
                                </p:cTn>
                              </p:par>
                              <p:par>
                                <p:cTn id="21" presetID="2" presetClass="entr" presetSubtype="8" decel="100000" fill="hold" grpId="0" nodeType="withEffect">
                                  <p:stCondLst>
                                    <p:cond delay="2250"/>
                                  </p:stCondLst>
                                  <p:childTnLst>
                                    <p:set>
                                      <p:cBhvr>
                                        <p:cTn id="22" dur="1" fill="hold">
                                          <p:stCondLst>
                                            <p:cond delay="0"/>
                                          </p:stCondLst>
                                        </p:cTn>
                                        <p:tgtEl>
                                          <p:spTgt spid="51"/>
                                        </p:tgtEl>
                                        <p:attrNameLst>
                                          <p:attrName>style.visibility</p:attrName>
                                        </p:attrNameLst>
                                      </p:cBhvr>
                                      <p:to>
                                        <p:strVal val="visible"/>
                                      </p:to>
                                    </p:set>
                                    <p:anim calcmode="lin" valueType="num">
                                      <p:cBhvr additive="base">
                                        <p:cTn id="23" dur="1000" fill="hold"/>
                                        <p:tgtEl>
                                          <p:spTgt spid="51"/>
                                        </p:tgtEl>
                                        <p:attrNameLst>
                                          <p:attrName>ppt_x</p:attrName>
                                        </p:attrNameLst>
                                      </p:cBhvr>
                                      <p:tavLst>
                                        <p:tav tm="0">
                                          <p:val>
                                            <p:strVal val="0-#ppt_w/2"/>
                                          </p:val>
                                        </p:tav>
                                        <p:tav tm="100000">
                                          <p:val>
                                            <p:strVal val="#ppt_x"/>
                                          </p:val>
                                        </p:tav>
                                      </p:tavLst>
                                    </p:anim>
                                    <p:anim calcmode="lin" valueType="num">
                                      <p:cBhvr additive="base">
                                        <p:cTn id="24" dur="1000" fill="hold"/>
                                        <p:tgtEl>
                                          <p:spTgt spid="51"/>
                                        </p:tgtEl>
                                        <p:attrNameLst>
                                          <p:attrName>ppt_y</p:attrName>
                                        </p:attrNameLst>
                                      </p:cBhvr>
                                      <p:tavLst>
                                        <p:tav tm="0">
                                          <p:val>
                                            <p:strVal val="#ppt_y"/>
                                          </p:val>
                                        </p:tav>
                                        <p:tav tm="100000">
                                          <p:val>
                                            <p:strVal val="#ppt_y"/>
                                          </p:val>
                                        </p:tav>
                                      </p:tavLst>
                                    </p:anim>
                                  </p:childTnLst>
                                </p:cTn>
                              </p:par>
                              <p:par>
                                <p:cTn id="25" presetID="2" presetClass="entr" presetSubtype="8" decel="100000" fill="hold" grpId="0" nodeType="withEffect">
                                  <p:stCondLst>
                                    <p:cond delay="2750"/>
                                  </p:stCondLst>
                                  <p:childTnLst>
                                    <p:set>
                                      <p:cBhvr>
                                        <p:cTn id="26" dur="1" fill="hold">
                                          <p:stCondLst>
                                            <p:cond delay="0"/>
                                          </p:stCondLst>
                                        </p:cTn>
                                        <p:tgtEl>
                                          <p:spTgt spid="55"/>
                                        </p:tgtEl>
                                        <p:attrNameLst>
                                          <p:attrName>style.visibility</p:attrName>
                                        </p:attrNameLst>
                                      </p:cBhvr>
                                      <p:to>
                                        <p:strVal val="visible"/>
                                      </p:to>
                                    </p:set>
                                    <p:anim calcmode="lin" valueType="num">
                                      <p:cBhvr additive="base">
                                        <p:cTn id="27" dur="1000" fill="hold"/>
                                        <p:tgtEl>
                                          <p:spTgt spid="55"/>
                                        </p:tgtEl>
                                        <p:attrNameLst>
                                          <p:attrName>ppt_x</p:attrName>
                                        </p:attrNameLst>
                                      </p:cBhvr>
                                      <p:tavLst>
                                        <p:tav tm="0">
                                          <p:val>
                                            <p:strVal val="0-#ppt_w/2"/>
                                          </p:val>
                                        </p:tav>
                                        <p:tav tm="100000">
                                          <p:val>
                                            <p:strVal val="#ppt_x"/>
                                          </p:val>
                                        </p:tav>
                                      </p:tavLst>
                                    </p:anim>
                                    <p:anim calcmode="lin" valueType="num">
                                      <p:cBhvr additive="base">
                                        <p:cTn id="28" dur="1000" fill="hold"/>
                                        <p:tgtEl>
                                          <p:spTgt spid="55"/>
                                        </p:tgtEl>
                                        <p:attrNameLst>
                                          <p:attrName>ppt_y</p:attrName>
                                        </p:attrNameLst>
                                      </p:cBhvr>
                                      <p:tavLst>
                                        <p:tav tm="0">
                                          <p:val>
                                            <p:strVal val="#ppt_y"/>
                                          </p:val>
                                        </p:tav>
                                        <p:tav tm="100000">
                                          <p:val>
                                            <p:strVal val="#ppt_y"/>
                                          </p:val>
                                        </p:tav>
                                      </p:tavLst>
                                    </p:anim>
                                  </p:childTnLst>
                                </p:cTn>
                              </p:par>
                              <p:par>
                                <p:cTn id="29" presetID="2" presetClass="entr" presetSubtype="8" decel="100000" fill="hold" grpId="0" nodeType="withEffect">
                                  <p:stCondLst>
                                    <p:cond delay="2350"/>
                                  </p:stCondLst>
                                  <p:childTnLst>
                                    <p:set>
                                      <p:cBhvr>
                                        <p:cTn id="30" dur="1" fill="hold">
                                          <p:stCondLst>
                                            <p:cond delay="0"/>
                                          </p:stCondLst>
                                        </p:cTn>
                                        <p:tgtEl>
                                          <p:spTgt spid="52"/>
                                        </p:tgtEl>
                                        <p:attrNameLst>
                                          <p:attrName>style.visibility</p:attrName>
                                        </p:attrNameLst>
                                      </p:cBhvr>
                                      <p:to>
                                        <p:strVal val="visible"/>
                                      </p:to>
                                    </p:set>
                                    <p:anim calcmode="lin" valueType="num">
                                      <p:cBhvr additive="base">
                                        <p:cTn id="31" dur="1000" fill="hold"/>
                                        <p:tgtEl>
                                          <p:spTgt spid="52"/>
                                        </p:tgtEl>
                                        <p:attrNameLst>
                                          <p:attrName>ppt_x</p:attrName>
                                        </p:attrNameLst>
                                      </p:cBhvr>
                                      <p:tavLst>
                                        <p:tav tm="0">
                                          <p:val>
                                            <p:strVal val="0-#ppt_w/2"/>
                                          </p:val>
                                        </p:tav>
                                        <p:tav tm="100000">
                                          <p:val>
                                            <p:strVal val="#ppt_x"/>
                                          </p:val>
                                        </p:tav>
                                      </p:tavLst>
                                    </p:anim>
                                    <p:anim calcmode="lin" valueType="num">
                                      <p:cBhvr additive="base">
                                        <p:cTn id="32" dur="1000" fill="hold"/>
                                        <p:tgtEl>
                                          <p:spTgt spid="52"/>
                                        </p:tgtEl>
                                        <p:attrNameLst>
                                          <p:attrName>ppt_y</p:attrName>
                                        </p:attrNameLst>
                                      </p:cBhvr>
                                      <p:tavLst>
                                        <p:tav tm="0">
                                          <p:val>
                                            <p:strVal val="#ppt_y"/>
                                          </p:val>
                                        </p:tav>
                                        <p:tav tm="100000">
                                          <p:val>
                                            <p:strVal val="#ppt_y"/>
                                          </p:val>
                                        </p:tav>
                                      </p:tavLst>
                                    </p:anim>
                                  </p:childTnLst>
                                </p:cTn>
                              </p:par>
                              <p:par>
                                <p:cTn id="33" presetID="2" presetClass="entr" presetSubtype="8" decel="100000" fill="hold" grpId="0" nodeType="withEffect">
                                  <p:stCondLst>
                                    <p:cond delay="3000"/>
                                  </p:stCondLst>
                                  <p:childTnLst>
                                    <p:set>
                                      <p:cBhvr>
                                        <p:cTn id="34" dur="1" fill="hold">
                                          <p:stCondLst>
                                            <p:cond delay="0"/>
                                          </p:stCondLst>
                                        </p:cTn>
                                        <p:tgtEl>
                                          <p:spTgt spid="56"/>
                                        </p:tgtEl>
                                        <p:attrNameLst>
                                          <p:attrName>style.visibility</p:attrName>
                                        </p:attrNameLst>
                                      </p:cBhvr>
                                      <p:to>
                                        <p:strVal val="visible"/>
                                      </p:to>
                                    </p:set>
                                    <p:anim calcmode="lin" valueType="num">
                                      <p:cBhvr additive="base">
                                        <p:cTn id="35" dur="1000" fill="hold"/>
                                        <p:tgtEl>
                                          <p:spTgt spid="56"/>
                                        </p:tgtEl>
                                        <p:attrNameLst>
                                          <p:attrName>ppt_x</p:attrName>
                                        </p:attrNameLst>
                                      </p:cBhvr>
                                      <p:tavLst>
                                        <p:tav tm="0">
                                          <p:val>
                                            <p:strVal val="0-#ppt_w/2"/>
                                          </p:val>
                                        </p:tav>
                                        <p:tav tm="100000">
                                          <p:val>
                                            <p:strVal val="#ppt_x"/>
                                          </p:val>
                                        </p:tav>
                                      </p:tavLst>
                                    </p:anim>
                                    <p:anim calcmode="lin" valueType="num">
                                      <p:cBhvr additive="base">
                                        <p:cTn id="36" dur="1000" fill="hold"/>
                                        <p:tgtEl>
                                          <p:spTgt spid="56"/>
                                        </p:tgtEl>
                                        <p:attrNameLst>
                                          <p:attrName>ppt_y</p:attrName>
                                        </p:attrNameLst>
                                      </p:cBhvr>
                                      <p:tavLst>
                                        <p:tav tm="0">
                                          <p:val>
                                            <p:strVal val="#ppt_y"/>
                                          </p:val>
                                        </p:tav>
                                        <p:tav tm="100000">
                                          <p:val>
                                            <p:strVal val="#ppt_y"/>
                                          </p:val>
                                        </p:tav>
                                      </p:tavLst>
                                    </p:anim>
                                  </p:childTnLst>
                                </p:cTn>
                              </p:par>
                              <p:par>
                                <p:cTn id="37" presetID="2" presetClass="entr" presetSubtype="8" decel="100000" fill="hold" grpId="0" nodeType="withEffect">
                                  <p:stCondLst>
                                    <p:cond delay="2450"/>
                                  </p:stCondLst>
                                  <p:childTnLst>
                                    <p:set>
                                      <p:cBhvr>
                                        <p:cTn id="38" dur="1" fill="hold">
                                          <p:stCondLst>
                                            <p:cond delay="0"/>
                                          </p:stCondLst>
                                        </p:cTn>
                                        <p:tgtEl>
                                          <p:spTgt spid="53"/>
                                        </p:tgtEl>
                                        <p:attrNameLst>
                                          <p:attrName>style.visibility</p:attrName>
                                        </p:attrNameLst>
                                      </p:cBhvr>
                                      <p:to>
                                        <p:strVal val="visible"/>
                                      </p:to>
                                    </p:set>
                                    <p:anim calcmode="lin" valueType="num">
                                      <p:cBhvr additive="base">
                                        <p:cTn id="39" dur="1000" fill="hold"/>
                                        <p:tgtEl>
                                          <p:spTgt spid="53"/>
                                        </p:tgtEl>
                                        <p:attrNameLst>
                                          <p:attrName>ppt_x</p:attrName>
                                        </p:attrNameLst>
                                      </p:cBhvr>
                                      <p:tavLst>
                                        <p:tav tm="0">
                                          <p:val>
                                            <p:strVal val="0-#ppt_w/2"/>
                                          </p:val>
                                        </p:tav>
                                        <p:tav tm="100000">
                                          <p:val>
                                            <p:strVal val="#ppt_x"/>
                                          </p:val>
                                        </p:tav>
                                      </p:tavLst>
                                    </p:anim>
                                    <p:anim calcmode="lin" valueType="num">
                                      <p:cBhvr additive="base">
                                        <p:cTn id="40" dur="1000" fill="hold"/>
                                        <p:tgtEl>
                                          <p:spTgt spid="53"/>
                                        </p:tgtEl>
                                        <p:attrNameLst>
                                          <p:attrName>ppt_y</p:attrName>
                                        </p:attrNameLst>
                                      </p:cBhvr>
                                      <p:tavLst>
                                        <p:tav tm="0">
                                          <p:val>
                                            <p:strVal val="#ppt_y"/>
                                          </p:val>
                                        </p:tav>
                                        <p:tav tm="100000">
                                          <p:val>
                                            <p:strVal val="#ppt_y"/>
                                          </p:val>
                                        </p:tav>
                                      </p:tavLst>
                                    </p:anim>
                                  </p:childTnLst>
                                </p:cTn>
                              </p:par>
                              <p:par>
                                <p:cTn id="41" presetID="2" presetClass="entr" presetSubtype="8" decel="100000" fill="hold" grpId="0" nodeType="withEffect">
                                  <p:stCondLst>
                                    <p:cond delay="0"/>
                                  </p:stCondLst>
                                  <p:childTnLst>
                                    <p:set>
                                      <p:cBhvr>
                                        <p:cTn id="42" dur="1" fill="hold">
                                          <p:stCondLst>
                                            <p:cond delay="0"/>
                                          </p:stCondLst>
                                        </p:cTn>
                                        <p:tgtEl>
                                          <p:spTgt spid="25"/>
                                        </p:tgtEl>
                                        <p:attrNameLst>
                                          <p:attrName>style.visibility</p:attrName>
                                        </p:attrNameLst>
                                      </p:cBhvr>
                                      <p:to>
                                        <p:strVal val="visible"/>
                                      </p:to>
                                    </p:set>
                                    <p:anim calcmode="lin" valueType="num">
                                      <p:cBhvr additive="base">
                                        <p:cTn id="43" dur="1250" fill="hold"/>
                                        <p:tgtEl>
                                          <p:spTgt spid="25"/>
                                        </p:tgtEl>
                                        <p:attrNameLst>
                                          <p:attrName>ppt_x</p:attrName>
                                        </p:attrNameLst>
                                      </p:cBhvr>
                                      <p:tavLst>
                                        <p:tav tm="0">
                                          <p:val>
                                            <p:strVal val="0-#ppt_w/2"/>
                                          </p:val>
                                        </p:tav>
                                        <p:tav tm="100000">
                                          <p:val>
                                            <p:strVal val="#ppt_x"/>
                                          </p:val>
                                        </p:tav>
                                      </p:tavLst>
                                    </p:anim>
                                    <p:anim calcmode="lin" valueType="num">
                                      <p:cBhvr additive="base">
                                        <p:cTn id="44" dur="1250" fill="hold"/>
                                        <p:tgtEl>
                                          <p:spTgt spid="25"/>
                                        </p:tgtEl>
                                        <p:attrNameLst>
                                          <p:attrName>ppt_y</p:attrName>
                                        </p:attrNameLst>
                                      </p:cBhvr>
                                      <p:tavLst>
                                        <p:tav tm="0">
                                          <p:val>
                                            <p:strVal val="#ppt_y"/>
                                          </p:val>
                                        </p:tav>
                                        <p:tav tm="100000">
                                          <p:val>
                                            <p:strVal val="#ppt_y"/>
                                          </p:val>
                                        </p:tav>
                                      </p:tavLst>
                                    </p:anim>
                                  </p:childTnLst>
                                </p:cTn>
                              </p:par>
                              <p:par>
                                <p:cTn id="45" presetID="2" presetClass="entr" presetSubtype="4" decel="100000" fill="hold" nodeType="withEffect">
                                  <p:stCondLst>
                                    <p:cond delay="0"/>
                                  </p:stCondLst>
                                  <p:childTnLst>
                                    <p:set>
                                      <p:cBhvr>
                                        <p:cTn id="46" dur="1" fill="hold">
                                          <p:stCondLst>
                                            <p:cond delay="0"/>
                                          </p:stCondLst>
                                        </p:cTn>
                                        <p:tgtEl>
                                          <p:spTgt spid="24"/>
                                        </p:tgtEl>
                                        <p:attrNameLst>
                                          <p:attrName>style.visibility</p:attrName>
                                        </p:attrNameLst>
                                      </p:cBhvr>
                                      <p:to>
                                        <p:strVal val="visible"/>
                                      </p:to>
                                    </p:set>
                                    <p:anim calcmode="lin" valueType="num">
                                      <p:cBhvr additive="base">
                                        <p:cTn id="47" dur="1250" fill="hold"/>
                                        <p:tgtEl>
                                          <p:spTgt spid="24"/>
                                        </p:tgtEl>
                                        <p:attrNameLst>
                                          <p:attrName>ppt_x</p:attrName>
                                        </p:attrNameLst>
                                      </p:cBhvr>
                                      <p:tavLst>
                                        <p:tav tm="0">
                                          <p:val>
                                            <p:strVal val="#ppt_x"/>
                                          </p:val>
                                        </p:tav>
                                        <p:tav tm="100000">
                                          <p:val>
                                            <p:strVal val="#ppt_x"/>
                                          </p:val>
                                        </p:tav>
                                      </p:tavLst>
                                    </p:anim>
                                    <p:anim calcmode="lin" valueType="num">
                                      <p:cBhvr additive="base">
                                        <p:cTn id="48" dur="1250" fill="hold"/>
                                        <p:tgtEl>
                                          <p:spTgt spid="2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6" grpId="0"/>
      <p:bldP spid="48" grpId="0" animBg="1"/>
      <p:bldP spid="49" grpId="0" build="p">
        <p:tmplLst>
          <p:tmpl lvl="1">
            <p:tnLst>
              <p:par>
                <p:cTn presetID="10" presetClass="entr" presetSubtype="0" fill="hold" nodeType="withEffect">
                  <p:stCondLst>
                    <p:cond delay="1500"/>
                  </p:stCondLst>
                  <p:childTnLst>
                    <p:set>
                      <p:cBhvr>
                        <p:cTn dur="1" fill="hold">
                          <p:stCondLst>
                            <p:cond delay="0"/>
                          </p:stCondLst>
                        </p:cTn>
                        <p:tgtEl>
                          <p:spTgt spid="49"/>
                        </p:tgtEl>
                        <p:attrNameLst>
                          <p:attrName>style.visibility</p:attrName>
                        </p:attrNameLst>
                      </p:cBhvr>
                      <p:to>
                        <p:strVal val="visible"/>
                      </p:to>
                    </p:set>
                    <p:animEffect transition="in" filter="fade">
                      <p:cBhvr>
                        <p:cTn dur="1000"/>
                        <p:tgtEl>
                          <p:spTgt spid="49"/>
                        </p:tgtEl>
                      </p:cBhvr>
                    </p:animEffect>
                  </p:childTnLst>
                </p:cTn>
              </p:par>
            </p:tnLst>
          </p:tmpl>
        </p:tmplLst>
      </p:bldP>
      <p:bldP spid="50" grpId="0" animBg="1">
        <p:tmplLst>
          <p:tmpl>
            <p:tnLst>
              <p:par>
                <p:cTn presetID="10" presetClass="entr" presetSubtype="0" fill="hold" nodeType="withEffect">
                  <p:stCondLst>
                    <p:cond delay="2000"/>
                  </p:stCondLst>
                  <p:childTnLst>
                    <p:set>
                      <p:cBhvr>
                        <p:cTn dur="1" fill="hold">
                          <p:stCondLst>
                            <p:cond delay="0"/>
                          </p:stCondLst>
                        </p:cTn>
                        <p:tgtEl>
                          <p:spTgt spid="50"/>
                        </p:tgtEl>
                        <p:attrNameLst>
                          <p:attrName>style.visibility</p:attrName>
                        </p:attrNameLst>
                      </p:cBhvr>
                      <p:to>
                        <p:strVal val="visible"/>
                      </p:to>
                    </p:set>
                    <p:animEffect transition="in" filter="fade">
                      <p:cBhvr>
                        <p:cTn dur="1000"/>
                        <p:tgtEl>
                          <p:spTgt spid="50"/>
                        </p:tgtEl>
                      </p:cBhvr>
                    </p:animEffect>
                  </p:childTnLst>
                </p:cTn>
              </p:par>
            </p:tnLst>
          </p:tmpl>
        </p:tmplLst>
      </p:bldP>
      <p:bldP spid="51" grpId="0">
        <p:tmplLst>
          <p:tmpl>
            <p:tnLst>
              <p:par>
                <p:cTn presetID="2" presetClass="entr" presetSubtype="8" decel="100000" fill="hold" nodeType="withEffect">
                  <p:stCondLst>
                    <p:cond delay="2250"/>
                  </p:stCondLst>
                  <p:childTnLst>
                    <p:set>
                      <p:cBhvr>
                        <p:cTn dur="1" fill="hold">
                          <p:stCondLst>
                            <p:cond delay="0"/>
                          </p:stCondLst>
                        </p:cTn>
                        <p:tgtEl>
                          <p:spTgt spid="51"/>
                        </p:tgtEl>
                        <p:attrNameLst>
                          <p:attrName>style.visibility</p:attrName>
                        </p:attrNameLst>
                      </p:cBhvr>
                      <p:to>
                        <p:strVal val="visible"/>
                      </p:to>
                    </p:set>
                    <p:anim calcmode="lin" valueType="num">
                      <p:cBhvr additive="base">
                        <p:cTn dur="1000" fill="hold"/>
                        <p:tgtEl>
                          <p:spTgt spid="51"/>
                        </p:tgtEl>
                        <p:attrNameLst>
                          <p:attrName>ppt_x</p:attrName>
                        </p:attrNameLst>
                      </p:cBhvr>
                      <p:tavLst>
                        <p:tav tm="0">
                          <p:val>
                            <p:strVal val="0-#ppt_w/2"/>
                          </p:val>
                        </p:tav>
                        <p:tav tm="100000">
                          <p:val>
                            <p:strVal val="#ppt_x"/>
                          </p:val>
                        </p:tav>
                      </p:tavLst>
                    </p:anim>
                    <p:anim calcmode="lin" valueType="num">
                      <p:cBhvr additive="base">
                        <p:cTn dur="1000" fill="hold"/>
                        <p:tgtEl>
                          <p:spTgt spid="51"/>
                        </p:tgtEl>
                        <p:attrNameLst>
                          <p:attrName>ppt_y</p:attrName>
                        </p:attrNameLst>
                      </p:cBhvr>
                      <p:tavLst>
                        <p:tav tm="0">
                          <p:val>
                            <p:strVal val="#ppt_y"/>
                          </p:val>
                        </p:tav>
                        <p:tav tm="100000">
                          <p:val>
                            <p:strVal val="#ppt_y"/>
                          </p:val>
                        </p:tav>
                      </p:tavLst>
                    </p:anim>
                  </p:childTnLst>
                </p:cTn>
              </p:par>
            </p:tnLst>
          </p:tmpl>
        </p:tmplLst>
      </p:bldP>
      <p:bldP spid="52" grpId="0">
        <p:tmplLst>
          <p:tmpl>
            <p:tnLst>
              <p:par>
                <p:cTn presetID="2" presetClass="entr" presetSubtype="8" decel="100000" fill="hold" nodeType="withEffect">
                  <p:stCondLst>
                    <p:cond delay="2350"/>
                  </p:stCondLst>
                  <p:childTnLst>
                    <p:set>
                      <p:cBhvr>
                        <p:cTn dur="1" fill="hold">
                          <p:stCondLst>
                            <p:cond delay="0"/>
                          </p:stCondLst>
                        </p:cTn>
                        <p:tgtEl>
                          <p:spTgt spid="52"/>
                        </p:tgtEl>
                        <p:attrNameLst>
                          <p:attrName>style.visibility</p:attrName>
                        </p:attrNameLst>
                      </p:cBhvr>
                      <p:to>
                        <p:strVal val="visible"/>
                      </p:to>
                    </p:set>
                    <p:anim calcmode="lin" valueType="num">
                      <p:cBhvr additive="base">
                        <p:cTn dur="1000" fill="hold"/>
                        <p:tgtEl>
                          <p:spTgt spid="52"/>
                        </p:tgtEl>
                        <p:attrNameLst>
                          <p:attrName>ppt_x</p:attrName>
                        </p:attrNameLst>
                      </p:cBhvr>
                      <p:tavLst>
                        <p:tav tm="0">
                          <p:val>
                            <p:strVal val="0-#ppt_w/2"/>
                          </p:val>
                        </p:tav>
                        <p:tav tm="100000">
                          <p:val>
                            <p:strVal val="#ppt_x"/>
                          </p:val>
                        </p:tav>
                      </p:tavLst>
                    </p:anim>
                    <p:anim calcmode="lin" valueType="num">
                      <p:cBhvr additive="base">
                        <p:cTn dur="1000" fill="hold"/>
                        <p:tgtEl>
                          <p:spTgt spid="52"/>
                        </p:tgtEl>
                        <p:attrNameLst>
                          <p:attrName>ppt_y</p:attrName>
                        </p:attrNameLst>
                      </p:cBhvr>
                      <p:tavLst>
                        <p:tav tm="0">
                          <p:val>
                            <p:strVal val="#ppt_y"/>
                          </p:val>
                        </p:tav>
                        <p:tav tm="100000">
                          <p:val>
                            <p:strVal val="#ppt_y"/>
                          </p:val>
                        </p:tav>
                      </p:tavLst>
                    </p:anim>
                  </p:childTnLst>
                </p:cTn>
              </p:par>
            </p:tnLst>
          </p:tmpl>
        </p:tmplLst>
      </p:bldP>
      <p:bldP spid="53" grpId="0">
        <p:tmplLst>
          <p:tmpl>
            <p:tnLst>
              <p:par>
                <p:cTn presetID="2" presetClass="entr" presetSubtype="8" decel="100000" fill="hold" nodeType="withEffect">
                  <p:stCondLst>
                    <p:cond delay="2450"/>
                  </p:stCondLst>
                  <p:childTnLst>
                    <p:set>
                      <p:cBhvr>
                        <p:cTn dur="1" fill="hold">
                          <p:stCondLst>
                            <p:cond delay="0"/>
                          </p:stCondLst>
                        </p:cTn>
                        <p:tgtEl>
                          <p:spTgt spid="53"/>
                        </p:tgtEl>
                        <p:attrNameLst>
                          <p:attrName>style.visibility</p:attrName>
                        </p:attrNameLst>
                      </p:cBhvr>
                      <p:to>
                        <p:strVal val="visible"/>
                      </p:to>
                    </p:set>
                    <p:anim calcmode="lin" valueType="num">
                      <p:cBhvr additive="base">
                        <p:cTn dur="1000" fill="hold"/>
                        <p:tgtEl>
                          <p:spTgt spid="53"/>
                        </p:tgtEl>
                        <p:attrNameLst>
                          <p:attrName>ppt_x</p:attrName>
                        </p:attrNameLst>
                      </p:cBhvr>
                      <p:tavLst>
                        <p:tav tm="0">
                          <p:val>
                            <p:strVal val="0-#ppt_w/2"/>
                          </p:val>
                        </p:tav>
                        <p:tav tm="100000">
                          <p:val>
                            <p:strVal val="#ppt_x"/>
                          </p:val>
                        </p:tav>
                      </p:tavLst>
                    </p:anim>
                    <p:anim calcmode="lin" valueType="num">
                      <p:cBhvr additive="base">
                        <p:cTn dur="1000" fill="hold"/>
                        <p:tgtEl>
                          <p:spTgt spid="53"/>
                        </p:tgtEl>
                        <p:attrNameLst>
                          <p:attrName>ppt_y</p:attrName>
                        </p:attrNameLst>
                      </p:cBhvr>
                      <p:tavLst>
                        <p:tav tm="0">
                          <p:val>
                            <p:strVal val="#ppt_y"/>
                          </p:val>
                        </p:tav>
                        <p:tav tm="100000">
                          <p:val>
                            <p:strVal val="#ppt_y"/>
                          </p:val>
                        </p:tav>
                      </p:tavLst>
                    </p:anim>
                  </p:childTnLst>
                </p:cTn>
              </p:par>
            </p:tnLst>
          </p:tmpl>
        </p:tmplLst>
      </p:bldP>
      <p:bldP spid="54" grpId="0" animBg="1">
        <p:tmplLst>
          <p:tmpl>
            <p:tnLst>
              <p:par>
                <p:cTn presetID="2" presetClass="entr" presetSubtype="8" decel="100000" fill="hold" nodeType="withEffect">
                  <p:stCondLst>
                    <p:cond delay="2600"/>
                  </p:stCondLst>
                  <p:childTnLst>
                    <p:set>
                      <p:cBhvr>
                        <p:cTn dur="1" fill="hold">
                          <p:stCondLst>
                            <p:cond delay="0"/>
                          </p:stCondLst>
                        </p:cTn>
                        <p:tgtEl>
                          <p:spTgt spid="54"/>
                        </p:tgtEl>
                        <p:attrNameLst>
                          <p:attrName>style.visibility</p:attrName>
                        </p:attrNameLst>
                      </p:cBhvr>
                      <p:to>
                        <p:strVal val="visible"/>
                      </p:to>
                    </p:set>
                    <p:anim calcmode="lin" valueType="num">
                      <p:cBhvr additive="base">
                        <p:cTn dur="1000" fill="hold"/>
                        <p:tgtEl>
                          <p:spTgt spid="54"/>
                        </p:tgtEl>
                        <p:attrNameLst>
                          <p:attrName>ppt_x</p:attrName>
                        </p:attrNameLst>
                      </p:cBhvr>
                      <p:tavLst>
                        <p:tav tm="0">
                          <p:val>
                            <p:strVal val="0-#ppt_w/2"/>
                          </p:val>
                        </p:tav>
                        <p:tav tm="100000">
                          <p:val>
                            <p:strVal val="#ppt_x"/>
                          </p:val>
                        </p:tav>
                      </p:tavLst>
                    </p:anim>
                    <p:anim calcmode="lin" valueType="num">
                      <p:cBhvr additive="base">
                        <p:cTn dur="1000" fill="hold"/>
                        <p:tgtEl>
                          <p:spTgt spid="54"/>
                        </p:tgtEl>
                        <p:attrNameLst>
                          <p:attrName>ppt_y</p:attrName>
                        </p:attrNameLst>
                      </p:cBhvr>
                      <p:tavLst>
                        <p:tav tm="0">
                          <p:val>
                            <p:strVal val="#ppt_y"/>
                          </p:val>
                        </p:tav>
                        <p:tav tm="100000">
                          <p:val>
                            <p:strVal val="#ppt_y"/>
                          </p:val>
                        </p:tav>
                      </p:tavLst>
                    </p:anim>
                  </p:childTnLst>
                </p:cTn>
              </p:par>
            </p:tnLst>
          </p:tmpl>
        </p:tmplLst>
      </p:bldP>
      <p:bldP spid="55" grpId="0" animBg="1">
        <p:tmplLst>
          <p:tmpl>
            <p:tnLst>
              <p:par>
                <p:cTn presetID="2" presetClass="entr" presetSubtype="8" decel="100000" fill="hold" nodeType="withEffect">
                  <p:stCondLst>
                    <p:cond delay="2750"/>
                  </p:stCondLst>
                  <p:childTnLst>
                    <p:set>
                      <p:cBhvr>
                        <p:cTn dur="1" fill="hold">
                          <p:stCondLst>
                            <p:cond delay="0"/>
                          </p:stCondLst>
                        </p:cTn>
                        <p:tgtEl>
                          <p:spTgt spid="55"/>
                        </p:tgtEl>
                        <p:attrNameLst>
                          <p:attrName>style.visibility</p:attrName>
                        </p:attrNameLst>
                      </p:cBhvr>
                      <p:to>
                        <p:strVal val="visible"/>
                      </p:to>
                    </p:set>
                    <p:anim calcmode="lin" valueType="num">
                      <p:cBhvr additive="base">
                        <p:cTn dur="1000" fill="hold"/>
                        <p:tgtEl>
                          <p:spTgt spid="55"/>
                        </p:tgtEl>
                        <p:attrNameLst>
                          <p:attrName>ppt_x</p:attrName>
                        </p:attrNameLst>
                      </p:cBhvr>
                      <p:tavLst>
                        <p:tav tm="0">
                          <p:val>
                            <p:strVal val="0-#ppt_w/2"/>
                          </p:val>
                        </p:tav>
                        <p:tav tm="100000">
                          <p:val>
                            <p:strVal val="#ppt_x"/>
                          </p:val>
                        </p:tav>
                      </p:tavLst>
                    </p:anim>
                    <p:anim calcmode="lin" valueType="num">
                      <p:cBhvr additive="base">
                        <p:cTn dur="1000" fill="hold"/>
                        <p:tgtEl>
                          <p:spTgt spid="55"/>
                        </p:tgtEl>
                        <p:attrNameLst>
                          <p:attrName>ppt_y</p:attrName>
                        </p:attrNameLst>
                      </p:cBhvr>
                      <p:tavLst>
                        <p:tav tm="0">
                          <p:val>
                            <p:strVal val="#ppt_y"/>
                          </p:val>
                        </p:tav>
                        <p:tav tm="100000">
                          <p:val>
                            <p:strVal val="#ppt_y"/>
                          </p:val>
                        </p:tav>
                      </p:tavLst>
                    </p:anim>
                  </p:childTnLst>
                </p:cTn>
              </p:par>
            </p:tnLst>
          </p:tmpl>
        </p:tmplLst>
      </p:bldP>
      <p:bldP spid="56" grpId="0" animBg="1">
        <p:tmplLst>
          <p:tmpl>
            <p:tnLst>
              <p:par>
                <p:cTn presetID="2" presetClass="entr" presetSubtype="8" decel="100000" fill="hold" nodeType="withEffect">
                  <p:stCondLst>
                    <p:cond delay="3000"/>
                  </p:stCondLst>
                  <p:childTnLst>
                    <p:set>
                      <p:cBhvr>
                        <p:cTn dur="1" fill="hold">
                          <p:stCondLst>
                            <p:cond delay="0"/>
                          </p:stCondLst>
                        </p:cTn>
                        <p:tgtEl>
                          <p:spTgt spid="56"/>
                        </p:tgtEl>
                        <p:attrNameLst>
                          <p:attrName>style.visibility</p:attrName>
                        </p:attrNameLst>
                      </p:cBhvr>
                      <p:to>
                        <p:strVal val="visible"/>
                      </p:to>
                    </p:set>
                    <p:anim calcmode="lin" valueType="num">
                      <p:cBhvr additive="base">
                        <p:cTn dur="1000" fill="hold"/>
                        <p:tgtEl>
                          <p:spTgt spid="56"/>
                        </p:tgtEl>
                        <p:attrNameLst>
                          <p:attrName>ppt_x</p:attrName>
                        </p:attrNameLst>
                      </p:cBhvr>
                      <p:tavLst>
                        <p:tav tm="0">
                          <p:val>
                            <p:strVal val="0-#ppt_w/2"/>
                          </p:val>
                        </p:tav>
                        <p:tav tm="100000">
                          <p:val>
                            <p:strVal val="#ppt_x"/>
                          </p:val>
                        </p:tav>
                      </p:tavLst>
                    </p:anim>
                    <p:anim calcmode="lin" valueType="num">
                      <p:cBhvr additive="base">
                        <p:cTn dur="1000" fill="hold"/>
                        <p:tgtEl>
                          <p:spTgt spid="56"/>
                        </p:tgtEl>
                        <p:attrNameLst>
                          <p:attrName>ppt_y</p:attrName>
                        </p:attrNameLst>
                      </p:cBhvr>
                      <p:tavLst>
                        <p:tav tm="0">
                          <p:val>
                            <p:strVal val="#ppt_y"/>
                          </p:val>
                        </p:tav>
                        <p:tav tm="100000">
                          <p:val>
                            <p:strVal val="#ppt_y"/>
                          </p:val>
                        </p:tav>
                      </p:tavLst>
                    </p:anim>
                  </p:childTnLst>
                </p:cTn>
              </p:par>
            </p:tnLst>
          </p:tmpl>
        </p:tmplLst>
      </p:bldP>
    </p:bldLst>
  </p:timing>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1_Afsluiting">
    <p:spTree>
      <p:nvGrpSpPr>
        <p:cNvPr id="1" name=""/>
        <p:cNvGrpSpPr/>
        <p:nvPr/>
      </p:nvGrpSpPr>
      <p:grpSpPr>
        <a:xfrm>
          <a:off x="0" y="0"/>
          <a:ext cx="0" cy="0"/>
          <a:chOff x="0" y="0"/>
          <a:chExt cx="0" cy="0"/>
        </a:xfrm>
      </p:grpSpPr>
      <p:sp>
        <p:nvSpPr>
          <p:cNvPr id="57" name="Rechthoek 56">
            <a:extLst>
              <a:ext uri="{FF2B5EF4-FFF2-40B4-BE49-F238E27FC236}">
                <a16:creationId xmlns:a16="http://schemas.microsoft.com/office/drawing/2014/main" id="{3CECC54B-D82A-4301-9352-BCA93B66D72D}"/>
              </a:ext>
            </a:extLst>
          </p:cNvPr>
          <p:cNvSpPr/>
          <p:nvPr userDrawn="1"/>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pic>
        <p:nvPicPr>
          <p:cNvPr id="60" name="Afbeelding 59" descr="Afbeelding met venster, binnen, tafel, zitten&#10;&#10;Automatisch gegenereerde beschrijving">
            <a:extLst>
              <a:ext uri="{FF2B5EF4-FFF2-40B4-BE49-F238E27FC236}">
                <a16:creationId xmlns:a16="http://schemas.microsoft.com/office/drawing/2014/main" id="{EE32094B-E2ED-46B5-90BA-EACB1FE9D3AF}"/>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0" y="0"/>
            <a:ext cx="12192000" cy="6858000"/>
          </a:xfrm>
          <a:prstGeom prst="rect">
            <a:avLst/>
          </a:prstGeom>
        </p:spPr>
      </p:pic>
      <p:sp>
        <p:nvSpPr>
          <p:cNvPr id="58" name="Rechthoek 57">
            <a:extLst>
              <a:ext uri="{FF2B5EF4-FFF2-40B4-BE49-F238E27FC236}">
                <a16:creationId xmlns:a16="http://schemas.microsoft.com/office/drawing/2014/main" id="{1F671089-0220-4880-BA29-6753723764A2}"/>
              </a:ext>
            </a:extLst>
          </p:cNvPr>
          <p:cNvSpPr/>
          <p:nvPr userDrawn="1"/>
        </p:nvSpPr>
        <p:spPr>
          <a:xfrm>
            <a:off x="0" y="5798820"/>
            <a:ext cx="12192000" cy="340042"/>
          </a:xfrm>
          <a:prstGeom prst="rect">
            <a:avLst/>
          </a:prstGeom>
          <a:gradFill>
            <a:gsLst>
              <a:gs pos="0">
                <a:schemeClr val="tx1">
                  <a:alpha val="0"/>
                </a:schemeClr>
              </a:gs>
              <a:gs pos="68500">
                <a:srgbClr val="000000">
                  <a:alpha val="2000"/>
                </a:srgbClr>
              </a:gs>
              <a:gs pos="100000">
                <a:schemeClr val="tx1">
                  <a:alpha val="5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0" name="-">
            <a:extLst>
              <a:ext uri="{FF2B5EF4-FFF2-40B4-BE49-F238E27FC236}">
                <a16:creationId xmlns:a16="http://schemas.microsoft.com/office/drawing/2014/main" id="{16BF1DB3-011B-48E3-9071-2E25D7D70F65}"/>
              </a:ext>
            </a:extLst>
          </p:cNvPr>
          <p:cNvSpPr/>
          <p:nvPr userDrawn="1"/>
        </p:nvSpPr>
        <p:spPr>
          <a:xfrm>
            <a:off x="-1" y="0"/>
            <a:ext cx="4781260" cy="6138863"/>
          </a:xfrm>
          <a:prstGeom prst="rect">
            <a:avLst/>
          </a:prstGeom>
          <a:solidFill>
            <a:schemeClr val="accent5">
              <a:lumMod val="20000"/>
              <a:lumOff val="8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1400" err="1"/>
          </a:p>
        </p:txBody>
      </p:sp>
      <p:sp>
        <p:nvSpPr>
          <p:cNvPr id="11" name="-">
            <a:extLst>
              <a:ext uri="{FF2B5EF4-FFF2-40B4-BE49-F238E27FC236}">
                <a16:creationId xmlns:a16="http://schemas.microsoft.com/office/drawing/2014/main" id="{375EAFA2-D222-4111-85F7-5AB018DD2D4A}"/>
              </a:ext>
            </a:extLst>
          </p:cNvPr>
          <p:cNvSpPr/>
          <p:nvPr userDrawn="1"/>
        </p:nvSpPr>
        <p:spPr>
          <a:xfrm>
            <a:off x="2872935" y="3080828"/>
            <a:ext cx="9769000" cy="3557578"/>
          </a:xfrm>
          <a:prstGeom prst="ellipse">
            <a:avLst/>
          </a:prstGeom>
          <a:solidFill>
            <a:schemeClr val="accent2">
              <a:alpha val="1000"/>
            </a:schemeClr>
          </a:solidFill>
          <a:ln>
            <a:noFill/>
          </a:ln>
          <a:effectLst>
            <a:softEdge rad="635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1400" err="1"/>
          </a:p>
        </p:txBody>
      </p:sp>
      <p:sp>
        <p:nvSpPr>
          <p:cNvPr id="12" name="-">
            <a:extLst>
              <a:ext uri="{FF2B5EF4-FFF2-40B4-BE49-F238E27FC236}">
                <a16:creationId xmlns:a16="http://schemas.microsoft.com/office/drawing/2014/main" id="{21EDAA8A-8A36-4044-9566-1F68E395AAEF}"/>
              </a:ext>
            </a:extLst>
          </p:cNvPr>
          <p:cNvSpPr/>
          <p:nvPr userDrawn="1"/>
        </p:nvSpPr>
        <p:spPr>
          <a:xfrm>
            <a:off x="6646339" y="4637681"/>
            <a:ext cx="3821435" cy="1371600"/>
          </a:xfrm>
          <a:prstGeom prst="ellipse">
            <a:avLst/>
          </a:prstGeom>
          <a:solidFill>
            <a:schemeClr val="tx1">
              <a:alpha val="75000"/>
            </a:schemeClr>
          </a:solidFill>
          <a:ln>
            <a:noFill/>
          </a:ln>
          <a:effectLst>
            <a:softEdge rad="317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1400" err="1"/>
          </a:p>
        </p:txBody>
      </p:sp>
      <p:sp>
        <p:nvSpPr>
          <p:cNvPr id="13" name="-">
            <a:extLst>
              <a:ext uri="{FF2B5EF4-FFF2-40B4-BE49-F238E27FC236}">
                <a16:creationId xmlns:a16="http://schemas.microsoft.com/office/drawing/2014/main" id="{FEC9CA0F-6508-4FF7-AA02-91463222BCB5}"/>
              </a:ext>
            </a:extLst>
          </p:cNvPr>
          <p:cNvSpPr/>
          <p:nvPr userDrawn="1"/>
        </p:nvSpPr>
        <p:spPr>
          <a:xfrm>
            <a:off x="4764337" y="3400954"/>
            <a:ext cx="7446897" cy="3010462"/>
          </a:xfrm>
          <a:prstGeom prst="ellipse">
            <a:avLst/>
          </a:prstGeom>
          <a:solidFill>
            <a:schemeClr val="accent2">
              <a:alpha val="10000"/>
            </a:schemeClr>
          </a:solidFill>
          <a:ln>
            <a:noFill/>
          </a:ln>
          <a:effectLst>
            <a:softEdge rad="635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1400" err="1"/>
          </a:p>
        </p:txBody>
      </p:sp>
      <p:pic>
        <p:nvPicPr>
          <p:cNvPr id="14" name="-">
            <a:extLst>
              <a:ext uri="{FF2B5EF4-FFF2-40B4-BE49-F238E27FC236}">
                <a16:creationId xmlns:a16="http://schemas.microsoft.com/office/drawing/2014/main" id="{E93CF7E6-4650-4562-A319-24948942B8CA}"/>
              </a:ext>
            </a:extLst>
          </p:cNvPr>
          <p:cNvPicPr>
            <a:picLocks noChangeAspect="1"/>
          </p:cNvPicPr>
          <p:nvPr userDrawn="1"/>
        </p:nvPicPr>
        <p:blipFill>
          <a:blip r:embed="rId3" cstate="screen">
            <a:extLst>
              <a:ext uri="{BEBA8EAE-BF5A-486C-A8C5-ECC9F3942E4B}">
                <a14:imgProps xmlns:a14="http://schemas.microsoft.com/office/drawing/2010/main">
                  <a14:imgLayer r:embed="rId4">
                    <a14:imgEffect>
                      <a14:saturation sat="0"/>
                    </a14:imgEffect>
                  </a14:imgLayer>
                </a14:imgProps>
              </a:ext>
              <a:ext uri="{28A0092B-C50C-407E-A947-70E740481C1C}">
                <a14:useLocalDpi xmlns:a14="http://schemas.microsoft.com/office/drawing/2010/main"/>
              </a:ext>
            </a:extLst>
          </a:blip>
          <a:stretch>
            <a:fillRect/>
          </a:stretch>
        </p:blipFill>
        <p:spPr>
          <a:xfrm>
            <a:off x="5399875" y="938914"/>
            <a:ext cx="6362411" cy="4823604"/>
          </a:xfrm>
          <a:prstGeom prst="rect">
            <a:avLst/>
          </a:prstGeom>
        </p:spPr>
      </p:pic>
      <p:sp>
        <p:nvSpPr>
          <p:cNvPr id="15" name="-">
            <a:extLst>
              <a:ext uri="{FF2B5EF4-FFF2-40B4-BE49-F238E27FC236}">
                <a16:creationId xmlns:a16="http://schemas.microsoft.com/office/drawing/2014/main" id="{D7846655-9163-4DC9-ADEB-16EB88E61727}"/>
              </a:ext>
            </a:extLst>
          </p:cNvPr>
          <p:cNvSpPr/>
          <p:nvPr userDrawn="1"/>
        </p:nvSpPr>
        <p:spPr>
          <a:xfrm rot="5400000">
            <a:off x="7428734" y="2337289"/>
            <a:ext cx="2117567" cy="2415531"/>
          </a:xfrm>
          <a:prstGeom prst="cloudCallout">
            <a:avLst>
              <a:gd name="adj1" fmla="val 47503"/>
              <a:gd name="adj2" fmla="val 68985"/>
            </a:avLst>
          </a:prstGeom>
          <a:solidFill>
            <a:srgbClr val="F0F0F0">
              <a:alpha val="20000"/>
            </a:srgbClr>
          </a:solidFill>
          <a:ln>
            <a:noFill/>
          </a:ln>
          <a:effectLst>
            <a:softEdge rad="317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1799"/>
          </a:p>
        </p:txBody>
      </p:sp>
      <p:sp>
        <p:nvSpPr>
          <p:cNvPr id="16" name="-">
            <a:extLst>
              <a:ext uri="{FF2B5EF4-FFF2-40B4-BE49-F238E27FC236}">
                <a16:creationId xmlns:a16="http://schemas.microsoft.com/office/drawing/2014/main" id="{18BC47C2-1655-47A0-B598-86BB2E9CA7ED}"/>
              </a:ext>
            </a:extLst>
          </p:cNvPr>
          <p:cNvSpPr/>
          <p:nvPr userDrawn="1"/>
        </p:nvSpPr>
        <p:spPr>
          <a:xfrm>
            <a:off x="7513682" y="2512785"/>
            <a:ext cx="1860346" cy="2189610"/>
          </a:xfrm>
          <a:prstGeom prst="cloudCallout">
            <a:avLst>
              <a:gd name="adj1" fmla="val -41886"/>
              <a:gd name="adj2" fmla="val -58370"/>
            </a:avLst>
          </a:prstGeom>
          <a:solidFill>
            <a:srgbClr val="F0F0F0">
              <a:alpha val="20000"/>
            </a:srgbClr>
          </a:solidFill>
          <a:ln>
            <a:noFill/>
          </a:ln>
          <a:effectLst>
            <a:softEdge rad="317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1799"/>
          </a:p>
        </p:txBody>
      </p:sp>
      <p:sp>
        <p:nvSpPr>
          <p:cNvPr id="17" name="-">
            <a:extLst>
              <a:ext uri="{FF2B5EF4-FFF2-40B4-BE49-F238E27FC236}">
                <a16:creationId xmlns:a16="http://schemas.microsoft.com/office/drawing/2014/main" id="{FF4A676A-2E9B-428A-AFA8-9FFAB9D2490B}"/>
              </a:ext>
            </a:extLst>
          </p:cNvPr>
          <p:cNvSpPr/>
          <p:nvPr userDrawn="1"/>
        </p:nvSpPr>
        <p:spPr>
          <a:xfrm rot="16200000">
            <a:off x="7686346" y="2413102"/>
            <a:ext cx="1808808" cy="2251998"/>
          </a:xfrm>
          <a:prstGeom prst="cloudCallout">
            <a:avLst>
              <a:gd name="adj1" fmla="val 52851"/>
              <a:gd name="adj2" fmla="val 67718"/>
            </a:avLst>
          </a:prstGeom>
          <a:solidFill>
            <a:srgbClr val="F0F0F0">
              <a:alpha val="20000"/>
            </a:srgbClr>
          </a:solidFill>
          <a:ln>
            <a:noFill/>
          </a:ln>
          <a:effectLst>
            <a:softEdge rad="317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1799"/>
          </a:p>
        </p:txBody>
      </p:sp>
      <p:sp>
        <p:nvSpPr>
          <p:cNvPr id="18" name="-">
            <a:extLst>
              <a:ext uri="{FF2B5EF4-FFF2-40B4-BE49-F238E27FC236}">
                <a16:creationId xmlns:a16="http://schemas.microsoft.com/office/drawing/2014/main" id="{0108E19E-B37B-40A0-9F50-5FA6A7F926BC}"/>
              </a:ext>
            </a:extLst>
          </p:cNvPr>
          <p:cNvSpPr/>
          <p:nvPr userDrawn="1"/>
        </p:nvSpPr>
        <p:spPr>
          <a:xfrm>
            <a:off x="7482105" y="2218428"/>
            <a:ext cx="2177904" cy="2348612"/>
          </a:xfrm>
          <a:prstGeom prst="cloudCallout">
            <a:avLst>
              <a:gd name="adj1" fmla="val 65486"/>
              <a:gd name="adj2" fmla="val 53582"/>
            </a:avLst>
          </a:prstGeom>
          <a:solidFill>
            <a:srgbClr val="F0F0F0">
              <a:alpha val="20000"/>
            </a:srgbClr>
          </a:solidFill>
          <a:ln>
            <a:noFill/>
          </a:ln>
          <a:effectLst>
            <a:softEdge rad="317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1799"/>
          </a:p>
        </p:txBody>
      </p:sp>
      <p:sp>
        <p:nvSpPr>
          <p:cNvPr id="19" name="-">
            <a:extLst>
              <a:ext uri="{FF2B5EF4-FFF2-40B4-BE49-F238E27FC236}">
                <a16:creationId xmlns:a16="http://schemas.microsoft.com/office/drawing/2014/main" id="{A5208727-C63C-445E-B13C-80CB30EC4557}"/>
              </a:ext>
            </a:extLst>
          </p:cNvPr>
          <p:cNvSpPr/>
          <p:nvPr userDrawn="1"/>
        </p:nvSpPr>
        <p:spPr>
          <a:xfrm rot="5400000">
            <a:off x="7423785" y="2184969"/>
            <a:ext cx="2117567" cy="2415531"/>
          </a:xfrm>
          <a:prstGeom prst="cloudCallout">
            <a:avLst>
              <a:gd name="adj1" fmla="val 47503"/>
              <a:gd name="adj2" fmla="val 68985"/>
            </a:avLst>
          </a:prstGeom>
          <a:solidFill>
            <a:srgbClr val="F0F0F0">
              <a:alpha val="20000"/>
            </a:srgbClr>
          </a:solidFill>
          <a:ln>
            <a:noFill/>
          </a:ln>
          <a:effectLst>
            <a:softEdge rad="317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1799"/>
          </a:p>
        </p:txBody>
      </p:sp>
      <p:sp>
        <p:nvSpPr>
          <p:cNvPr id="20" name="-">
            <a:extLst>
              <a:ext uri="{FF2B5EF4-FFF2-40B4-BE49-F238E27FC236}">
                <a16:creationId xmlns:a16="http://schemas.microsoft.com/office/drawing/2014/main" id="{A225B288-9FF5-4864-BB25-79BF483A00C2}"/>
              </a:ext>
            </a:extLst>
          </p:cNvPr>
          <p:cNvSpPr/>
          <p:nvPr userDrawn="1"/>
        </p:nvSpPr>
        <p:spPr>
          <a:xfrm>
            <a:off x="7508733" y="2360465"/>
            <a:ext cx="1860346" cy="2189610"/>
          </a:xfrm>
          <a:prstGeom prst="cloudCallout">
            <a:avLst>
              <a:gd name="adj1" fmla="val -41886"/>
              <a:gd name="adj2" fmla="val -58370"/>
            </a:avLst>
          </a:prstGeom>
          <a:solidFill>
            <a:srgbClr val="F0F0F0">
              <a:alpha val="20000"/>
            </a:srgbClr>
          </a:solidFill>
          <a:ln>
            <a:noFill/>
          </a:ln>
          <a:effectLst>
            <a:softEdge rad="317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1799"/>
          </a:p>
        </p:txBody>
      </p:sp>
      <p:sp>
        <p:nvSpPr>
          <p:cNvPr id="21" name="-">
            <a:extLst>
              <a:ext uri="{FF2B5EF4-FFF2-40B4-BE49-F238E27FC236}">
                <a16:creationId xmlns:a16="http://schemas.microsoft.com/office/drawing/2014/main" id="{0DF23D82-3B4B-4A65-8772-802260F26506}"/>
              </a:ext>
            </a:extLst>
          </p:cNvPr>
          <p:cNvSpPr/>
          <p:nvPr userDrawn="1"/>
        </p:nvSpPr>
        <p:spPr>
          <a:xfrm rot="16200000">
            <a:off x="7681398" y="2260781"/>
            <a:ext cx="1808808" cy="2251998"/>
          </a:xfrm>
          <a:prstGeom prst="cloudCallout">
            <a:avLst>
              <a:gd name="adj1" fmla="val 52851"/>
              <a:gd name="adj2" fmla="val 67718"/>
            </a:avLst>
          </a:prstGeom>
          <a:solidFill>
            <a:srgbClr val="F0F0F0">
              <a:alpha val="20000"/>
            </a:srgbClr>
          </a:solidFill>
          <a:ln>
            <a:noFill/>
          </a:ln>
          <a:effectLst>
            <a:softEdge rad="317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1799"/>
          </a:p>
        </p:txBody>
      </p:sp>
      <p:sp>
        <p:nvSpPr>
          <p:cNvPr id="22" name="-">
            <a:extLst>
              <a:ext uri="{FF2B5EF4-FFF2-40B4-BE49-F238E27FC236}">
                <a16:creationId xmlns:a16="http://schemas.microsoft.com/office/drawing/2014/main" id="{83FCE926-2951-4F92-9535-1F437CA5B186}"/>
              </a:ext>
            </a:extLst>
          </p:cNvPr>
          <p:cNvSpPr/>
          <p:nvPr userDrawn="1"/>
        </p:nvSpPr>
        <p:spPr>
          <a:xfrm>
            <a:off x="7477156" y="2066107"/>
            <a:ext cx="2177904" cy="2348612"/>
          </a:xfrm>
          <a:prstGeom prst="cloudCallout">
            <a:avLst>
              <a:gd name="adj1" fmla="val 65486"/>
              <a:gd name="adj2" fmla="val 53582"/>
            </a:avLst>
          </a:prstGeom>
          <a:solidFill>
            <a:srgbClr val="F0F0F0">
              <a:alpha val="20000"/>
            </a:srgbClr>
          </a:solidFill>
          <a:ln>
            <a:noFill/>
          </a:ln>
          <a:effectLst>
            <a:softEdge rad="317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1799"/>
          </a:p>
        </p:txBody>
      </p:sp>
      <p:pic>
        <p:nvPicPr>
          <p:cNvPr id="23" name="-">
            <a:extLst>
              <a:ext uri="{FF2B5EF4-FFF2-40B4-BE49-F238E27FC236}">
                <a16:creationId xmlns:a16="http://schemas.microsoft.com/office/drawing/2014/main" id="{34DE9EF3-8830-4C5D-B5AB-116B6F595A57}"/>
              </a:ext>
            </a:extLst>
          </p:cNvPr>
          <p:cNvPicPr>
            <a:picLocks noChangeAspect="1"/>
          </p:cNvPicPr>
          <p:nvPr userDrawn="1"/>
        </p:nvPicPr>
        <p:blipFill rotWithShape="1">
          <a:blip r:embed="rId5" cstate="screen">
            <a:extLst>
              <a:ext uri="{BEBA8EAE-BF5A-486C-A8C5-ECC9F3942E4B}">
                <a14:imgProps xmlns:a14="http://schemas.microsoft.com/office/drawing/2010/main">
                  <a14:imgLayer r:embed="rId6">
                    <a14:imgEffect>
                      <a14:saturation sat="33000"/>
                    </a14:imgEffect>
                  </a14:imgLayer>
                </a14:imgProps>
              </a:ext>
              <a:ext uri="{28A0092B-C50C-407E-A947-70E740481C1C}">
                <a14:useLocalDpi xmlns:a14="http://schemas.microsoft.com/office/drawing/2010/main"/>
              </a:ext>
            </a:extLst>
          </a:blip>
          <a:srcRect/>
          <a:stretch/>
        </p:blipFill>
        <p:spPr>
          <a:xfrm>
            <a:off x="5399875" y="1702688"/>
            <a:ext cx="6362411" cy="4059830"/>
          </a:xfrm>
          <a:prstGeom prst="rect">
            <a:avLst/>
          </a:prstGeom>
        </p:spPr>
      </p:pic>
      <p:sp>
        <p:nvSpPr>
          <p:cNvPr id="2" name="Tijdelijke aanduiding voor datum 1"/>
          <p:cNvSpPr>
            <a:spLocks noGrp="1"/>
          </p:cNvSpPr>
          <p:nvPr>
            <p:ph type="dt" sz="half" idx="10"/>
          </p:nvPr>
        </p:nvSpPr>
        <p:spPr/>
        <p:txBody>
          <a:bodyPr/>
          <a:lstStyle/>
          <a:p>
            <a:fld id="{2E476DD7-9AD6-4863-81BB-6B3DFEBB05F9}" type="datetime1">
              <a:rPr lang="nl-NL" smtClean="0"/>
              <a:t>24-10-2024</a:t>
            </a:fld>
            <a:endParaRPr lang="nl-NL"/>
          </a:p>
        </p:txBody>
      </p:sp>
      <p:sp>
        <p:nvSpPr>
          <p:cNvPr id="3" name="Tijdelijke aanduiding voor voettekst 2"/>
          <p:cNvSpPr>
            <a:spLocks noGrp="1"/>
          </p:cNvSpPr>
          <p:nvPr>
            <p:ph type="ftr" sz="quarter" idx="11"/>
          </p:nvPr>
        </p:nvSpPr>
        <p:spPr>
          <a:xfrm>
            <a:off x="2959100" y="6914474"/>
            <a:ext cx="6273800" cy="365125"/>
          </a:xfrm>
          <a:prstGeom prst="rect">
            <a:avLst/>
          </a:prstGeom>
        </p:spPr>
        <p:txBody>
          <a:bodyPr/>
          <a:lstStyle/>
          <a:p>
            <a:r>
              <a:rPr lang="nl-NL"/>
              <a:t>(Vergeet niet de voettekst aan te passen!)</a:t>
            </a:r>
          </a:p>
        </p:txBody>
      </p:sp>
      <p:sp>
        <p:nvSpPr>
          <p:cNvPr id="4" name="Tijdelijke aanduiding voor dianummer 3"/>
          <p:cNvSpPr>
            <a:spLocks noGrp="1"/>
          </p:cNvSpPr>
          <p:nvPr>
            <p:ph type="sldNum" sz="quarter" idx="12"/>
          </p:nvPr>
        </p:nvSpPr>
        <p:spPr/>
        <p:txBody>
          <a:bodyPr/>
          <a:lstStyle/>
          <a:p>
            <a:fld id="{B502C9A5-716F-45E6-800B-D4D02CE26F90}" type="slidenum">
              <a:rPr lang="nl-NL" smtClean="0"/>
              <a:t>‹nr.›</a:t>
            </a:fld>
            <a:endParaRPr lang="nl-NL"/>
          </a:p>
        </p:txBody>
      </p:sp>
      <p:sp>
        <p:nvSpPr>
          <p:cNvPr id="5" name="Tekstvak 4"/>
          <p:cNvSpPr txBox="1"/>
          <p:nvPr userDrawn="1"/>
        </p:nvSpPr>
        <p:spPr>
          <a:xfrm>
            <a:off x="0" y="-542757"/>
            <a:ext cx="1378262" cy="369332"/>
          </a:xfrm>
          <a:prstGeom prst="rect">
            <a:avLst/>
          </a:prstGeom>
          <a:solidFill>
            <a:schemeClr val="bg1"/>
          </a:solidFill>
        </p:spPr>
        <p:txBody>
          <a:bodyPr wrap="none" rtlCol="0">
            <a:spAutoFit/>
          </a:bodyPr>
          <a:lstStyle/>
          <a:p>
            <a:pPr algn="l"/>
            <a:r>
              <a:rPr lang="nl-NL" sz="1800" b="1" spc="50" baseline="0">
                <a:solidFill>
                  <a:schemeClr val="accent2"/>
                </a:solidFill>
                <a:latin typeface="+mj-lt"/>
                <a:cs typeface="Calibri" panose="020F0502020204030204" pitchFamily="34" charset="0"/>
              </a:rPr>
              <a:t>AFSLUITING</a:t>
            </a:r>
          </a:p>
        </p:txBody>
      </p:sp>
      <p:grpSp>
        <p:nvGrpSpPr>
          <p:cNvPr id="29" name="Groep 28">
            <a:extLst>
              <a:ext uri="{FF2B5EF4-FFF2-40B4-BE49-F238E27FC236}">
                <a16:creationId xmlns:a16="http://schemas.microsoft.com/office/drawing/2014/main" id="{A4719840-89C3-4F08-BCEE-8623AB2BFE8A}"/>
              </a:ext>
            </a:extLst>
          </p:cNvPr>
          <p:cNvGrpSpPr/>
          <p:nvPr userDrawn="1"/>
        </p:nvGrpSpPr>
        <p:grpSpPr>
          <a:xfrm>
            <a:off x="7778436" y="3160557"/>
            <a:ext cx="1507812" cy="457284"/>
            <a:chOff x="4071204" y="2679700"/>
            <a:chExt cx="4338114" cy="1315661"/>
          </a:xfrm>
          <a:solidFill>
            <a:schemeClr val="accent1"/>
          </a:solidFill>
        </p:grpSpPr>
        <p:sp>
          <p:nvSpPr>
            <p:cNvPr id="30" name="Vrije vorm: vorm 29">
              <a:extLst>
                <a:ext uri="{FF2B5EF4-FFF2-40B4-BE49-F238E27FC236}">
                  <a16:creationId xmlns:a16="http://schemas.microsoft.com/office/drawing/2014/main" id="{DC2C108C-47F9-4FA2-A217-448345115705}"/>
                </a:ext>
              </a:extLst>
            </p:cNvPr>
            <p:cNvSpPr/>
            <p:nvPr userDrawn="1"/>
          </p:nvSpPr>
          <p:spPr>
            <a:xfrm>
              <a:off x="4071204" y="3131018"/>
              <a:ext cx="876757" cy="863641"/>
            </a:xfrm>
            <a:custGeom>
              <a:avLst/>
              <a:gdLst>
                <a:gd name="connsiteX0" fmla="*/ 1344243 w 1344243"/>
                <a:gd name="connsiteY0" fmla="*/ 1291816 h 1324134"/>
                <a:gd name="connsiteX1" fmla="*/ 868812 w 1344243"/>
                <a:gd name="connsiteY1" fmla="*/ 1291816 h 1324134"/>
                <a:gd name="connsiteX2" fmla="*/ 868812 w 1344243"/>
                <a:gd name="connsiteY2" fmla="*/ 1127534 h 1324134"/>
                <a:gd name="connsiteX3" fmla="*/ 863785 w 1344243"/>
                <a:gd name="connsiteY3" fmla="*/ 1127534 h 1324134"/>
                <a:gd name="connsiteX4" fmla="*/ 443114 w 1344243"/>
                <a:gd name="connsiteY4" fmla="*/ 1324134 h 1324134"/>
                <a:gd name="connsiteX5" fmla="*/ 0 w 1344243"/>
                <a:gd name="connsiteY5" fmla="*/ 886048 h 1324134"/>
                <a:gd name="connsiteX6" fmla="*/ 0 w 1344243"/>
                <a:gd name="connsiteY6" fmla="*/ 0 h 1324134"/>
                <a:gd name="connsiteX7" fmla="*/ 492847 w 1344243"/>
                <a:gd name="connsiteY7" fmla="*/ 0 h 1324134"/>
                <a:gd name="connsiteX8" fmla="*/ 492847 w 1344243"/>
                <a:gd name="connsiteY8" fmla="*/ 677059 h 1324134"/>
                <a:gd name="connsiteX9" fmla="*/ 654616 w 1344243"/>
                <a:gd name="connsiteY9" fmla="*/ 930934 h 1324134"/>
                <a:gd name="connsiteX10" fmla="*/ 851217 w 1344243"/>
                <a:gd name="connsiteY10" fmla="*/ 682086 h 1324134"/>
                <a:gd name="connsiteX11" fmla="*/ 851217 w 1344243"/>
                <a:gd name="connsiteY11" fmla="*/ 0 h 1324134"/>
                <a:gd name="connsiteX12" fmla="*/ 1344064 w 1344243"/>
                <a:gd name="connsiteY12" fmla="*/ 0 h 1324134"/>
                <a:gd name="connsiteX13" fmla="*/ 1344064 w 1344243"/>
                <a:gd name="connsiteY13" fmla="*/ 1291816 h 13241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344243" h="1324134">
                  <a:moveTo>
                    <a:pt x="1344243" y="1291816"/>
                  </a:moveTo>
                  <a:lnTo>
                    <a:pt x="868812" y="1291816"/>
                  </a:lnTo>
                  <a:lnTo>
                    <a:pt x="868812" y="1127534"/>
                  </a:lnTo>
                  <a:lnTo>
                    <a:pt x="863785" y="1127534"/>
                  </a:lnTo>
                  <a:cubicBezTo>
                    <a:pt x="771679" y="1256985"/>
                    <a:pt x="639714" y="1324134"/>
                    <a:pt x="443114" y="1324134"/>
                  </a:cubicBezTo>
                  <a:cubicBezTo>
                    <a:pt x="211682" y="1324134"/>
                    <a:pt x="0" y="1182295"/>
                    <a:pt x="0" y="886048"/>
                  </a:cubicBezTo>
                  <a:lnTo>
                    <a:pt x="0" y="0"/>
                  </a:lnTo>
                  <a:lnTo>
                    <a:pt x="492847" y="0"/>
                  </a:lnTo>
                  <a:lnTo>
                    <a:pt x="492847" y="677059"/>
                  </a:lnTo>
                  <a:cubicBezTo>
                    <a:pt x="492847" y="826439"/>
                    <a:pt x="510263" y="930934"/>
                    <a:pt x="654616" y="930934"/>
                  </a:cubicBezTo>
                  <a:cubicBezTo>
                    <a:pt x="739181" y="930934"/>
                    <a:pt x="851217" y="888561"/>
                    <a:pt x="851217" y="682086"/>
                  </a:cubicBezTo>
                  <a:lnTo>
                    <a:pt x="851217" y="0"/>
                  </a:lnTo>
                  <a:lnTo>
                    <a:pt x="1344064" y="0"/>
                  </a:lnTo>
                  <a:lnTo>
                    <a:pt x="1344064" y="1291816"/>
                  </a:lnTo>
                  <a:close/>
                </a:path>
              </a:pathLst>
            </a:custGeom>
            <a:grpFill/>
            <a:ln w="17949" cap="flat">
              <a:noFill/>
              <a:prstDash val="solid"/>
              <a:miter/>
            </a:ln>
          </p:spPr>
          <p:txBody>
            <a:bodyPr rtlCol="0" anchor="ctr"/>
            <a:lstStyle/>
            <a:p>
              <a:endParaRPr lang="nl-NL"/>
            </a:p>
          </p:txBody>
        </p:sp>
        <p:sp>
          <p:nvSpPr>
            <p:cNvPr id="31" name="Vrije vorm: vorm 30">
              <a:extLst>
                <a:ext uri="{FF2B5EF4-FFF2-40B4-BE49-F238E27FC236}">
                  <a16:creationId xmlns:a16="http://schemas.microsoft.com/office/drawing/2014/main" id="{7CA66AAF-0EB8-4269-89BE-3F2F9AADE966}"/>
                </a:ext>
              </a:extLst>
            </p:cNvPr>
            <p:cNvSpPr/>
            <p:nvPr userDrawn="1"/>
          </p:nvSpPr>
          <p:spPr>
            <a:xfrm>
              <a:off x="5090827" y="3109940"/>
              <a:ext cx="876757" cy="863641"/>
            </a:xfrm>
            <a:custGeom>
              <a:avLst/>
              <a:gdLst>
                <a:gd name="connsiteX0" fmla="*/ 0 w 1344243"/>
                <a:gd name="connsiteY0" fmla="*/ 32318 h 1324134"/>
                <a:gd name="connsiteX1" fmla="*/ 475432 w 1344243"/>
                <a:gd name="connsiteY1" fmla="*/ 32318 h 1324134"/>
                <a:gd name="connsiteX2" fmla="*/ 475432 w 1344243"/>
                <a:gd name="connsiteY2" fmla="*/ 196600 h 1324134"/>
                <a:gd name="connsiteX3" fmla="*/ 480459 w 1344243"/>
                <a:gd name="connsiteY3" fmla="*/ 196600 h 1324134"/>
                <a:gd name="connsiteX4" fmla="*/ 901130 w 1344243"/>
                <a:gd name="connsiteY4" fmla="*/ 0 h 1324134"/>
                <a:gd name="connsiteX5" fmla="*/ 1344243 w 1344243"/>
                <a:gd name="connsiteY5" fmla="*/ 438086 h 1324134"/>
                <a:gd name="connsiteX6" fmla="*/ 1344243 w 1344243"/>
                <a:gd name="connsiteY6" fmla="*/ 1324134 h 1324134"/>
                <a:gd name="connsiteX7" fmla="*/ 851396 w 1344243"/>
                <a:gd name="connsiteY7" fmla="*/ 1324134 h 1324134"/>
                <a:gd name="connsiteX8" fmla="*/ 851396 w 1344243"/>
                <a:gd name="connsiteY8" fmla="*/ 647075 h 1324134"/>
                <a:gd name="connsiteX9" fmla="*/ 689627 w 1344243"/>
                <a:gd name="connsiteY9" fmla="*/ 393201 h 1324134"/>
                <a:gd name="connsiteX10" fmla="*/ 493027 w 1344243"/>
                <a:gd name="connsiteY10" fmla="*/ 642048 h 1324134"/>
                <a:gd name="connsiteX11" fmla="*/ 493027 w 1344243"/>
                <a:gd name="connsiteY11" fmla="*/ 1324134 h 1324134"/>
                <a:gd name="connsiteX12" fmla="*/ 0 w 1344243"/>
                <a:gd name="connsiteY12" fmla="*/ 1324134 h 1324134"/>
                <a:gd name="connsiteX13" fmla="*/ 0 w 1344243"/>
                <a:gd name="connsiteY13" fmla="*/ 32318 h 13241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344243" h="1324134">
                  <a:moveTo>
                    <a:pt x="0" y="32318"/>
                  </a:moveTo>
                  <a:lnTo>
                    <a:pt x="475432" y="32318"/>
                  </a:lnTo>
                  <a:lnTo>
                    <a:pt x="475432" y="196600"/>
                  </a:lnTo>
                  <a:lnTo>
                    <a:pt x="480459" y="196600"/>
                  </a:lnTo>
                  <a:cubicBezTo>
                    <a:pt x="572565" y="67149"/>
                    <a:pt x="704529" y="0"/>
                    <a:pt x="901130" y="0"/>
                  </a:cubicBezTo>
                  <a:cubicBezTo>
                    <a:pt x="1132561" y="0"/>
                    <a:pt x="1344243" y="141839"/>
                    <a:pt x="1344243" y="438086"/>
                  </a:cubicBezTo>
                  <a:lnTo>
                    <a:pt x="1344243" y="1324134"/>
                  </a:lnTo>
                  <a:lnTo>
                    <a:pt x="851396" y="1324134"/>
                  </a:lnTo>
                  <a:lnTo>
                    <a:pt x="851396" y="647075"/>
                  </a:lnTo>
                  <a:cubicBezTo>
                    <a:pt x="851396" y="497695"/>
                    <a:pt x="833980" y="393201"/>
                    <a:pt x="689627" y="393201"/>
                  </a:cubicBezTo>
                  <a:cubicBezTo>
                    <a:pt x="605062" y="393201"/>
                    <a:pt x="493027" y="435573"/>
                    <a:pt x="493027" y="642048"/>
                  </a:cubicBezTo>
                  <a:lnTo>
                    <a:pt x="493027" y="1324134"/>
                  </a:lnTo>
                  <a:lnTo>
                    <a:pt x="0" y="1324134"/>
                  </a:lnTo>
                  <a:lnTo>
                    <a:pt x="0" y="32318"/>
                  </a:lnTo>
                  <a:close/>
                </a:path>
              </a:pathLst>
            </a:custGeom>
            <a:grpFill/>
            <a:ln w="17949" cap="flat">
              <a:noFill/>
              <a:prstDash val="solid"/>
              <a:miter/>
            </a:ln>
          </p:spPr>
          <p:txBody>
            <a:bodyPr rtlCol="0" anchor="ctr"/>
            <a:lstStyle/>
            <a:p>
              <a:endParaRPr lang="nl-NL"/>
            </a:p>
          </p:txBody>
        </p:sp>
        <p:sp>
          <p:nvSpPr>
            <p:cNvPr id="32" name="Vrije vorm: vorm 31">
              <a:extLst>
                <a:ext uri="{FF2B5EF4-FFF2-40B4-BE49-F238E27FC236}">
                  <a16:creationId xmlns:a16="http://schemas.microsoft.com/office/drawing/2014/main" id="{1C596C57-3AAC-4AE5-A91C-514B5FB87F66}"/>
                </a:ext>
              </a:extLst>
            </p:cNvPr>
            <p:cNvSpPr/>
            <p:nvPr userDrawn="1"/>
          </p:nvSpPr>
          <p:spPr>
            <a:xfrm>
              <a:off x="6116892" y="3131018"/>
              <a:ext cx="321450" cy="842562"/>
            </a:xfrm>
            <a:custGeom>
              <a:avLst/>
              <a:gdLst>
                <a:gd name="connsiteX0" fmla="*/ 0 w 492847"/>
                <a:gd name="connsiteY0" fmla="*/ 0 h 1291816"/>
                <a:gd name="connsiteX1" fmla="*/ 492847 w 492847"/>
                <a:gd name="connsiteY1" fmla="*/ 0 h 1291816"/>
                <a:gd name="connsiteX2" fmla="*/ 492847 w 492847"/>
                <a:gd name="connsiteY2" fmla="*/ 1291816 h 1291816"/>
                <a:gd name="connsiteX3" fmla="*/ 0 w 492847"/>
                <a:gd name="connsiteY3" fmla="*/ 1291816 h 1291816"/>
              </a:gdLst>
              <a:ahLst/>
              <a:cxnLst>
                <a:cxn ang="0">
                  <a:pos x="connsiteX0" y="connsiteY0"/>
                </a:cxn>
                <a:cxn ang="0">
                  <a:pos x="connsiteX1" y="connsiteY1"/>
                </a:cxn>
                <a:cxn ang="0">
                  <a:pos x="connsiteX2" y="connsiteY2"/>
                </a:cxn>
                <a:cxn ang="0">
                  <a:pos x="connsiteX3" y="connsiteY3"/>
                </a:cxn>
              </a:cxnLst>
              <a:rect l="l" t="t" r="r" b="b"/>
              <a:pathLst>
                <a:path w="492847" h="1291816">
                  <a:moveTo>
                    <a:pt x="0" y="0"/>
                  </a:moveTo>
                  <a:lnTo>
                    <a:pt x="492847" y="0"/>
                  </a:lnTo>
                  <a:lnTo>
                    <a:pt x="492847" y="1291816"/>
                  </a:lnTo>
                  <a:lnTo>
                    <a:pt x="0" y="1291816"/>
                  </a:lnTo>
                  <a:close/>
                </a:path>
              </a:pathLst>
            </a:custGeom>
            <a:grpFill/>
            <a:ln w="17949" cap="flat">
              <a:noFill/>
              <a:prstDash val="solid"/>
              <a:miter/>
            </a:ln>
          </p:spPr>
          <p:txBody>
            <a:bodyPr rtlCol="0" anchor="ctr"/>
            <a:lstStyle/>
            <a:p>
              <a:endParaRPr lang="nl-NL"/>
            </a:p>
          </p:txBody>
        </p:sp>
        <p:sp>
          <p:nvSpPr>
            <p:cNvPr id="33" name="Vrije vorm: vorm 32">
              <a:extLst>
                <a:ext uri="{FF2B5EF4-FFF2-40B4-BE49-F238E27FC236}">
                  <a16:creationId xmlns:a16="http://schemas.microsoft.com/office/drawing/2014/main" id="{0A5486B7-A2FA-4197-BD3C-AC5F875A192A}"/>
                </a:ext>
              </a:extLst>
            </p:cNvPr>
            <p:cNvSpPr/>
            <p:nvPr userDrawn="1"/>
          </p:nvSpPr>
          <p:spPr>
            <a:xfrm>
              <a:off x="7498602" y="3109940"/>
              <a:ext cx="910716" cy="884837"/>
            </a:xfrm>
            <a:custGeom>
              <a:avLst/>
              <a:gdLst>
                <a:gd name="connsiteX0" fmla="*/ 1336523 w 1396310"/>
                <a:gd name="connsiteY0" fmla="*/ 1035428 h 1356631"/>
                <a:gd name="connsiteX1" fmla="*/ 1396311 w 1396310"/>
                <a:gd name="connsiteY1" fmla="*/ 1324134 h 1356631"/>
                <a:gd name="connsiteX2" fmla="*/ 893589 w 1396310"/>
                <a:gd name="connsiteY2" fmla="*/ 1324134 h 1356631"/>
                <a:gd name="connsiteX3" fmla="*/ 876173 w 1396310"/>
                <a:gd name="connsiteY3" fmla="*/ 1202224 h 1356631"/>
                <a:gd name="connsiteX4" fmla="*/ 871146 w 1396310"/>
                <a:gd name="connsiteY4" fmla="*/ 1202224 h 1356631"/>
                <a:gd name="connsiteX5" fmla="*/ 455502 w 1396310"/>
                <a:gd name="connsiteY5" fmla="*/ 1356632 h 1356631"/>
                <a:gd name="connsiteX6" fmla="*/ 0 w 1396310"/>
                <a:gd name="connsiteY6" fmla="*/ 965765 h 1356631"/>
                <a:gd name="connsiteX7" fmla="*/ 729306 w 1396310"/>
                <a:gd name="connsiteY7" fmla="*/ 525165 h 1356631"/>
                <a:gd name="connsiteX8" fmla="*/ 863784 w 1396310"/>
                <a:gd name="connsiteY8" fmla="*/ 410616 h 1356631"/>
                <a:gd name="connsiteX9" fmla="*/ 702015 w 1396310"/>
                <a:gd name="connsiteY9" fmla="*/ 291220 h 1356631"/>
                <a:gd name="connsiteX10" fmla="*/ 517804 w 1396310"/>
                <a:gd name="connsiteY10" fmla="*/ 423184 h 1356631"/>
                <a:gd name="connsiteX11" fmla="*/ 59788 w 1396310"/>
                <a:gd name="connsiteY11" fmla="*/ 423184 h 1356631"/>
                <a:gd name="connsiteX12" fmla="*/ 283858 w 1396310"/>
                <a:gd name="connsiteY12" fmla="*/ 74690 h 1356631"/>
                <a:gd name="connsiteX13" fmla="*/ 724458 w 1396310"/>
                <a:gd name="connsiteY13" fmla="*/ 0 h 1356631"/>
                <a:gd name="connsiteX14" fmla="*/ 1336702 w 1396310"/>
                <a:gd name="connsiteY14" fmla="*/ 505236 h 1356631"/>
                <a:gd name="connsiteX15" fmla="*/ 1336702 w 1396310"/>
                <a:gd name="connsiteY15" fmla="*/ 1035428 h 1356631"/>
                <a:gd name="connsiteX16" fmla="*/ 863605 w 1396310"/>
                <a:gd name="connsiteY16" fmla="*/ 744208 h 1356631"/>
                <a:gd name="connsiteX17" fmla="*/ 669518 w 1396310"/>
                <a:gd name="connsiteY17" fmla="*/ 806510 h 1356631"/>
                <a:gd name="connsiteX18" fmla="*/ 502722 w 1396310"/>
                <a:gd name="connsiteY18" fmla="*/ 945836 h 1356631"/>
                <a:gd name="connsiteX19" fmla="*/ 656950 w 1396310"/>
                <a:gd name="connsiteY19" fmla="*/ 1065232 h 1356631"/>
                <a:gd name="connsiteX20" fmla="*/ 863605 w 1396310"/>
                <a:gd name="connsiteY20" fmla="*/ 863605 h 1356631"/>
                <a:gd name="connsiteX21" fmla="*/ 863605 w 1396310"/>
                <a:gd name="connsiteY21" fmla="*/ 744208 h 13566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396310" h="1356631">
                  <a:moveTo>
                    <a:pt x="1336523" y="1035428"/>
                  </a:moveTo>
                  <a:cubicBezTo>
                    <a:pt x="1336523" y="1132561"/>
                    <a:pt x="1341550" y="1242083"/>
                    <a:pt x="1396311" y="1324134"/>
                  </a:cubicBezTo>
                  <a:lnTo>
                    <a:pt x="893589" y="1324134"/>
                  </a:lnTo>
                  <a:cubicBezTo>
                    <a:pt x="881200" y="1289303"/>
                    <a:pt x="873660" y="1237056"/>
                    <a:pt x="876173" y="1202224"/>
                  </a:cubicBezTo>
                  <a:lnTo>
                    <a:pt x="871146" y="1202224"/>
                  </a:lnTo>
                  <a:cubicBezTo>
                    <a:pt x="766651" y="1321621"/>
                    <a:pt x="614757" y="1356632"/>
                    <a:pt x="455502" y="1356632"/>
                  </a:cubicBezTo>
                  <a:cubicBezTo>
                    <a:pt x="206654" y="1356632"/>
                    <a:pt x="0" y="1237235"/>
                    <a:pt x="0" y="965765"/>
                  </a:cubicBezTo>
                  <a:cubicBezTo>
                    <a:pt x="0" y="557483"/>
                    <a:pt x="477945" y="572565"/>
                    <a:pt x="729306" y="525165"/>
                  </a:cubicBezTo>
                  <a:cubicBezTo>
                    <a:pt x="796455" y="512777"/>
                    <a:pt x="863784" y="492847"/>
                    <a:pt x="863784" y="410616"/>
                  </a:cubicBezTo>
                  <a:cubicBezTo>
                    <a:pt x="863784" y="323538"/>
                    <a:pt x="781554" y="291220"/>
                    <a:pt x="702015" y="291220"/>
                  </a:cubicBezTo>
                  <a:cubicBezTo>
                    <a:pt x="550122" y="291220"/>
                    <a:pt x="520317" y="368423"/>
                    <a:pt x="517804" y="423184"/>
                  </a:cubicBezTo>
                  <a:lnTo>
                    <a:pt x="59788" y="423184"/>
                  </a:lnTo>
                  <a:cubicBezTo>
                    <a:pt x="67329" y="241486"/>
                    <a:pt x="156921" y="134478"/>
                    <a:pt x="283858" y="74690"/>
                  </a:cubicBezTo>
                  <a:cubicBezTo>
                    <a:pt x="408282" y="14902"/>
                    <a:pt x="572564" y="0"/>
                    <a:pt x="724458" y="0"/>
                  </a:cubicBezTo>
                  <a:cubicBezTo>
                    <a:pt x="1341729" y="0"/>
                    <a:pt x="1336702" y="256388"/>
                    <a:pt x="1336702" y="505236"/>
                  </a:cubicBezTo>
                  <a:lnTo>
                    <a:pt x="1336702" y="1035428"/>
                  </a:lnTo>
                  <a:close/>
                  <a:moveTo>
                    <a:pt x="863605" y="744208"/>
                  </a:moveTo>
                  <a:cubicBezTo>
                    <a:pt x="803817" y="774013"/>
                    <a:pt x="736668" y="791428"/>
                    <a:pt x="669518" y="806510"/>
                  </a:cubicBezTo>
                  <a:cubicBezTo>
                    <a:pt x="559997" y="831467"/>
                    <a:pt x="502722" y="858757"/>
                    <a:pt x="502722" y="945836"/>
                  </a:cubicBezTo>
                  <a:cubicBezTo>
                    <a:pt x="502722" y="1005624"/>
                    <a:pt x="567358" y="1065232"/>
                    <a:pt x="656950" y="1065232"/>
                  </a:cubicBezTo>
                  <a:cubicBezTo>
                    <a:pt x="768985" y="1065232"/>
                    <a:pt x="856064" y="998083"/>
                    <a:pt x="863605" y="863605"/>
                  </a:cubicBezTo>
                  <a:lnTo>
                    <a:pt x="863605" y="744208"/>
                  </a:lnTo>
                  <a:close/>
                </a:path>
              </a:pathLst>
            </a:custGeom>
            <a:grpFill/>
            <a:ln w="17949" cap="flat">
              <a:noFill/>
              <a:prstDash val="solid"/>
              <a:miter/>
            </a:ln>
          </p:spPr>
          <p:txBody>
            <a:bodyPr rtlCol="0" anchor="ctr"/>
            <a:lstStyle/>
            <a:p>
              <a:endParaRPr lang="nl-NL"/>
            </a:p>
          </p:txBody>
        </p:sp>
        <p:sp>
          <p:nvSpPr>
            <p:cNvPr id="34" name="Vrije vorm: vorm 33">
              <a:extLst>
                <a:ext uri="{FF2B5EF4-FFF2-40B4-BE49-F238E27FC236}">
                  <a16:creationId xmlns:a16="http://schemas.microsoft.com/office/drawing/2014/main" id="{F671AE62-0682-4E6F-AD4F-C9B7FDE269AE}"/>
                </a:ext>
              </a:extLst>
            </p:cNvPr>
            <p:cNvSpPr/>
            <p:nvPr userDrawn="1"/>
          </p:nvSpPr>
          <p:spPr>
            <a:xfrm>
              <a:off x="6108695" y="2679700"/>
              <a:ext cx="337961" cy="337961"/>
            </a:xfrm>
            <a:custGeom>
              <a:avLst/>
              <a:gdLst>
                <a:gd name="connsiteX0" fmla="*/ 518163 w 518162"/>
                <a:gd name="connsiteY0" fmla="*/ 259081 h 518162"/>
                <a:gd name="connsiteX1" fmla="*/ 259082 w 518162"/>
                <a:gd name="connsiteY1" fmla="*/ 518163 h 518162"/>
                <a:gd name="connsiteX2" fmla="*/ 0 w 518162"/>
                <a:gd name="connsiteY2" fmla="*/ 259081 h 518162"/>
                <a:gd name="connsiteX3" fmla="*/ 259082 w 518162"/>
                <a:gd name="connsiteY3" fmla="*/ 0 h 518162"/>
                <a:gd name="connsiteX4" fmla="*/ 518163 w 518162"/>
                <a:gd name="connsiteY4" fmla="*/ 259081 h 51816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8162" h="518162">
                  <a:moveTo>
                    <a:pt x="518163" y="259081"/>
                  </a:moveTo>
                  <a:cubicBezTo>
                    <a:pt x="518163" y="402168"/>
                    <a:pt x="402168" y="518163"/>
                    <a:pt x="259082" y="518163"/>
                  </a:cubicBezTo>
                  <a:cubicBezTo>
                    <a:pt x="115995" y="518163"/>
                    <a:pt x="0" y="402168"/>
                    <a:pt x="0" y="259081"/>
                  </a:cubicBezTo>
                  <a:cubicBezTo>
                    <a:pt x="0" y="115995"/>
                    <a:pt x="115995" y="0"/>
                    <a:pt x="259082" y="0"/>
                  </a:cubicBezTo>
                  <a:cubicBezTo>
                    <a:pt x="402168" y="0"/>
                    <a:pt x="518163" y="115995"/>
                    <a:pt x="518163" y="259081"/>
                  </a:cubicBezTo>
                  <a:close/>
                </a:path>
              </a:pathLst>
            </a:custGeom>
            <a:grpFill/>
            <a:ln w="17949" cap="flat">
              <a:noFill/>
              <a:prstDash val="solid"/>
              <a:miter/>
            </a:ln>
          </p:spPr>
          <p:txBody>
            <a:bodyPr rtlCol="0" anchor="ctr"/>
            <a:lstStyle/>
            <a:p>
              <a:endParaRPr lang="nl-NL"/>
            </a:p>
          </p:txBody>
        </p:sp>
        <p:sp>
          <p:nvSpPr>
            <p:cNvPr id="35" name="Vrije vorm: vorm 34">
              <a:extLst>
                <a:ext uri="{FF2B5EF4-FFF2-40B4-BE49-F238E27FC236}">
                  <a16:creationId xmlns:a16="http://schemas.microsoft.com/office/drawing/2014/main" id="{47B2A79A-A3D2-4B01-81C2-05D5C1538599}"/>
                </a:ext>
              </a:extLst>
            </p:cNvPr>
            <p:cNvSpPr/>
            <p:nvPr userDrawn="1"/>
          </p:nvSpPr>
          <p:spPr>
            <a:xfrm>
              <a:off x="6553572" y="3110056"/>
              <a:ext cx="895493" cy="885305"/>
            </a:xfrm>
            <a:custGeom>
              <a:avLst/>
              <a:gdLst>
                <a:gd name="connsiteX0" fmla="*/ 891255 w 1372970"/>
                <a:gd name="connsiteY0" fmla="*/ 806869 h 1357349"/>
                <a:gd name="connsiteX1" fmla="*/ 709557 w 1372970"/>
                <a:gd name="connsiteY1" fmla="*/ 987131 h 1357349"/>
                <a:gd name="connsiteX2" fmla="*/ 502902 w 1372970"/>
                <a:gd name="connsiteY2" fmla="*/ 679752 h 1357349"/>
                <a:gd name="connsiteX3" fmla="*/ 709557 w 1372970"/>
                <a:gd name="connsiteY3" fmla="*/ 369860 h 1357349"/>
                <a:gd name="connsiteX4" fmla="*/ 827158 w 1372970"/>
                <a:gd name="connsiteY4" fmla="*/ 409539 h 1357349"/>
                <a:gd name="connsiteX5" fmla="*/ 879046 w 1372970"/>
                <a:gd name="connsiteY5" fmla="*/ 525345 h 1357349"/>
                <a:gd name="connsiteX6" fmla="*/ 879764 w 1372970"/>
                <a:gd name="connsiteY6" fmla="*/ 532347 h 1357349"/>
                <a:gd name="connsiteX7" fmla="*/ 1357889 w 1372970"/>
                <a:gd name="connsiteY7" fmla="*/ 532347 h 1357349"/>
                <a:gd name="connsiteX8" fmla="*/ 1357170 w 1372970"/>
                <a:gd name="connsiteY8" fmla="*/ 524088 h 1357349"/>
                <a:gd name="connsiteX9" fmla="*/ 699502 w 1372970"/>
                <a:gd name="connsiteY9" fmla="*/ 0 h 1357349"/>
                <a:gd name="connsiteX10" fmla="*/ 0 w 1372970"/>
                <a:gd name="connsiteY10" fmla="*/ 679932 h 1357349"/>
                <a:gd name="connsiteX11" fmla="*/ 699502 w 1372970"/>
                <a:gd name="connsiteY11" fmla="*/ 1357350 h 1357349"/>
                <a:gd name="connsiteX12" fmla="*/ 1371713 w 1372970"/>
                <a:gd name="connsiteY12" fmla="*/ 809024 h 1357349"/>
                <a:gd name="connsiteX13" fmla="*/ 1372970 w 1372970"/>
                <a:gd name="connsiteY13" fmla="*/ 800226 h 1357349"/>
                <a:gd name="connsiteX14" fmla="*/ 891614 w 1372970"/>
                <a:gd name="connsiteY14" fmla="*/ 800226 h 1357349"/>
                <a:gd name="connsiteX15" fmla="*/ 891255 w 1372970"/>
                <a:gd name="connsiteY15" fmla="*/ 806869 h 13573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372970" h="1357349">
                  <a:moveTo>
                    <a:pt x="891255" y="806869"/>
                  </a:moveTo>
                  <a:cubicBezTo>
                    <a:pt x="882457" y="896461"/>
                    <a:pt x="817283" y="987131"/>
                    <a:pt x="709557" y="987131"/>
                  </a:cubicBezTo>
                  <a:cubicBezTo>
                    <a:pt x="527679" y="987131"/>
                    <a:pt x="502902" y="831826"/>
                    <a:pt x="502902" y="679752"/>
                  </a:cubicBezTo>
                  <a:cubicBezTo>
                    <a:pt x="502902" y="526422"/>
                    <a:pt x="527499" y="369860"/>
                    <a:pt x="709557" y="369860"/>
                  </a:cubicBezTo>
                  <a:cubicBezTo>
                    <a:pt x="758033" y="369860"/>
                    <a:pt x="798969" y="383685"/>
                    <a:pt x="827158" y="409539"/>
                  </a:cubicBezTo>
                  <a:cubicBezTo>
                    <a:pt x="856603" y="434675"/>
                    <a:pt x="874018" y="473636"/>
                    <a:pt x="879046" y="525345"/>
                  </a:cubicBezTo>
                  <a:lnTo>
                    <a:pt x="879764" y="532347"/>
                  </a:lnTo>
                  <a:lnTo>
                    <a:pt x="1357889" y="532347"/>
                  </a:lnTo>
                  <a:lnTo>
                    <a:pt x="1357170" y="524088"/>
                  </a:lnTo>
                  <a:cubicBezTo>
                    <a:pt x="1330060" y="200730"/>
                    <a:pt x="1077980" y="0"/>
                    <a:pt x="699502" y="0"/>
                  </a:cubicBezTo>
                  <a:cubicBezTo>
                    <a:pt x="294272" y="0"/>
                    <a:pt x="0" y="285833"/>
                    <a:pt x="0" y="679932"/>
                  </a:cubicBezTo>
                  <a:cubicBezTo>
                    <a:pt x="0" y="1072414"/>
                    <a:pt x="294093" y="1357350"/>
                    <a:pt x="699502" y="1357350"/>
                  </a:cubicBezTo>
                  <a:cubicBezTo>
                    <a:pt x="1063078" y="1357350"/>
                    <a:pt x="1326828" y="1142077"/>
                    <a:pt x="1371713" y="809024"/>
                  </a:cubicBezTo>
                  <a:lnTo>
                    <a:pt x="1372970" y="800226"/>
                  </a:lnTo>
                  <a:lnTo>
                    <a:pt x="891614" y="800226"/>
                  </a:lnTo>
                  <a:lnTo>
                    <a:pt x="891255" y="806869"/>
                  </a:lnTo>
                  <a:close/>
                </a:path>
              </a:pathLst>
            </a:custGeom>
            <a:grpFill/>
            <a:ln w="17949" cap="flat">
              <a:noFill/>
              <a:prstDash val="solid"/>
              <a:miter/>
            </a:ln>
          </p:spPr>
          <p:txBody>
            <a:bodyPr rtlCol="0" anchor="ctr"/>
            <a:lstStyle/>
            <a:p>
              <a:endParaRPr lang="nl-NL"/>
            </a:p>
          </p:txBody>
        </p:sp>
      </p:grpSp>
      <p:sp>
        <p:nvSpPr>
          <p:cNvPr id="39" name="Rechthoek 38">
            <a:extLst>
              <a:ext uri="{FF2B5EF4-FFF2-40B4-BE49-F238E27FC236}">
                <a16:creationId xmlns:a16="http://schemas.microsoft.com/office/drawing/2014/main" id="{4518AC1B-5A16-47D9-94C0-A1EC4EAB0812}"/>
              </a:ext>
            </a:extLst>
          </p:cNvPr>
          <p:cNvSpPr/>
          <p:nvPr userDrawn="1"/>
        </p:nvSpPr>
        <p:spPr>
          <a:xfrm>
            <a:off x="0" y="6138862"/>
            <a:ext cx="12192000" cy="71913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6" name="Titel 5">
            <a:extLst>
              <a:ext uri="{FF2B5EF4-FFF2-40B4-BE49-F238E27FC236}">
                <a16:creationId xmlns:a16="http://schemas.microsoft.com/office/drawing/2014/main" id="{165858CE-5079-4CB7-90BF-A588BB1094B3}"/>
              </a:ext>
            </a:extLst>
          </p:cNvPr>
          <p:cNvSpPr>
            <a:spLocks noGrp="1"/>
          </p:cNvSpPr>
          <p:nvPr>
            <p:ph type="title" hasCustomPrompt="1"/>
          </p:nvPr>
        </p:nvSpPr>
        <p:spPr>
          <a:xfrm>
            <a:off x="572115" y="1433513"/>
            <a:ext cx="3607792" cy="1590839"/>
          </a:xfrm>
        </p:spPr>
        <p:txBody>
          <a:bodyPr anchor="b"/>
          <a:lstStyle>
            <a:lvl1pPr>
              <a:defRPr sz="4200"/>
            </a:lvl1pPr>
          </a:lstStyle>
          <a:p>
            <a:r>
              <a:rPr lang="nl-NL"/>
              <a:t>Plaats hier je afsluitende tekst </a:t>
            </a:r>
            <a:br>
              <a:rPr lang="nl-NL"/>
            </a:br>
            <a:r>
              <a:rPr lang="nl-NL"/>
              <a:t>of samenvatting</a:t>
            </a:r>
          </a:p>
        </p:txBody>
      </p:sp>
      <p:sp>
        <p:nvSpPr>
          <p:cNvPr id="48" name="Rechthoek 47">
            <a:extLst>
              <a:ext uri="{FF2B5EF4-FFF2-40B4-BE49-F238E27FC236}">
                <a16:creationId xmlns:a16="http://schemas.microsoft.com/office/drawing/2014/main" id="{5BF6F52A-572B-4951-BBFF-9ECA08BDB226}"/>
              </a:ext>
            </a:extLst>
          </p:cNvPr>
          <p:cNvSpPr/>
          <p:nvPr userDrawn="1"/>
        </p:nvSpPr>
        <p:spPr>
          <a:xfrm flipV="1">
            <a:off x="573000" y="3033431"/>
            <a:ext cx="450000" cy="36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9" name="Tijdelijke aanduiding voor tekst 22">
            <a:extLst>
              <a:ext uri="{FF2B5EF4-FFF2-40B4-BE49-F238E27FC236}">
                <a16:creationId xmlns:a16="http://schemas.microsoft.com/office/drawing/2014/main" id="{65521F35-C4AC-4BFF-8C54-9A9EDCAB9AA4}"/>
              </a:ext>
            </a:extLst>
          </p:cNvPr>
          <p:cNvSpPr>
            <a:spLocks noGrp="1"/>
          </p:cNvSpPr>
          <p:nvPr>
            <p:ph type="body" sz="quarter" idx="18" hasCustomPrompt="1"/>
          </p:nvPr>
        </p:nvSpPr>
        <p:spPr>
          <a:xfrm>
            <a:off x="572114" y="3357606"/>
            <a:ext cx="3607792" cy="312920"/>
          </a:xfrm>
        </p:spPr>
        <p:txBody>
          <a:bodyPr/>
          <a:lstStyle>
            <a:lvl1pPr marL="0" indent="0">
              <a:lnSpc>
                <a:spcPct val="100000"/>
              </a:lnSpc>
              <a:spcBef>
                <a:spcPts val="0"/>
              </a:spcBef>
              <a:spcAft>
                <a:spcPts val="0"/>
              </a:spcAft>
              <a:buNone/>
              <a:defRPr sz="1800" b="1" i="0">
                <a:solidFill>
                  <a:schemeClr val="accent2"/>
                </a:solidFill>
                <a:latin typeface="+mj-lt"/>
              </a:defRPr>
            </a:lvl1pPr>
          </a:lstStyle>
          <a:p>
            <a:pPr lvl="0"/>
            <a:r>
              <a:rPr lang="nl-NL" err="1"/>
              <a:t>Stay</a:t>
            </a:r>
            <a:r>
              <a:rPr lang="nl-NL"/>
              <a:t> in </a:t>
            </a:r>
            <a:r>
              <a:rPr lang="nl-NL" err="1"/>
              <a:t>touch</a:t>
            </a:r>
            <a:r>
              <a:rPr lang="nl-NL"/>
              <a:t>!</a:t>
            </a:r>
          </a:p>
        </p:txBody>
      </p:sp>
      <p:sp>
        <p:nvSpPr>
          <p:cNvPr id="50" name="Tijdelijke aanduiding voor tekst 6">
            <a:extLst>
              <a:ext uri="{FF2B5EF4-FFF2-40B4-BE49-F238E27FC236}">
                <a16:creationId xmlns:a16="http://schemas.microsoft.com/office/drawing/2014/main" id="{301B6544-FECC-48E0-9FD6-2FBA69CC664D}"/>
              </a:ext>
            </a:extLst>
          </p:cNvPr>
          <p:cNvSpPr>
            <a:spLocks noGrp="1"/>
          </p:cNvSpPr>
          <p:nvPr>
            <p:ph type="body" sz="quarter" idx="20" hasCustomPrompt="1"/>
          </p:nvPr>
        </p:nvSpPr>
        <p:spPr>
          <a:xfrm>
            <a:off x="572114" y="3803812"/>
            <a:ext cx="3607930" cy="3600"/>
          </a:xfrm>
          <a:solidFill>
            <a:schemeClr val="bg1">
              <a:lumMod val="85000"/>
            </a:schemeClr>
          </a:solidFill>
        </p:spPr>
        <p:txBody>
          <a:bodyPr anchor="b">
            <a:normAutofit/>
          </a:bodyPr>
          <a:lstStyle>
            <a:lvl1pPr marL="0" indent="0" algn="ctr">
              <a:buNone/>
              <a:defRPr sz="100">
                <a:solidFill>
                  <a:schemeClr val="tx1">
                    <a:alpha val="0"/>
                  </a:schemeClr>
                </a:solidFill>
              </a:defRPr>
            </a:lvl1pPr>
          </a:lstStyle>
          <a:p>
            <a:pPr lvl="0"/>
            <a:r>
              <a:rPr lang="en-US"/>
              <a:t>(</a:t>
            </a:r>
            <a:r>
              <a:rPr lang="en-US" err="1"/>
              <a:t>Niet</a:t>
            </a:r>
            <a:r>
              <a:rPr lang="en-US"/>
              <a:t> </a:t>
            </a:r>
            <a:r>
              <a:rPr lang="en-US" err="1"/>
              <a:t>verwijderen</a:t>
            </a:r>
            <a:r>
              <a:rPr lang="en-US"/>
              <a:t> </a:t>
            </a:r>
            <a:r>
              <a:rPr lang="en-US" err="1"/>
              <a:t>s.v.p.</a:t>
            </a:r>
            <a:r>
              <a:rPr lang="en-US"/>
              <a:t>)</a:t>
            </a:r>
            <a:endParaRPr lang="nl-NL"/>
          </a:p>
        </p:txBody>
      </p:sp>
      <p:sp>
        <p:nvSpPr>
          <p:cNvPr id="51" name="Tijdelijke aanduiding voor tekst 22">
            <a:extLst>
              <a:ext uri="{FF2B5EF4-FFF2-40B4-BE49-F238E27FC236}">
                <a16:creationId xmlns:a16="http://schemas.microsoft.com/office/drawing/2014/main" id="{AD01F7E5-5AAD-4438-8878-1756A1854B13}"/>
              </a:ext>
            </a:extLst>
          </p:cNvPr>
          <p:cNvSpPr>
            <a:spLocks noGrp="1"/>
          </p:cNvSpPr>
          <p:nvPr>
            <p:ph type="body" sz="quarter" idx="21" hasCustomPrompt="1"/>
          </p:nvPr>
        </p:nvSpPr>
        <p:spPr>
          <a:xfrm>
            <a:off x="899139" y="3951277"/>
            <a:ext cx="3280767" cy="192832"/>
          </a:xfrm>
        </p:spPr>
        <p:txBody>
          <a:bodyPr anchor="ctr"/>
          <a:lstStyle>
            <a:lvl1pPr marL="0" indent="0">
              <a:buNone/>
              <a:defRPr sz="1200" i="1"/>
            </a:lvl1pPr>
          </a:lstStyle>
          <a:p>
            <a:pPr lvl="0"/>
            <a:r>
              <a:rPr lang="nl-NL"/>
              <a:t>Plaats hier je </a:t>
            </a:r>
            <a:r>
              <a:rPr lang="nl-NL" err="1"/>
              <a:t>linkedin</a:t>
            </a:r>
            <a:r>
              <a:rPr lang="nl-NL"/>
              <a:t> </a:t>
            </a:r>
            <a:r>
              <a:rPr lang="nl-NL" err="1"/>
              <a:t>url</a:t>
            </a:r>
            <a:endParaRPr lang="nl-NL"/>
          </a:p>
        </p:txBody>
      </p:sp>
      <p:sp>
        <p:nvSpPr>
          <p:cNvPr id="52" name="Tijdelijke aanduiding voor tekst 22">
            <a:extLst>
              <a:ext uri="{FF2B5EF4-FFF2-40B4-BE49-F238E27FC236}">
                <a16:creationId xmlns:a16="http://schemas.microsoft.com/office/drawing/2014/main" id="{9604FF21-896C-489B-9121-A41B4F0FE17C}"/>
              </a:ext>
            </a:extLst>
          </p:cNvPr>
          <p:cNvSpPr>
            <a:spLocks noGrp="1"/>
          </p:cNvSpPr>
          <p:nvPr>
            <p:ph type="body" sz="quarter" idx="22" hasCustomPrompt="1"/>
          </p:nvPr>
        </p:nvSpPr>
        <p:spPr>
          <a:xfrm>
            <a:off x="899139" y="4234875"/>
            <a:ext cx="3280767" cy="192832"/>
          </a:xfrm>
        </p:spPr>
        <p:txBody>
          <a:bodyPr anchor="ctr"/>
          <a:lstStyle>
            <a:lvl1pPr marL="0" indent="0">
              <a:buNone/>
              <a:defRPr sz="1200" i="1"/>
            </a:lvl1pPr>
          </a:lstStyle>
          <a:p>
            <a:pPr lvl="0"/>
            <a:r>
              <a:rPr lang="nl-NL"/>
              <a:t>Plaats hier je website</a:t>
            </a:r>
          </a:p>
        </p:txBody>
      </p:sp>
      <p:sp>
        <p:nvSpPr>
          <p:cNvPr id="53" name="Tijdelijke aanduiding voor tekst 22">
            <a:extLst>
              <a:ext uri="{FF2B5EF4-FFF2-40B4-BE49-F238E27FC236}">
                <a16:creationId xmlns:a16="http://schemas.microsoft.com/office/drawing/2014/main" id="{88F94AB4-44E7-4601-A437-5400F6CC793A}"/>
              </a:ext>
            </a:extLst>
          </p:cNvPr>
          <p:cNvSpPr>
            <a:spLocks noGrp="1"/>
          </p:cNvSpPr>
          <p:nvPr>
            <p:ph type="body" sz="quarter" idx="23" hasCustomPrompt="1"/>
          </p:nvPr>
        </p:nvSpPr>
        <p:spPr>
          <a:xfrm>
            <a:off x="899139" y="4518472"/>
            <a:ext cx="3280767" cy="192832"/>
          </a:xfrm>
        </p:spPr>
        <p:txBody>
          <a:bodyPr anchor="ctr"/>
          <a:lstStyle>
            <a:lvl1pPr marL="0" indent="0">
              <a:buNone/>
              <a:defRPr sz="1200" i="1"/>
            </a:lvl1pPr>
          </a:lstStyle>
          <a:p>
            <a:pPr lvl="0"/>
            <a:r>
              <a:rPr lang="nl-NL"/>
              <a:t>Plaats hier je telefoonnummer</a:t>
            </a:r>
          </a:p>
        </p:txBody>
      </p:sp>
      <p:sp>
        <p:nvSpPr>
          <p:cNvPr id="54" name="Tijdelijke aanduiding voor tekst 53">
            <a:extLst>
              <a:ext uri="{FF2B5EF4-FFF2-40B4-BE49-F238E27FC236}">
                <a16:creationId xmlns:a16="http://schemas.microsoft.com/office/drawing/2014/main" id="{3D27624A-0840-40D7-8A67-9F475AFE384A}"/>
              </a:ext>
            </a:extLst>
          </p:cNvPr>
          <p:cNvSpPr>
            <a:spLocks noGrp="1"/>
          </p:cNvSpPr>
          <p:nvPr>
            <p:ph type="body" sz="quarter" idx="24" hasCustomPrompt="1"/>
          </p:nvPr>
        </p:nvSpPr>
        <p:spPr>
          <a:xfrm>
            <a:off x="572114" y="3951277"/>
            <a:ext cx="166313" cy="195286"/>
          </a:xfrm>
          <a:custGeom>
            <a:avLst/>
            <a:gdLst>
              <a:gd name="connsiteX0" fmla="*/ 0 w 12192000"/>
              <a:gd name="connsiteY0" fmla="*/ 0 h 719137"/>
              <a:gd name="connsiteX1" fmla="*/ 12192000 w 12192000"/>
              <a:gd name="connsiteY1" fmla="*/ 0 h 719137"/>
              <a:gd name="connsiteX2" fmla="*/ 12192000 w 12192000"/>
              <a:gd name="connsiteY2" fmla="*/ 719137 h 719137"/>
              <a:gd name="connsiteX3" fmla="*/ 0 w 12192000"/>
              <a:gd name="connsiteY3" fmla="*/ 719137 h 719137"/>
            </a:gdLst>
            <a:ahLst/>
            <a:cxnLst>
              <a:cxn ang="0">
                <a:pos x="connsiteX0" y="connsiteY0"/>
              </a:cxn>
              <a:cxn ang="0">
                <a:pos x="connsiteX1" y="connsiteY1"/>
              </a:cxn>
              <a:cxn ang="0">
                <a:pos x="connsiteX2" y="connsiteY2"/>
              </a:cxn>
              <a:cxn ang="0">
                <a:pos x="connsiteX3" y="connsiteY3"/>
              </a:cxn>
            </a:cxnLst>
            <a:rect l="l" t="t" r="r" b="b"/>
            <a:pathLst>
              <a:path w="12192000" h="719137">
                <a:moveTo>
                  <a:pt x="0" y="0"/>
                </a:moveTo>
                <a:lnTo>
                  <a:pt x="12192000" y="0"/>
                </a:lnTo>
                <a:lnTo>
                  <a:pt x="12192000" y="719137"/>
                </a:lnTo>
                <a:lnTo>
                  <a:pt x="0" y="719137"/>
                </a:lnTo>
                <a:close/>
              </a:path>
            </a:pathLst>
          </a:custGeom>
          <a:blipFill>
            <a:blip r:embed="rId7" cstate="screen">
              <a:extLst>
                <a:ext uri="{28A0092B-C50C-407E-A947-70E740481C1C}">
                  <a14:useLocalDpi xmlns:a14="http://schemas.microsoft.com/office/drawing/2010/main"/>
                </a:ext>
                <a:ext uri="{96DAC541-7B7A-43D3-8B79-37D633B846F1}">
                  <asvg:svgBlip xmlns:asvg="http://schemas.microsoft.com/office/drawing/2016/SVG/main" r:embed="rId8"/>
                </a:ext>
              </a:extLst>
            </a:blip>
            <a:srcRect/>
            <a:stretch>
              <a:fillRect/>
            </a:stretch>
          </a:blipFill>
        </p:spPr>
        <p:txBody>
          <a:bodyPr wrap="square" anchor="b">
            <a:noAutofit/>
          </a:bodyPr>
          <a:lstStyle>
            <a:lvl1pPr marL="0" indent="0" algn="ctr">
              <a:buNone/>
              <a:defRPr sz="100">
                <a:solidFill>
                  <a:schemeClr val="tx1">
                    <a:alpha val="0"/>
                  </a:schemeClr>
                </a:solidFill>
              </a:defRPr>
            </a:lvl1pPr>
          </a:lstStyle>
          <a:p>
            <a:pPr lvl="0"/>
            <a:r>
              <a:rPr lang="en-US"/>
              <a:t>(</a:t>
            </a:r>
            <a:r>
              <a:rPr lang="en-US" err="1"/>
              <a:t>Niet</a:t>
            </a:r>
            <a:r>
              <a:rPr lang="en-US"/>
              <a:t> </a:t>
            </a:r>
            <a:r>
              <a:rPr lang="en-US" err="1"/>
              <a:t>verwijderen</a:t>
            </a:r>
            <a:r>
              <a:rPr lang="en-US"/>
              <a:t> </a:t>
            </a:r>
            <a:r>
              <a:rPr lang="en-US" err="1"/>
              <a:t>s.v.p.</a:t>
            </a:r>
            <a:r>
              <a:rPr lang="en-US"/>
              <a:t>)</a:t>
            </a:r>
            <a:endParaRPr lang="nl-NL"/>
          </a:p>
        </p:txBody>
      </p:sp>
      <p:sp>
        <p:nvSpPr>
          <p:cNvPr id="55" name="Tijdelijke aanduiding voor tekst 54">
            <a:extLst>
              <a:ext uri="{FF2B5EF4-FFF2-40B4-BE49-F238E27FC236}">
                <a16:creationId xmlns:a16="http://schemas.microsoft.com/office/drawing/2014/main" id="{016ABBCA-655D-4D93-A72D-E6286A027077}"/>
              </a:ext>
            </a:extLst>
          </p:cNvPr>
          <p:cNvSpPr>
            <a:spLocks noGrp="1"/>
          </p:cNvSpPr>
          <p:nvPr>
            <p:ph type="body" sz="quarter" idx="25" hasCustomPrompt="1"/>
          </p:nvPr>
        </p:nvSpPr>
        <p:spPr>
          <a:xfrm>
            <a:off x="572114" y="4234609"/>
            <a:ext cx="166313" cy="195286"/>
          </a:xfrm>
          <a:custGeom>
            <a:avLst/>
            <a:gdLst>
              <a:gd name="connsiteX0" fmla="*/ 0 w 12192000"/>
              <a:gd name="connsiteY0" fmla="*/ 0 h 719137"/>
              <a:gd name="connsiteX1" fmla="*/ 12192000 w 12192000"/>
              <a:gd name="connsiteY1" fmla="*/ 0 h 719137"/>
              <a:gd name="connsiteX2" fmla="*/ 12192000 w 12192000"/>
              <a:gd name="connsiteY2" fmla="*/ 719137 h 719137"/>
              <a:gd name="connsiteX3" fmla="*/ 0 w 12192000"/>
              <a:gd name="connsiteY3" fmla="*/ 719137 h 719137"/>
            </a:gdLst>
            <a:ahLst/>
            <a:cxnLst>
              <a:cxn ang="0">
                <a:pos x="connsiteX0" y="connsiteY0"/>
              </a:cxn>
              <a:cxn ang="0">
                <a:pos x="connsiteX1" y="connsiteY1"/>
              </a:cxn>
              <a:cxn ang="0">
                <a:pos x="connsiteX2" y="connsiteY2"/>
              </a:cxn>
              <a:cxn ang="0">
                <a:pos x="connsiteX3" y="connsiteY3"/>
              </a:cxn>
            </a:cxnLst>
            <a:rect l="l" t="t" r="r" b="b"/>
            <a:pathLst>
              <a:path w="12192000" h="719137">
                <a:moveTo>
                  <a:pt x="0" y="0"/>
                </a:moveTo>
                <a:lnTo>
                  <a:pt x="12192000" y="0"/>
                </a:lnTo>
                <a:lnTo>
                  <a:pt x="12192000" y="719137"/>
                </a:lnTo>
                <a:lnTo>
                  <a:pt x="0" y="719137"/>
                </a:lnTo>
                <a:close/>
              </a:path>
            </a:pathLst>
          </a:custGeom>
          <a:blipFill>
            <a:blip r:embed="rId9" cstate="screen">
              <a:extLst>
                <a:ext uri="{28A0092B-C50C-407E-A947-70E740481C1C}">
                  <a14:useLocalDpi xmlns:a14="http://schemas.microsoft.com/office/drawing/2010/main"/>
                </a:ext>
                <a:ext uri="{96DAC541-7B7A-43D3-8B79-37D633B846F1}">
                  <asvg:svgBlip xmlns:asvg="http://schemas.microsoft.com/office/drawing/2016/SVG/main" r:embed="rId10"/>
                </a:ext>
              </a:extLst>
            </a:blip>
            <a:srcRect/>
            <a:stretch>
              <a:fillRect t="5078" b="5078"/>
            </a:stretch>
          </a:blipFill>
        </p:spPr>
        <p:txBody>
          <a:bodyPr wrap="square" anchor="b">
            <a:noAutofit/>
          </a:bodyPr>
          <a:lstStyle>
            <a:lvl1pPr marL="0" indent="0" algn="ctr">
              <a:buNone/>
              <a:defRPr sz="100">
                <a:solidFill>
                  <a:schemeClr val="tx1">
                    <a:alpha val="0"/>
                  </a:schemeClr>
                </a:solidFill>
              </a:defRPr>
            </a:lvl1pPr>
          </a:lstStyle>
          <a:p>
            <a:pPr lvl="0"/>
            <a:r>
              <a:rPr lang="en-US"/>
              <a:t>(</a:t>
            </a:r>
            <a:r>
              <a:rPr lang="en-US" err="1"/>
              <a:t>Niet</a:t>
            </a:r>
            <a:r>
              <a:rPr lang="en-US"/>
              <a:t> </a:t>
            </a:r>
            <a:r>
              <a:rPr lang="en-US" err="1"/>
              <a:t>verwijderen</a:t>
            </a:r>
            <a:r>
              <a:rPr lang="en-US"/>
              <a:t> </a:t>
            </a:r>
            <a:r>
              <a:rPr lang="en-US" err="1"/>
              <a:t>s.v.p.</a:t>
            </a:r>
            <a:r>
              <a:rPr lang="en-US"/>
              <a:t>)</a:t>
            </a:r>
            <a:endParaRPr lang="nl-NL"/>
          </a:p>
        </p:txBody>
      </p:sp>
      <p:sp>
        <p:nvSpPr>
          <p:cNvPr id="56" name="Tijdelijke aanduiding voor tekst 55">
            <a:extLst>
              <a:ext uri="{FF2B5EF4-FFF2-40B4-BE49-F238E27FC236}">
                <a16:creationId xmlns:a16="http://schemas.microsoft.com/office/drawing/2014/main" id="{144C1B2C-B930-436E-84A4-CA3E06F88B11}"/>
              </a:ext>
            </a:extLst>
          </p:cNvPr>
          <p:cNvSpPr>
            <a:spLocks noGrp="1"/>
          </p:cNvSpPr>
          <p:nvPr>
            <p:ph type="body" sz="quarter" idx="26" hasCustomPrompt="1"/>
          </p:nvPr>
        </p:nvSpPr>
        <p:spPr>
          <a:xfrm>
            <a:off x="572114" y="4517941"/>
            <a:ext cx="166313" cy="195286"/>
          </a:xfrm>
          <a:custGeom>
            <a:avLst/>
            <a:gdLst>
              <a:gd name="connsiteX0" fmla="*/ 0 w 12192000"/>
              <a:gd name="connsiteY0" fmla="*/ 0 h 719137"/>
              <a:gd name="connsiteX1" fmla="*/ 12192000 w 12192000"/>
              <a:gd name="connsiteY1" fmla="*/ 0 h 719137"/>
              <a:gd name="connsiteX2" fmla="*/ 12192000 w 12192000"/>
              <a:gd name="connsiteY2" fmla="*/ 719137 h 719137"/>
              <a:gd name="connsiteX3" fmla="*/ 0 w 12192000"/>
              <a:gd name="connsiteY3" fmla="*/ 719137 h 719137"/>
            </a:gdLst>
            <a:ahLst/>
            <a:cxnLst>
              <a:cxn ang="0">
                <a:pos x="connsiteX0" y="connsiteY0"/>
              </a:cxn>
              <a:cxn ang="0">
                <a:pos x="connsiteX1" y="connsiteY1"/>
              </a:cxn>
              <a:cxn ang="0">
                <a:pos x="connsiteX2" y="connsiteY2"/>
              </a:cxn>
              <a:cxn ang="0">
                <a:pos x="connsiteX3" y="connsiteY3"/>
              </a:cxn>
            </a:cxnLst>
            <a:rect l="l" t="t" r="r" b="b"/>
            <a:pathLst>
              <a:path w="12192000" h="719137">
                <a:moveTo>
                  <a:pt x="0" y="0"/>
                </a:moveTo>
                <a:lnTo>
                  <a:pt x="12192000" y="0"/>
                </a:lnTo>
                <a:lnTo>
                  <a:pt x="12192000" y="719137"/>
                </a:lnTo>
                <a:lnTo>
                  <a:pt x="0" y="719137"/>
                </a:lnTo>
                <a:close/>
              </a:path>
            </a:pathLst>
          </a:custGeom>
          <a:blipFill>
            <a:blip r:embed="rId11" cstate="screen">
              <a:extLst>
                <a:ext uri="{28A0092B-C50C-407E-A947-70E740481C1C}">
                  <a14:useLocalDpi xmlns:a14="http://schemas.microsoft.com/office/drawing/2010/main"/>
                </a:ext>
                <a:ext uri="{96DAC541-7B7A-43D3-8B79-37D633B846F1}">
                  <asvg:svgBlip xmlns:asvg="http://schemas.microsoft.com/office/drawing/2016/SVG/main" r:embed="rId12"/>
                </a:ext>
              </a:extLst>
            </a:blip>
            <a:srcRect/>
            <a:stretch>
              <a:fillRect/>
            </a:stretch>
          </a:blipFill>
        </p:spPr>
        <p:txBody>
          <a:bodyPr wrap="square" anchor="b">
            <a:noAutofit/>
          </a:bodyPr>
          <a:lstStyle>
            <a:lvl1pPr marL="0" indent="0" algn="ctr">
              <a:buNone/>
              <a:defRPr sz="100">
                <a:solidFill>
                  <a:schemeClr val="tx1">
                    <a:alpha val="0"/>
                  </a:schemeClr>
                </a:solidFill>
              </a:defRPr>
            </a:lvl1pPr>
          </a:lstStyle>
          <a:p>
            <a:pPr lvl="0"/>
            <a:r>
              <a:rPr lang="en-US"/>
              <a:t>(</a:t>
            </a:r>
            <a:r>
              <a:rPr lang="en-US" err="1"/>
              <a:t>Niet</a:t>
            </a:r>
            <a:r>
              <a:rPr lang="en-US"/>
              <a:t> </a:t>
            </a:r>
            <a:r>
              <a:rPr lang="en-US" err="1"/>
              <a:t>verwijderen</a:t>
            </a:r>
            <a:r>
              <a:rPr lang="en-US"/>
              <a:t> </a:t>
            </a:r>
            <a:r>
              <a:rPr lang="en-US" err="1"/>
              <a:t>s.v.p.</a:t>
            </a:r>
            <a:r>
              <a:rPr lang="en-US"/>
              <a:t>)</a:t>
            </a:r>
            <a:endParaRPr lang="nl-NL"/>
          </a:p>
        </p:txBody>
      </p:sp>
    </p:spTree>
    <p:extLst>
      <p:ext uri="{BB962C8B-B14F-4D97-AF65-F5344CB8AC3E}">
        <p14:creationId xmlns:p14="http://schemas.microsoft.com/office/powerpoint/2010/main" val="2659447026"/>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xit" presetSubtype="1" repeatCount="indefinite" accel="100000" fill="hold" grpId="0" nodeType="withEffect">
                                  <p:stCondLst>
                                    <p:cond delay="0"/>
                                  </p:stCondLst>
                                  <p:childTnLst>
                                    <p:anim calcmode="lin" valueType="num">
                                      <p:cBhvr additive="base">
                                        <p:cTn id="6" dur="6000"/>
                                        <p:tgtEl>
                                          <p:spTgt spid="20"/>
                                        </p:tgtEl>
                                        <p:attrNameLst>
                                          <p:attrName>ppt_x</p:attrName>
                                        </p:attrNameLst>
                                      </p:cBhvr>
                                      <p:tavLst>
                                        <p:tav tm="0">
                                          <p:val>
                                            <p:strVal val="ppt_x"/>
                                          </p:val>
                                        </p:tav>
                                        <p:tav tm="100000">
                                          <p:val>
                                            <p:strVal val="ppt_x"/>
                                          </p:val>
                                        </p:tav>
                                      </p:tavLst>
                                    </p:anim>
                                    <p:anim calcmode="lin" valueType="num">
                                      <p:cBhvr additive="base">
                                        <p:cTn id="7" dur="6000"/>
                                        <p:tgtEl>
                                          <p:spTgt spid="20"/>
                                        </p:tgtEl>
                                        <p:attrNameLst>
                                          <p:attrName>ppt_y</p:attrName>
                                        </p:attrNameLst>
                                      </p:cBhvr>
                                      <p:tavLst>
                                        <p:tav tm="0">
                                          <p:val>
                                            <p:strVal val="ppt_y"/>
                                          </p:val>
                                        </p:tav>
                                        <p:tav tm="100000">
                                          <p:val>
                                            <p:strVal val="0-ppt_h/2"/>
                                          </p:val>
                                        </p:tav>
                                      </p:tavLst>
                                    </p:anim>
                                    <p:set>
                                      <p:cBhvr>
                                        <p:cTn id="8" dur="1" fill="hold">
                                          <p:stCondLst>
                                            <p:cond delay="5999"/>
                                          </p:stCondLst>
                                        </p:cTn>
                                        <p:tgtEl>
                                          <p:spTgt spid="20"/>
                                        </p:tgtEl>
                                        <p:attrNameLst>
                                          <p:attrName>style.visibility</p:attrName>
                                        </p:attrNameLst>
                                      </p:cBhvr>
                                      <p:to>
                                        <p:strVal val="hidden"/>
                                      </p:to>
                                    </p:set>
                                  </p:childTnLst>
                                </p:cTn>
                              </p:par>
                              <p:par>
                                <p:cTn id="9" presetID="8" presetClass="emph" presetSubtype="0" repeatCount="indefinite" accel="100000" fill="hold" grpId="1" nodeType="withEffect">
                                  <p:stCondLst>
                                    <p:cond delay="0"/>
                                  </p:stCondLst>
                                  <p:childTnLst>
                                    <p:animRot by="21600000">
                                      <p:cBhvr>
                                        <p:cTn id="10" dur="6000" fill="hold"/>
                                        <p:tgtEl>
                                          <p:spTgt spid="20"/>
                                        </p:tgtEl>
                                        <p:attrNameLst>
                                          <p:attrName>r</p:attrName>
                                        </p:attrNameLst>
                                      </p:cBhvr>
                                    </p:animRot>
                                  </p:childTnLst>
                                </p:cTn>
                              </p:par>
                              <p:par>
                                <p:cTn id="11" presetID="2" presetClass="exit" presetSubtype="1" repeatCount="indefinite" accel="100000" fill="hold" grpId="0" nodeType="withEffect">
                                  <p:stCondLst>
                                    <p:cond delay="4000"/>
                                  </p:stCondLst>
                                  <p:childTnLst>
                                    <p:anim calcmode="lin" valueType="num">
                                      <p:cBhvr additive="base">
                                        <p:cTn id="12" dur="7000"/>
                                        <p:tgtEl>
                                          <p:spTgt spid="21"/>
                                        </p:tgtEl>
                                        <p:attrNameLst>
                                          <p:attrName>ppt_x</p:attrName>
                                        </p:attrNameLst>
                                      </p:cBhvr>
                                      <p:tavLst>
                                        <p:tav tm="0">
                                          <p:val>
                                            <p:strVal val="ppt_x"/>
                                          </p:val>
                                        </p:tav>
                                        <p:tav tm="100000">
                                          <p:val>
                                            <p:strVal val="ppt_x"/>
                                          </p:val>
                                        </p:tav>
                                      </p:tavLst>
                                    </p:anim>
                                    <p:anim calcmode="lin" valueType="num">
                                      <p:cBhvr additive="base">
                                        <p:cTn id="13" dur="7000"/>
                                        <p:tgtEl>
                                          <p:spTgt spid="21"/>
                                        </p:tgtEl>
                                        <p:attrNameLst>
                                          <p:attrName>ppt_y</p:attrName>
                                        </p:attrNameLst>
                                      </p:cBhvr>
                                      <p:tavLst>
                                        <p:tav tm="0">
                                          <p:val>
                                            <p:strVal val="ppt_y"/>
                                          </p:val>
                                        </p:tav>
                                        <p:tav tm="100000">
                                          <p:val>
                                            <p:strVal val="0-ppt_h/2"/>
                                          </p:val>
                                        </p:tav>
                                      </p:tavLst>
                                    </p:anim>
                                    <p:set>
                                      <p:cBhvr>
                                        <p:cTn id="14" dur="1" fill="hold">
                                          <p:stCondLst>
                                            <p:cond delay="6999"/>
                                          </p:stCondLst>
                                        </p:cTn>
                                        <p:tgtEl>
                                          <p:spTgt spid="21"/>
                                        </p:tgtEl>
                                        <p:attrNameLst>
                                          <p:attrName>style.visibility</p:attrName>
                                        </p:attrNameLst>
                                      </p:cBhvr>
                                      <p:to>
                                        <p:strVal val="hidden"/>
                                      </p:to>
                                    </p:set>
                                  </p:childTnLst>
                                </p:cTn>
                              </p:par>
                              <p:par>
                                <p:cTn id="15" presetID="8" presetClass="emph" presetSubtype="0" repeatCount="indefinite" accel="100000" fill="hold" grpId="1" nodeType="withEffect">
                                  <p:stCondLst>
                                    <p:cond delay="4000"/>
                                  </p:stCondLst>
                                  <p:childTnLst>
                                    <p:animRot by="21600000">
                                      <p:cBhvr>
                                        <p:cTn id="16" dur="7000" fill="hold"/>
                                        <p:tgtEl>
                                          <p:spTgt spid="21"/>
                                        </p:tgtEl>
                                        <p:attrNameLst>
                                          <p:attrName>r</p:attrName>
                                        </p:attrNameLst>
                                      </p:cBhvr>
                                    </p:animRot>
                                  </p:childTnLst>
                                </p:cTn>
                              </p:par>
                              <p:par>
                                <p:cTn id="17" presetID="2" presetClass="exit" presetSubtype="1" repeatCount="indefinite" accel="100000" fill="hold" grpId="0" nodeType="withEffect">
                                  <p:stCondLst>
                                    <p:cond delay="2000"/>
                                  </p:stCondLst>
                                  <p:childTnLst>
                                    <p:anim calcmode="lin" valueType="num">
                                      <p:cBhvr additive="base">
                                        <p:cTn id="18" dur="6500"/>
                                        <p:tgtEl>
                                          <p:spTgt spid="22"/>
                                        </p:tgtEl>
                                        <p:attrNameLst>
                                          <p:attrName>ppt_x</p:attrName>
                                        </p:attrNameLst>
                                      </p:cBhvr>
                                      <p:tavLst>
                                        <p:tav tm="0">
                                          <p:val>
                                            <p:strVal val="ppt_x"/>
                                          </p:val>
                                        </p:tav>
                                        <p:tav tm="100000">
                                          <p:val>
                                            <p:strVal val="ppt_x"/>
                                          </p:val>
                                        </p:tav>
                                      </p:tavLst>
                                    </p:anim>
                                    <p:anim calcmode="lin" valueType="num">
                                      <p:cBhvr additive="base">
                                        <p:cTn id="19" dur="6500"/>
                                        <p:tgtEl>
                                          <p:spTgt spid="22"/>
                                        </p:tgtEl>
                                        <p:attrNameLst>
                                          <p:attrName>ppt_y</p:attrName>
                                        </p:attrNameLst>
                                      </p:cBhvr>
                                      <p:tavLst>
                                        <p:tav tm="0">
                                          <p:val>
                                            <p:strVal val="ppt_y"/>
                                          </p:val>
                                        </p:tav>
                                        <p:tav tm="100000">
                                          <p:val>
                                            <p:strVal val="0-ppt_h/2"/>
                                          </p:val>
                                        </p:tav>
                                      </p:tavLst>
                                    </p:anim>
                                    <p:set>
                                      <p:cBhvr>
                                        <p:cTn id="20" dur="1" fill="hold">
                                          <p:stCondLst>
                                            <p:cond delay="6499"/>
                                          </p:stCondLst>
                                        </p:cTn>
                                        <p:tgtEl>
                                          <p:spTgt spid="22"/>
                                        </p:tgtEl>
                                        <p:attrNameLst>
                                          <p:attrName>style.visibility</p:attrName>
                                        </p:attrNameLst>
                                      </p:cBhvr>
                                      <p:to>
                                        <p:strVal val="hidden"/>
                                      </p:to>
                                    </p:set>
                                  </p:childTnLst>
                                </p:cTn>
                              </p:par>
                              <p:par>
                                <p:cTn id="21" presetID="8" presetClass="emph" presetSubtype="0" repeatCount="indefinite" accel="100000" fill="hold" grpId="1" nodeType="withEffect">
                                  <p:stCondLst>
                                    <p:cond delay="2000"/>
                                  </p:stCondLst>
                                  <p:childTnLst>
                                    <p:animRot by="21600000">
                                      <p:cBhvr>
                                        <p:cTn id="22" dur="6500" fill="hold"/>
                                        <p:tgtEl>
                                          <p:spTgt spid="22"/>
                                        </p:tgtEl>
                                        <p:attrNameLst>
                                          <p:attrName>r</p:attrName>
                                        </p:attrNameLst>
                                      </p:cBhvr>
                                    </p:animRot>
                                  </p:childTnLst>
                                </p:cTn>
                              </p:par>
                              <p:par>
                                <p:cTn id="23" presetID="2" presetClass="exit" presetSubtype="1" repeatCount="indefinite" accel="100000" fill="hold" grpId="0" nodeType="withEffect">
                                  <p:stCondLst>
                                    <p:cond delay="750"/>
                                  </p:stCondLst>
                                  <p:childTnLst>
                                    <p:anim calcmode="lin" valueType="num">
                                      <p:cBhvr additive="base">
                                        <p:cTn id="24" dur="8000"/>
                                        <p:tgtEl>
                                          <p:spTgt spid="19"/>
                                        </p:tgtEl>
                                        <p:attrNameLst>
                                          <p:attrName>ppt_x</p:attrName>
                                        </p:attrNameLst>
                                      </p:cBhvr>
                                      <p:tavLst>
                                        <p:tav tm="0">
                                          <p:val>
                                            <p:strVal val="ppt_x"/>
                                          </p:val>
                                        </p:tav>
                                        <p:tav tm="100000">
                                          <p:val>
                                            <p:strVal val="ppt_x"/>
                                          </p:val>
                                        </p:tav>
                                      </p:tavLst>
                                    </p:anim>
                                    <p:anim calcmode="lin" valueType="num">
                                      <p:cBhvr additive="base">
                                        <p:cTn id="25" dur="8000"/>
                                        <p:tgtEl>
                                          <p:spTgt spid="19"/>
                                        </p:tgtEl>
                                        <p:attrNameLst>
                                          <p:attrName>ppt_y</p:attrName>
                                        </p:attrNameLst>
                                      </p:cBhvr>
                                      <p:tavLst>
                                        <p:tav tm="0">
                                          <p:val>
                                            <p:strVal val="ppt_y"/>
                                          </p:val>
                                        </p:tav>
                                        <p:tav tm="100000">
                                          <p:val>
                                            <p:strVal val="0-ppt_h/2"/>
                                          </p:val>
                                        </p:tav>
                                      </p:tavLst>
                                    </p:anim>
                                    <p:set>
                                      <p:cBhvr>
                                        <p:cTn id="26" dur="1" fill="hold">
                                          <p:stCondLst>
                                            <p:cond delay="7999"/>
                                          </p:stCondLst>
                                        </p:cTn>
                                        <p:tgtEl>
                                          <p:spTgt spid="19"/>
                                        </p:tgtEl>
                                        <p:attrNameLst>
                                          <p:attrName>style.visibility</p:attrName>
                                        </p:attrNameLst>
                                      </p:cBhvr>
                                      <p:to>
                                        <p:strVal val="hidden"/>
                                      </p:to>
                                    </p:set>
                                  </p:childTnLst>
                                </p:cTn>
                              </p:par>
                              <p:par>
                                <p:cTn id="27" presetID="8" presetClass="emph" presetSubtype="0" repeatCount="indefinite" accel="100000" fill="hold" grpId="1" nodeType="withEffect">
                                  <p:stCondLst>
                                    <p:cond delay="750"/>
                                  </p:stCondLst>
                                  <p:childTnLst>
                                    <p:animRot by="21600000">
                                      <p:cBhvr>
                                        <p:cTn id="28" dur="8000" fill="hold"/>
                                        <p:tgtEl>
                                          <p:spTgt spid="19"/>
                                        </p:tgtEl>
                                        <p:attrNameLst>
                                          <p:attrName>r</p:attrName>
                                        </p:attrNameLst>
                                      </p:cBhvr>
                                    </p:animRot>
                                  </p:childTnLst>
                                </p:cTn>
                              </p:par>
                              <p:par>
                                <p:cTn id="29" presetID="2" presetClass="exit" presetSubtype="1" repeatCount="indefinite" accel="100000" fill="hold" grpId="0" nodeType="withEffect">
                                  <p:stCondLst>
                                    <p:cond delay="3000"/>
                                  </p:stCondLst>
                                  <p:childTnLst>
                                    <p:anim calcmode="lin" valueType="num">
                                      <p:cBhvr additive="base">
                                        <p:cTn id="30" dur="7500"/>
                                        <p:tgtEl>
                                          <p:spTgt spid="16"/>
                                        </p:tgtEl>
                                        <p:attrNameLst>
                                          <p:attrName>ppt_x</p:attrName>
                                        </p:attrNameLst>
                                      </p:cBhvr>
                                      <p:tavLst>
                                        <p:tav tm="0">
                                          <p:val>
                                            <p:strVal val="ppt_x"/>
                                          </p:val>
                                        </p:tav>
                                        <p:tav tm="100000">
                                          <p:val>
                                            <p:strVal val="ppt_x"/>
                                          </p:val>
                                        </p:tav>
                                      </p:tavLst>
                                    </p:anim>
                                    <p:anim calcmode="lin" valueType="num">
                                      <p:cBhvr additive="base">
                                        <p:cTn id="31" dur="7500"/>
                                        <p:tgtEl>
                                          <p:spTgt spid="16"/>
                                        </p:tgtEl>
                                        <p:attrNameLst>
                                          <p:attrName>ppt_y</p:attrName>
                                        </p:attrNameLst>
                                      </p:cBhvr>
                                      <p:tavLst>
                                        <p:tav tm="0">
                                          <p:val>
                                            <p:strVal val="ppt_y"/>
                                          </p:val>
                                        </p:tav>
                                        <p:tav tm="100000">
                                          <p:val>
                                            <p:strVal val="0-ppt_h/2"/>
                                          </p:val>
                                        </p:tav>
                                      </p:tavLst>
                                    </p:anim>
                                    <p:set>
                                      <p:cBhvr>
                                        <p:cTn id="32" dur="1" fill="hold">
                                          <p:stCondLst>
                                            <p:cond delay="7499"/>
                                          </p:stCondLst>
                                        </p:cTn>
                                        <p:tgtEl>
                                          <p:spTgt spid="16"/>
                                        </p:tgtEl>
                                        <p:attrNameLst>
                                          <p:attrName>style.visibility</p:attrName>
                                        </p:attrNameLst>
                                      </p:cBhvr>
                                      <p:to>
                                        <p:strVal val="hidden"/>
                                      </p:to>
                                    </p:set>
                                  </p:childTnLst>
                                </p:cTn>
                              </p:par>
                              <p:par>
                                <p:cTn id="33" presetID="8" presetClass="emph" presetSubtype="0" repeatCount="indefinite" accel="100000" fill="hold" grpId="1" nodeType="withEffect">
                                  <p:stCondLst>
                                    <p:cond delay="3000"/>
                                  </p:stCondLst>
                                  <p:childTnLst>
                                    <p:animRot by="-21600000">
                                      <p:cBhvr>
                                        <p:cTn id="34" dur="7500" fill="hold"/>
                                        <p:tgtEl>
                                          <p:spTgt spid="16"/>
                                        </p:tgtEl>
                                        <p:attrNameLst>
                                          <p:attrName>r</p:attrName>
                                        </p:attrNameLst>
                                      </p:cBhvr>
                                    </p:animRot>
                                  </p:childTnLst>
                                </p:cTn>
                              </p:par>
                              <p:par>
                                <p:cTn id="35" presetID="2" presetClass="exit" presetSubtype="1" repeatCount="indefinite" accel="100000" fill="hold" grpId="0" nodeType="withEffect">
                                  <p:stCondLst>
                                    <p:cond delay="1000"/>
                                  </p:stCondLst>
                                  <p:childTnLst>
                                    <p:anim calcmode="lin" valueType="num">
                                      <p:cBhvr additive="base">
                                        <p:cTn id="36" dur="7000"/>
                                        <p:tgtEl>
                                          <p:spTgt spid="17"/>
                                        </p:tgtEl>
                                        <p:attrNameLst>
                                          <p:attrName>ppt_x</p:attrName>
                                        </p:attrNameLst>
                                      </p:cBhvr>
                                      <p:tavLst>
                                        <p:tav tm="0">
                                          <p:val>
                                            <p:strVal val="ppt_x"/>
                                          </p:val>
                                        </p:tav>
                                        <p:tav tm="100000">
                                          <p:val>
                                            <p:strVal val="ppt_x"/>
                                          </p:val>
                                        </p:tav>
                                      </p:tavLst>
                                    </p:anim>
                                    <p:anim calcmode="lin" valueType="num">
                                      <p:cBhvr additive="base">
                                        <p:cTn id="37" dur="7000"/>
                                        <p:tgtEl>
                                          <p:spTgt spid="17"/>
                                        </p:tgtEl>
                                        <p:attrNameLst>
                                          <p:attrName>ppt_y</p:attrName>
                                        </p:attrNameLst>
                                      </p:cBhvr>
                                      <p:tavLst>
                                        <p:tav tm="0">
                                          <p:val>
                                            <p:strVal val="ppt_y"/>
                                          </p:val>
                                        </p:tav>
                                        <p:tav tm="100000">
                                          <p:val>
                                            <p:strVal val="0-ppt_h/2"/>
                                          </p:val>
                                        </p:tav>
                                      </p:tavLst>
                                    </p:anim>
                                    <p:set>
                                      <p:cBhvr>
                                        <p:cTn id="38" dur="1" fill="hold">
                                          <p:stCondLst>
                                            <p:cond delay="6999"/>
                                          </p:stCondLst>
                                        </p:cTn>
                                        <p:tgtEl>
                                          <p:spTgt spid="17"/>
                                        </p:tgtEl>
                                        <p:attrNameLst>
                                          <p:attrName>style.visibility</p:attrName>
                                        </p:attrNameLst>
                                      </p:cBhvr>
                                      <p:to>
                                        <p:strVal val="hidden"/>
                                      </p:to>
                                    </p:set>
                                  </p:childTnLst>
                                </p:cTn>
                              </p:par>
                              <p:par>
                                <p:cTn id="39" presetID="8" presetClass="emph" presetSubtype="0" repeatCount="indefinite" accel="100000" fill="hold" grpId="1" nodeType="withEffect">
                                  <p:stCondLst>
                                    <p:cond delay="1000"/>
                                  </p:stCondLst>
                                  <p:childTnLst>
                                    <p:animRot by="-21600000">
                                      <p:cBhvr>
                                        <p:cTn id="40" dur="7000" fill="hold"/>
                                        <p:tgtEl>
                                          <p:spTgt spid="17"/>
                                        </p:tgtEl>
                                        <p:attrNameLst>
                                          <p:attrName>r</p:attrName>
                                        </p:attrNameLst>
                                      </p:cBhvr>
                                    </p:animRot>
                                  </p:childTnLst>
                                </p:cTn>
                              </p:par>
                              <p:par>
                                <p:cTn id="41" presetID="2" presetClass="exit" presetSubtype="1" repeatCount="indefinite" accel="100000" fill="hold" grpId="0" nodeType="withEffect">
                                  <p:stCondLst>
                                    <p:cond delay="3500"/>
                                  </p:stCondLst>
                                  <p:childTnLst>
                                    <p:anim calcmode="lin" valueType="num">
                                      <p:cBhvr additive="base">
                                        <p:cTn id="42" dur="5500"/>
                                        <p:tgtEl>
                                          <p:spTgt spid="18"/>
                                        </p:tgtEl>
                                        <p:attrNameLst>
                                          <p:attrName>ppt_x</p:attrName>
                                        </p:attrNameLst>
                                      </p:cBhvr>
                                      <p:tavLst>
                                        <p:tav tm="0">
                                          <p:val>
                                            <p:strVal val="ppt_x"/>
                                          </p:val>
                                        </p:tav>
                                        <p:tav tm="100000">
                                          <p:val>
                                            <p:strVal val="ppt_x"/>
                                          </p:val>
                                        </p:tav>
                                      </p:tavLst>
                                    </p:anim>
                                    <p:anim calcmode="lin" valueType="num">
                                      <p:cBhvr additive="base">
                                        <p:cTn id="43" dur="5500"/>
                                        <p:tgtEl>
                                          <p:spTgt spid="18"/>
                                        </p:tgtEl>
                                        <p:attrNameLst>
                                          <p:attrName>ppt_y</p:attrName>
                                        </p:attrNameLst>
                                      </p:cBhvr>
                                      <p:tavLst>
                                        <p:tav tm="0">
                                          <p:val>
                                            <p:strVal val="ppt_y"/>
                                          </p:val>
                                        </p:tav>
                                        <p:tav tm="100000">
                                          <p:val>
                                            <p:strVal val="0-ppt_h/2"/>
                                          </p:val>
                                        </p:tav>
                                      </p:tavLst>
                                    </p:anim>
                                    <p:set>
                                      <p:cBhvr>
                                        <p:cTn id="44" dur="1" fill="hold">
                                          <p:stCondLst>
                                            <p:cond delay="5499"/>
                                          </p:stCondLst>
                                        </p:cTn>
                                        <p:tgtEl>
                                          <p:spTgt spid="18"/>
                                        </p:tgtEl>
                                        <p:attrNameLst>
                                          <p:attrName>style.visibility</p:attrName>
                                        </p:attrNameLst>
                                      </p:cBhvr>
                                      <p:to>
                                        <p:strVal val="hidden"/>
                                      </p:to>
                                    </p:set>
                                  </p:childTnLst>
                                </p:cTn>
                              </p:par>
                              <p:par>
                                <p:cTn id="45" presetID="8" presetClass="emph" presetSubtype="0" repeatCount="indefinite" accel="100000" fill="hold" grpId="1" nodeType="withEffect">
                                  <p:stCondLst>
                                    <p:cond delay="3500"/>
                                  </p:stCondLst>
                                  <p:childTnLst>
                                    <p:animRot by="-21600000">
                                      <p:cBhvr>
                                        <p:cTn id="46" dur="5500" fill="hold"/>
                                        <p:tgtEl>
                                          <p:spTgt spid="18"/>
                                        </p:tgtEl>
                                        <p:attrNameLst>
                                          <p:attrName>r</p:attrName>
                                        </p:attrNameLst>
                                      </p:cBhvr>
                                    </p:animRot>
                                  </p:childTnLst>
                                </p:cTn>
                              </p:par>
                              <p:par>
                                <p:cTn id="47" presetID="2" presetClass="exit" presetSubtype="1" repeatCount="indefinite" accel="100000" fill="hold" grpId="0" nodeType="withEffect">
                                  <p:stCondLst>
                                    <p:cond delay="500"/>
                                  </p:stCondLst>
                                  <p:childTnLst>
                                    <p:anim calcmode="lin" valueType="num">
                                      <p:cBhvr additive="base">
                                        <p:cTn id="48" dur="8500"/>
                                        <p:tgtEl>
                                          <p:spTgt spid="15"/>
                                        </p:tgtEl>
                                        <p:attrNameLst>
                                          <p:attrName>ppt_x</p:attrName>
                                        </p:attrNameLst>
                                      </p:cBhvr>
                                      <p:tavLst>
                                        <p:tav tm="0">
                                          <p:val>
                                            <p:strVal val="ppt_x"/>
                                          </p:val>
                                        </p:tav>
                                        <p:tav tm="100000">
                                          <p:val>
                                            <p:strVal val="ppt_x"/>
                                          </p:val>
                                        </p:tav>
                                      </p:tavLst>
                                    </p:anim>
                                    <p:anim calcmode="lin" valueType="num">
                                      <p:cBhvr additive="base">
                                        <p:cTn id="49" dur="8500"/>
                                        <p:tgtEl>
                                          <p:spTgt spid="15"/>
                                        </p:tgtEl>
                                        <p:attrNameLst>
                                          <p:attrName>ppt_y</p:attrName>
                                        </p:attrNameLst>
                                      </p:cBhvr>
                                      <p:tavLst>
                                        <p:tav tm="0">
                                          <p:val>
                                            <p:strVal val="ppt_y"/>
                                          </p:val>
                                        </p:tav>
                                        <p:tav tm="100000">
                                          <p:val>
                                            <p:strVal val="0-ppt_h/2"/>
                                          </p:val>
                                        </p:tav>
                                      </p:tavLst>
                                    </p:anim>
                                    <p:set>
                                      <p:cBhvr>
                                        <p:cTn id="50" dur="1" fill="hold">
                                          <p:stCondLst>
                                            <p:cond delay="8499"/>
                                          </p:stCondLst>
                                        </p:cTn>
                                        <p:tgtEl>
                                          <p:spTgt spid="15"/>
                                        </p:tgtEl>
                                        <p:attrNameLst>
                                          <p:attrName>style.visibility</p:attrName>
                                        </p:attrNameLst>
                                      </p:cBhvr>
                                      <p:to>
                                        <p:strVal val="hidden"/>
                                      </p:to>
                                    </p:set>
                                  </p:childTnLst>
                                </p:cTn>
                              </p:par>
                              <p:par>
                                <p:cTn id="51" presetID="8" presetClass="emph" presetSubtype="0" repeatCount="indefinite" accel="100000" fill="hold" grpId="1" nodeType="withEffect">
                                  <p:stCondLst>
                                    <p:cond delay="500"/>
                                  </p:stCondLst>
                                  <p:childTnLst>
                                    <p:animRot by="-21600000">
                                      <p:cBhvr>
                                        <p:cTn id="52" dur="8500" fill="hold"/>
                                        <p:tgtEl>
                                          <p:spTgt spid="15"/>
                                        </p:tgtEl>
                                        <p:attrNameLst>
                                          <p:attrName>r</p:attrName>
                                        </p:attrNameLst>
                                      </p:cBhvr>
                                    </p:animRot>
                                  </p:childTnLst>
                                </p:cTn>
                              </p:par>
                              <p:par>
                                <p:cTn id="53" presetID="22" presetClass="entr" presetSubtype="2" fill="hold" grpId="0" nodeType="withEffect">
                                  <p:stCondLst>
                                    <p:cond delay="750"/>
                                  </p:stCondLst>
                                  <p:iterate type="lt">
                                    <p:tmPct val="5000"/>
                                  </p:iterate>
                                  <p:childTnLst>
                                    <p:set>
                                      <p:cBhvr>
                                        <p:cTn id="54" dur="1" fill="hold">
                                          <p:stCondLst>
                                            <p:cond delay="0"/>
                                          </p:stCondLst>
                                        </p:cTn>
                                        <p:tgtEl>
                                          <p:spTgt spid="6"/>
                                        </p:tgtEl>
                                        <p:attrNameLst>
                                          <p:attrName>style.visibility</p:attrName>
                                        </p:attrNameLst>
                                      </p:cBhvr>
                                      <p:to>
                                        <p:strVal val="visible"/>
                                      </p:to>
                                    </p:set>
                                    <p:animEffect transition="in" filter="wipe(right)">
                                      <p:cBhvr>
                                        <p:cTn id="55" dur="500"/>
                                        <p:tgtEl>
                                          <p:spTgt spid="6"/>
                                        </p:tgtEl>
                                      </p:cBhvr>
                                    </p:animEffect>
                                  </p:childTnLst>
                                </p:cTn>
                              </p:par>
                              <p:par>
                                <p:cTn id="56" presetID="10" presetClass="entr" presetSubtype="0" fill="hold" grpId="0" nodeType="withEffect">
                                  <p:stCondLst>
                                    <p:cond delay="1250"/>
                                  </p:stCondLst>
                                  <p:childTnLst>
                                    <p:set>
                                      <p:cBhvr>
                                        <p:cTn id="57" dur="1" fill="hold">
                                          <p:stCondLst>
                                            <p:cond delay="0"/>
                                          </p:stCondLst>
                                        </p:cTn>
                                        <p:tgtEl>
                                          <p:spTgt spid="48"/>
                                        </p:tgtEl>
                                        <p:attrNameLst>
                                          <p:attrName>style.visibility</p:attrName>
                                        </p:attrNameLst>
                                      </p:cBhvr>
                                      <p:to>
                                        <p:strVal val="visible"/>
                                      </p:to>
                                    </p:set>
                                    <p:animEffect transition="in" filter="fade">
                                      <p:cBhvr>
                                        <p:cTn id="58" dur="750"/>
                                        <p:tgtEl>
                                          <p:spTgt spid="48"/>
                                        </p:tgtEl>
                                      </p:cBhvr>
                                    </p:animEffect>
                                  </p:childTnLst>
                                </p:cTn>
                              </p:par>
                              <p:par>
                                <p:cTn id="59" presetID="10" presetClass="entr" presetSubtype="0" fill="hold" grpId="0" nodeType="withEffect">
                                  <p:stCondLst>
                                    <p:cond delay="1500"/>
                                  </p:stCondLst>
                                  <p:childTnLst>
                                    <p:set>
                                      <p:cBhvr>
                                        <p:cTn id="60" dur="1" fill="hold">
                                          <p:stCondLst>
                                            <p:cond delay="0"/>
                                          </p:stCondLst>
                                        </p:cTn>
                                        <p:tgtEl>
                                          <p:spTgt spid="49">
                                            <p:txEl>
                                              <p:pRg st="0" end="0"/>
                                            </p:txEl>
                                          </p:spTgt>
                                        </p:tgtEl>
                                        <p:attrNameLst>
                                          <p:attrName>style.visibility</p:attrName>
                                        </p:attrNameLst>
                                      </p:cBhvr>
                                      <p:to>
                                        <p:strVal val="visible"/>
                                      </p:to>
                                    </p:set>
                                    <p:animEffect transition="in" filter="fade">
                                      <p:cBhvr>
                                        <p:cTn id="61" dur="1000"/>
                                        <p:tgtEl>
                                          <p:spTgt spid="49">
                                            <p:txEl>
                                              <p:pRg st="0" end="0"/>
                                            </p:txEl>
                                          </p:spTgt>
                                        </p:tgtEl>
                                      </p:cBhvr>
                                    </p:animEffect>
                                  </p:childTnLst>
                                </p:cTn>
                              </p:par>
                              <p:par>
                                <p:cTn id="62" presetID="10" presetClass="entr" presetSubtype="0" fill="hold" grpId="0" nodeType="withEffect">
                                  <p:stCondLst>
                                    <p:cond delay="2000"/>
                                  </p:stCondLst>
                                  <p:childTnLst>
                                    <p:set>
                                      <p:cBhvr>
                                        <p:cTn id="63" dur="1" fill="hold">
                                          <p:stCondLst>
                                            <p:cond delay="0"/>
                                          </p:stCondLst>
                                        </p:cTn>
                                        <p:tgtEl>
                                          <p:spTgt spid="50"/>
                                        </p:tgtEl>
                                        <p:attrNameLst>
                                          <p:attrName>style.visibility</p:attrName>
                                        </p:attrNameLst>
                                      </p:cBhvr>
                                      <p:to>
                                        <p:strVal val="visible"/>
                                      </p:to>
                                    </p:set>
                                    <p:animEffect transition="in" filter="fade">
                                      <p:cBhvr>
                                        <p:cTn id="64" dur="1000"/>
                                        <p:tgtEl>
                                          <p:spTgt spid="50"/>
                                        </p:tgtEl>
                                      </p:cBhvr>
                                    </p:animEffect>
                                  </p:childTnLst>
                                </p:cTn>
                              </p:par>
                              <p:par>
                                <p:cTn id="65" presetID="2" presetClass="entr" presetSubtype="8" decel="100000" fill="hold" grpId="0" nodeType="withEffect">
                                  <p:stCondLst>
                                    <p:cond delay="2250"/>
                                  </p:stCondLst>
                                  <p:childTnLst>
                                    <p:set>
                                      <p:cBhvr>
                                        <p:cTn id="66" dur="1" fill="hold">
                                          <p:stCondLst>
                                            <p:cond delay="0"/>
                                          </p:stCondLst>
                                        </p:cTn>
                                        <p:tgtEl>
                                          <p:spTgt spid="54"/>
                                        </p:tgtEl>
                                        <p:attrNameLst>
                                          <p:attrName>style.visibility</p:attrName>
                                        </p:attrNameLst>
                                      </p:cBhvr>
                                      <p:to>
                                        <p:strVal val="visible"/>
                                      </p:to>
                                    </p:set>
                                    <p:anim calcmode="lin" valueType="num">
                                      <p:cBhvr additive="base">
                                        <p:cTn id="67" dur="1000" fill="hold"/>
                                        <p:tgtEl>
                                          <p:spTgt spid="54"/>
                                        </p:tgtEl>
                                        <p:attrNameLst>
                                          <p:attrName>ppt_x</p:attrName>
                                        </p:attrNameLst>
                                      </p:cBhvr>
                                      <p:tavLst>
                                        <p:tav tm="0">
                                          <p:val>
                                            <p:strVal val="0-#ppt_w/2"/>
                                          </p:val>
                                        </p:tav>
                                        <p:tav tm="100000">
                                          <p:val>
                                            <p:strVal val="#ppt_x"/>
                                          </p:val>
                                        </p:tav>
                                      </p:tavLst>
                                    </p:anim>
                                    <p:anim calcmode="lin" valueType="num">
                                      <p:cBhvr additive="base">
                                        <p:cTn id="68" dur="1000" fill="hold"/>
                                        <p:tgtEl>
                                          <p:spTgt spid="54"/>
                                        </p:tgtEl>
                                        <p:attrNameLst>
                                          <p:attrName>ppt_y</p:attrName>
                                        </p:attrNameLst>
                                      </p:cBhvr>
                                      <p:tavLst>
                                        <p:tav tm="0">
                                          <p:val>
                                            <p:strVal val="#ppt_y"/>
                                          </p:val>
                                        </p:tav>
                                        <p:tav tm="100000">
                                          <p:val>
                                            <p:strVal val="#ppt_y"/>
                                          </p:val>
                                        </p:tav>
                                      </p:tavLst>
                                    </p:anim>
                                  </p:childTnLst>
                                </p:cTn>
                              </p:par>
                              <p:par>
                                <p:cTn id="69" presetID="2" presetClass="entr" presetSubtype="8" decel="100000" fill="hold" grpId="0" nodeType="withEffect">
                                  <p:stCondLst>
                                    <p:cond delay="2250"/>
                                  </p:stCondLst>
                                  <p:childTnLst>
                                    <p:set>
                                      <p:cBhvr>
                                        <p:cTn id="70" dur="1" fill="hold">
                                          <p:stCondLst>
                                            <p:cond delay="0"/>
                                          </p:stCondLst>
                                        </p:cTn>
                                        <p:tgtEl>
                                          <p:spTgt spid="51"/>
                                        </p:tgtEl>
                                        <p:attrNameLst>
                                          <p:attrName>style.visibility</p:attrName>
                                        </p:attrNameLst>
                                      </p:cBhvr>
                                      <p:to>
                                        <p:strVal val="visible"/>
                                      </p:to>
                                    </p:set>
                                    <p:anim calcmode="lin" valueType="num">
                                      <p:cBhvr additive="base">
                                        <p:cTn id="71" dur="1000" fill="hold"/>
                                        <p:tgtEl>
                                          <p:spTgt spid="51"/>
                                        </p:tgtEl>
                                        <p:attrNameLst>
                                          <p:attrName>ppt_x</p:attrName>
                                        </p:attrNameLst>
                                      </p:cBhvr>
                                      <p:tavLst>
                                        <p:tav tm="0">
                                          <p:val>
                                            <p:strVal val="0-#ppt_w/2"/>
                                          </p:val>
                                        </p:tav>
                                        <p:tav tm="100000">
                                          <p:val>
                                            <p:strVal val="#ppt_x"/>
                                          </p:val>
                                        </p:tav>
                                      </p:tavLst>
                                    </p:anim>
                                    <p:anim calcmode="lin" valueType="num">
                                      <p:cBhvr additive="base">
                                        <p:cTn id="72" dur="1000" fill="hold"/>
                                        <p:tgtEl>
                                          <p:spTgt spid="51"/>
                                        </p:tgtEl>
                                        <p:attrNameLst>
                                          <p:attrName>ppt_y</p:attrName>
                                        </p:attrNameLst>
                                      </p:cBhvr>
                                      <p:tavLst>
                                        <p:tav tm="0">
                                          <p:val>
                                            <p:strVal val="#ppt_y"/>
                                          </p:val>
                                        </p:tav>
                                        <p:tav tm="100000">
                                          <p:val>
                                            <p:strVal val="#ppt_y"/>
                                          </p:val>
                                        </p:tav>
                                      </p:tavLst>
                                    </p:anim>
                                  </p:childTnLst>
                                </p:cTn>
                              </p:par>
                              <p:par>
                                <p:cTn id="73" presetID="2" presetClass="entr" presetSubtype="8" decel="100000" fill="hold" grpId="0" nodeType="withEffect">
                                  <p:stCondLst>
                                    <p:cond delay="2350"/>
                                  </p:stCondLst>
                                  <p:childTnLst>
                                    <p:set>
                                      <p:cBhvr>
                                        <p:cTn id="74" dur="1" fill="hold">
                                          <p:stCondLst>
                                            <p:cond delay="0"/>
                                          </p:stCondLst>
                                        </p:cTn>
                                        <p:tgtEl>
                                          <p:spTgt spid="55"/>
                                        </p:tgtEl>
                                        <p:attrNameLst>
                                          <p:attrName>style.visibility</p:attrName>
                                        </p:attrNameLst>
                                      </p:cBhvr>
                                      <p:to>
                                        <p:strVal val="visible"/>
                                      </p:to>
                                    </p:set>
                                    <p:anim calcmode="lin" valueType="num">
                                      <p:cBhvr additive="base">
                                        <p:cTn id="75" dur="1000" fill="hold"/>
                                        <p:tgtEl>
                                          <p:spTgt spid="55"/>
                                        </p:tgtEl>
                                        <p:attrNameLst>
                                          <p:attrName>ppt_x</p:attrName>
                                        </p:attrNameLst>
                                      </p:cBhvr>
                                      <p:tavLst>
                                        <p:tav tm="0">
                                          <p:val>
                                            <p:strVal val="0-#ppt_w/2"/>
                                          </p:val>
                                        </p:tav>
                                        <p:tav tm="100000">
                                          <p:val>
                                            <p:strVal val="#ppt_x"/>
                                          </p:val>
                                        </p:tav>
                                      </p:tavLst>
                                    </p:anim>
                                    <p:anim calcmode="lin" valueType="num">
                                      <p:cBhvr additive="base">
                                        <p:cTn id="76" dur="1000" fill="hold"/>
                                        <p:tgtEl>
                                          <p:spTgt spid="55"/>
                                        </p:tgtEl>
                                        <p:attrNameLst>
                                          <p:attrName>ppt_y</p:attrName>
                                        </p:attrNameLst>
                                      </p:cBhvr>
                                      <p:tavLst>
                                        <p:tav tm="0">
                                          <p:val>
                                            <p:strVal val="#ppt_y"/>
                                          </p:val>
                                        </p:tav>
                                        <p:tav tm="100000">
                                          <p:val>
                                            <p:strVal val="#ppt_y"/>
                                          </p:val>
                                        </p:tav>
                                      </p:tavLst>
                                    </p:anim>
                                  </p:childTnLst>
                                </p:cTn>
                              </p:par>
                              <p:par>
                                <p:cTn id="77" presetID="2" presetClass="entr" presetSubtype="8" decel="100000" fill="hold" grpId="0" nodeType="withEffect">
                                  <p:stCondLst>
                                    <p:cond delay="2350"/>
                                  </p:stCondLst>
                                  <p:childTnLst>
                                    <p:set>
                                      <p:cBhvr>
                                        <p:cTn id="78" dur="1" fill="hold">
                                          <p:stCondLst>
                                            <p:cond delay="0"/>
                                          </p:stCondLst>
                                        </p:cTn>
                                        <p:tgtEl>
                                          <p:spTgt spid="52"/>
                                        </p:tgtEl>
                                        <p:attrNameLst>
                                          <p:attrName>style.visibility</p:attrName>
                                        </p:attrNameLst>
                                      </p:cBhvr>
                                      <p:to>
                                        <p:strVal val="visible"/>
                                      </p:to>
                                    </p:set>
                                    <p:anim calcmode="lin" valueType="num">
                                      <p:cBhvr additive="base">
                                        <p:cTn id="79" dur="1000" fill="hold"/>
                                        <p:tgtEl>
                                          <p:spTgt spid="52"/>
                                        </p:tgtEl>
                                        <p:attrNameLst>
                                          <p:attrName>ppt_x</p:attrName>
                                        </p:attrNameLst>
                                      </p:cBhvr>
                                      <p:tavLst>
                                        <p:tav tm="0">
                                          <p:val>
                                            <p:strVal val="0-#ppt_w/2"/>
                                          </p:val>
                                        </p:tav>
                                        <p:tav tm="100000">
                                          <p:val>
                                            <p:strVal val="#ppt_x"/>
                                          </p:val>
                                        </p:tav>
                                      </p:tavLst>
                                    </p:anim>
                                    <p:anim calcmode="lin" valueType="num">
                                      <p:cBhvr additive="base">
                                        <p:cTn id="80" dur="1000" fill="hold"/>
                                        <p:tgtEl>
                                          <p:spTgt spid="52"/>
                                        </p:tgtEl>
                                        <p:attrNameLst>
                                          <p:attrName>ppt_y</p:attrName>
                                        </p:attrNameLst>
                                      </p:cBhvr>
                                      <p:tavLst>
                                        <p:tav tm="0">
                                          <p:val>
                                            <p:strVal val="#ppt_y"/>
                                          </p:val>
                                        </p:tav>
                                        <p:tav tm="100000">
                                          <p:val>
                                            <p:strVal val="#ppt_y"/>
                                          </p:val>
                                        </p:tav>
                                      </p:tavLst>
                                    </p:anim>
                                  </p:childTnLst>
                                </p:cTn>
                              </p:par>
                              <p:par>
                                <p:cTn id="81" presetID="2" presetClass="entr" presetSubtype="8" decel="100000" fill="hold" grpId="0" nodeType="withEffect">
                                  <p:stCondLst>
                                    <p:cond delay="2450"/>
                                  </p:stCondLst>
                                  <p:childTnLst>
                                    <p:set>
                                      <p:cBhvr>
                                        <p:cTn id="82" dur="1" fill="hold">
                                          <p:stCondLst>
                                            <p:cond delay="0"/>
                                          </p:stCondLst>
                                        </p:cTn>
                                        <p:tgtEl>
                                          <p:spTgt spid="56"/>
                                        </p:tgtEl>
                                        <p:attrNameLst>
                                          <p:attrName>style.visibility</p:attrName>
                                        </p:attrNameLst>
                                      </p:cBhvr>
                                      <p:to>
                                        <p:strVal val="visible"/>
                                      </p:to>
                                    </p:set>
                                    <p:anim calcmode="lin" valueType="num">
                                      <p:cBhvr additive="base">
                                        <p:cTn id="83" dur="1000" fill="hold"/>
                                        <p:tgtEl>
                                          <p:spTgt spid="56"/>
                                        </p:tgtEl>
                                        <p:attrNameLst>
                                          <p:attrName>ppt_x</p:attrName>
                                        </p:attrNameLst>
                                      </p:cBhvr>
                                      <p:tavLst>
                                        <p:tav tm="0">
                                          <p:val>
                                            <p:strVal val="0-#ppt_w/2"/>
                                          </p:val>
                                        </p:tav>
                                        <p:tav tm="100000">
                                          <p:val>
                                            <p:strVal val="#ppt_x"/>
                                          </p:val>
                                        </p:tav>
                                      </p:tavLst>
                                    </p:anim>
                                    <p:anim calcmode="lin" valueType="num">
                                      <p:cBhvr additive="base">
                                        <p:cTn id="84" dur="1000" fill="hold"/>
                                        <p:tgtEl>
                                          <p:spTgt spid="56"/>
                                        </p:tgtEl>
                                        <p:attrNameLst>
                                          <p:attrName>ppt_y</p:attrName>
                                        </p:attrNameLst>
                                      </p:cBhvr>
                                      <p:tavLst>
                                        <p:tav tm="0">
                                          <p:val>
                                            <p:strVal val="#ppt_y"/>
                                          </p:val>
                                        </p:tav>
                                        <p:tav tm="100000">
                                          <p:val>
                                            <p:strVal val="#ppt_y"/>
                                          </p:val>
                                        </p:tav>
                                      </p:tavLst>
                                    </p:anim>
                                  </p:childTnLst>
                                </p:cTn>
                              </p:par>
                              <p:par>
                                <p:cTn id="85" presetID="2" presetClass="entr" presetSubtype="8" decel="100000" fill="hold" grpId="0" nodeType="withEffect">
                                  <p:stCondLst>
                                    <p:cond delay="2450"/>
                                  </p:stCondLst>
                                  <p:childTnLst>
                                    <p:set>
                                      <p:cBhvr>
                                        <p:cTn id="86" dur="1" fill="hold">
                                          <p:stCondLst>
                                            <p:cond delay="0"/>
                                          </p:stCondLst>
                                        </p:cTn>
                                        <p:tgtEl>
                                          <p:spTgt spid="53"/>
                                        </p:tgtEl>
                                        <p:attrNameLst>
                                          <p:attrName>style.visibility</p:attrName>
                                        </p:attrNameLst>
                                      </p:cBhvr>
                                      <p:to>
                                        <p:strVal val="visible"/>
                                      </p:to>
                                    </p:set>
                                    <p:anim calcmode="lin" valueType="num">
                                      <p:cBhvr additive="base">
                                        <p:cTn id="87" dur="1000" fill="hold"/>
                                        <p:tgtEl>
                                          <p:spTgt spid="53"/>
                                        </p:tgtEl>
                                        <p:attrNameLst>
                                          <p:attrName>ppt_x</p:attrName>
                                        </p:attrNameLst>
                                      </p:cBhvr>
                                      <p:tavLst>
                                        <p:tav tm="0">
                                          <p:val>
                                            <p:strVal val="0-#ppt_w/2"/>
                                          </p:val>
                                        </p:tav>
                                        <p:tav tm="100000">
                                          <p:val>
                                            <p:strVal val="#ppt_x"/>
                                          </p:val>
                                        </p:tav>
                                      </p:tavLst>
                                    </p:anim>
                                    <p:anim calcmode="lin" valueType="num">
                                      <p:cBhvr additive="base">
                                        <p:cTn id="88" dur="1000" fill="hold"/>
                                        <p:tgtEl>
                                          <p:spTgt spid="53"/>
                                        </p:tgtEl>
                                        <p:attrNameLst>
                                          <p:attrName>ppt_y</p:attrName>
                                        </p:attrNameLst>
                                      </p:cBhvr>
                                      <p:tavLst>
                                        <p:tav tm="0">
                                          <p:val>
                                            <p:strVal val="#ppt_y"/>
                                          </p:val>
                                        </p:tav>
                                        <p:tav tm="100000">
                                          <p:val>
                                            <p:strVal val="#ppt_y"/>
                                          </p:val>
                                        </p:tav>
                                      </p:tavLst>
                                    </p:anim>
                                  </p:childTnLst>
                                </p:cTn>
                              </p:par>
                              <p:par>
                                <p:cTn id="89" presetID="2" presetClass="entr" presetSubtype="8" decel="100000" fill="hold" grpId="0" nodeType="withEffect">
                                  <p:stCondLst>
                                    <p:cond delay="0"/>
                                  </p:stCondLst>
                                  <p:childTnLst>
                                    <p:set>
                                      <p:cBhvr>
                                        <p:cTn id="90" dur="1" fill="hold">
                                          <p:stCondLst>
                                            <p:cond delay="0"/>
                                          </p:stCondLst>
                                        </p:cTn>
                                        <p:tgtEl>
                                          <p:spTgt spid="10"/>
                                        </p:tgtEl>
                                        <p:attrNameLst>
                                          <p:attrName>style.visibility</p:attrName>
                                        </p:attrNameLst>
                                      </p:cBhvr>
                                      <p:to>
                                        <p:strVal val="visible"/>
                                      </p:to>
                                    </p:set>
                                    <p:anim calcmode="lin" valueType="num">
                                      <p:cBhvr additive="base">
                                        <p:cTn id="91" dur="1250" fill="hold"/>
                                        <p:tgtEl>
                                          <p:spTgt spid="10"/>
                                        </p:tgtEl>
                                        <p:attrNameLst>
                                          <p:attrName>ppt_x</p:attrName>
                                        </p:attrNameLst>
                                      </p:cBhvr>
                                      <p:tavLst>
                                        <p:tav tm="0">
                                          <p:val>
                                            <p:strVal val="0-#ppt_w/2"/>
                                          </p:val>
                                        </p:tav>
                                        <p:tav tm="100000">
                                          <p:val>
                                            <p:strVal val="#ppt_x"/>
                                          </p:val>
                                        </p:tav>
                                      </p:tavLst>
                                    </p:anim>
                                    <p:anim calcmode="lin" valueType="num">
                                      <p:cBhvr additive="base">
                                        <p:cTn id="92" dur="1250" fill="hold"/>
                                        <p:tgtEl>
                                          <p:spTgt spid="1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5" grpId="0" animBg="1"/>
      <p:bldP spid="15" grpId="1" animBg="1"/>
      <p:bldP spid="16" grpId="0" animBg="1"/>
      <p:bldP spid="16" grpId="1" animBg="1"/>
      <p:bldP spid="17" grpId="0" animBg="1"/>
      <p:bldP spid="17" grpId="1" animBg="1"/>
      <p:bldP spid="18" grpId="0" animBg="1"/>
      <p:bldP spid="18" grpId="1" animBg="1"/>
      <p:bldP spid="19" grpId="0" animBg="1"/>
      <p:bldP spid="19" grpId="1" animBg="1"/>
      <p:bldP spid="20" grpId="0" animBg="1"/>
      <p:bldP spid="20" grpId="1" animBg="1"/>
      <p:bldP spid="21" grpId="0" animBg="1"/>
      <p:bldP spid="21" grpId="1" animBg="1"/>
      <p:bldP spid="22" grpId="0" animBg="1"/>
      <p:bldP spid="22" grpId="1" animBg="1"/>
      <p:bldP spid="6" grpId="0"/>
      <p:bldP spid="48" grpId="0" animBg="1"/>
      <p:bldP spid="49" grpId="0" build="p">
        <p:tmplLst>
          <p:tmpl lvl="1">
            <p:tnLst>
              <p:par>
                <p:cTn presetID="10" presetClass="entr" presetSubtype="0" fill="hold" nodeType="withEffect">
                  <p:stCondLst>
                    <p:cond delay="1500"/>
                  </p:stCondLst>
                  <p:childTnLst>
                    <p:set>
                      <p:cBhvr>
                        <p:cTn dur="1" fill="hold">
                          <p:stCondLst>
                            <p:cond delay="0"/>
                          </p:stCondLst>
                        </p:cTn>
                        <p:tgtEl>
                          <p:spTgt spid="49"/>
                        </p:tgtEl>
                        <p:attrNameLst>
                          <p:attrName>style.visibility</p:attrName>
                        </p:attrNameLst>
                      </p:cBhvr>
                      <p:to>
                        <p:strVal val="visible"/>
                      </p:to>
                    </p:set>
                    <p:animEffect transition="in" filter="fade">
                      <p:cBhvr>
                        <p:cTn dur="1000"/>
                        <p:tgtEl>
                          <p:spTgt spid="49"/>
                        </p:tgtEl>
                      </p:cBhvr>
                    </p:animEffect>
                  </p:childTnLst>
                </p:cTn>
              </p:par>
            </p:tnLst>
          </p:tmpl>
        </p:tmplLst>
      </p:bldP>
      <p:bldP spid="50" grpId="0" animBg="1">
        <p:tmplLst>
          <p:tmpl>
            <p:tnLst>
              <p:par>
                <p:cTn presetID="10" presetClass="entr" presetSubtype="0" fill="hold" nodeType="withEffect">
                  <p:stCondLst>
                    <p:cond delay="2000"/>
                  </p:stCondLst>
                  <p:childTnLst>
                    <p:set>
                      <p:cBhvr>
                        <p:cTn dur="1" fill="hold">
                          <p:stCondLst>
                            <p:cond delay="0"/>
                          </p:stCondLst>
                        </p:cTn>
                        <p:tgtEl>
                          <p:spTgt spid="50"/>
                        </p:tgtEl>
                        <p:attrNameLst>
                          <p:attrName>style.visibility</p:attrName>
                        </p:attrNameLst>
                      </p:cBhvr>
                      <p:to>
                        <p:strVal val="visible"/>
                      </p:to>
                    </p:set>
                    <p:animEffect transition="in" filter="fade">
                      <p:cBhvr>
                        <p:cTn dur="1000"/>
                        <p:tgtEl>
                          <p:spTgt spid="50"/>
                        </p:tgtEl>
                      </p:cBhvr>
                    </p:animEffect>
                  </p:childTnLst>
                </p:cTn>
              </p:par>
            </p:tnLst>
          </p:tmpl>
        </p:tmplLst>
      </p:bldP>
      <p:bldP spid="51" grpId="0">
        <p:tmplLst>
          <p:tmpl>
            <p:tnLst>
              <p:par>
                <p:cTn presetID="2" presetClass="entr" presetSubtype="8" decel="100000" fill="hold" nodeType="withEffect">
                  <p:stCondLst>
                    <p:cond delay="2250"/>
                  </p:stCondLst>
                  <p:childTnLst>
                    <p:set>
                      <p:cBhvr>
                        <p:cTn dur="1" fill="hold">
                          <p:stCondLst>
                            <p:cond delay="0"/>
                          </p:stCondLst>
                        </p:cTn>
                        <p:tgtEl>
                          <p:spTgt spid="51"/>
                        </p:tgtEl>
                        <p:attrNameLst>
                          <p:attrName>style.visibility</p:attrName>
                        </p:attrNameLst>
                      </p:cBhvr>
                      <p:to>
                        <p:strVal val="visible"/>
                      </p:to>
                    </p:set>
                    <p:anim calcmode="lin" valueType="num">
                      <p:cBhvr additive="base">
                        <p:cTn dur="1000" fill="hold"/>
                        <p:tgtEl>
                          <p:spTgt spid="51"/>
                        </p:tgtEl>
                        <p:attrNameLst>
                          <p:attrName>ppt_x</p:attrName>
                        </p:attrNameLst>
                      </p:cBhvr>
                      <p:tavLst>
                        <p:tav tm="0">
                          <p:val>
                            <p:strVal val="0-#ppt_w/2"/>
                          </p:val>
                        </p:tav>
                        <p:tav tm="100000">
                          <p:val>
                            <p:strVal val="#ppt_x"/>
                          </p:val>
                        </p:tav>
                      </p:tavLst>
                    </p:anim>
                    <p:anim calcmode="lin" valueType="num">
                      <p:cBhvr additive="base">
                        <p:cTn dur="1000" fill="hold"/>
                        <p:tgtEl>
                          <p:spTgt spid="51"/>
                        </p:tgtEl>
                        <p:attrNameLst>
                          <p:attrName>ppt_y</p:attrName>
                        </p:attrNameLst>
                      </p:cBhvr>
                      <p:tavLst>
                        <p:tav tm="0">
                          <p:val>
                            <p:strVal val="#ppt_y"/>
                          </p:val>
                        </p:tav>
                        <p:tav tm="100000">
                          <p:val>
                            <p:strVal val="#ppt_y"/>
                          </p:val>
                        </p:tav>
                      </p:tavLst>
                    </p:anim>
                  </p:childTnLst>
                </p:cTn>
              </p:par>
            </p:tnLst>
          </p:tmpl>
        </p:tmplLst>
      </p:bldP>
      <p:bldP spid="52" grpId="0">
        <p:tmplLst>
          <p:tmpl>
            <p:tnLst>
              <p:par>
                <p:cTn presetID="2" presetClass="entr" presetSubtype="8" decel="100000" fill="hold" nodeType="withEffect">
                  <p:stCondLst>
                    <p:cond delay="2350"/>
                  </p:stCondLst>
                  <p:childTnLst>
                    <p:set>
                      <p:cBhvr>
                        <p:cTn dur="1" fill="hold">
                          <p:stCondLst>
                            <p:cond delay="0"/>
                          </p:stCondLst>
                        </p:cTn>
                        <p:tgtEl>
                          <p:spTgt spid="52"/>
                        </p:tgtEl>
                        <p:attrNameLst>
                          <p:attrName>style.visibility</p:attrName>
                        </p:attrNameLst>
                      </p:cBhvr>
                      <p:to>
                        <p:strVal val="visible"/>
                      </p:to>
                    </p:set>
                    <p:anim calcmode="lin" valueType="num">
                      <p:cBhvr additive="base">
                        <p:cTn dur="1000" fill="hold"/>
                        <p:tgtEl>
                          <p:spTgt spid="52"/>
                        </p:tgtEl>
                        <p:attrNameLst>
                          <p:attrName>ppt_x</p:attrName>
                        </p:attrNameLst>
                      </p:cBhvr>
                      <p:tavLst>
                        <p:tav tm="0">
                          <p:val>
                            <p:strVal val="0-#ppt_w/2"/>
                          </p:val>
                        </p:tav>
                        <p:tav tm="100000">
                          <p:val>
                            <p:strVal val="#ppt_x"/>
                          </p:val>
                        </p:tav>
                      </p:tavLst>
                    </p:anim>
                    <p:anim calcmode="lin" valueType="num">
                      <p:cBhvr additive="base">
                        <p:cTn dur="1000" fill="hold"/>
                        <p:tgtEl>
                          <p:spTgt spid="52"/>
                        </p:tgtEl>
                        <p:attrNameLst>
                          <p:attrName>ppt_y</p:attrName>
                        </p:attrNameLst>
                      </p:cBhvr>
                      <p:tavLst>
                        <p:tav tm="0">
                          <p:val>
                            <p:strVal val="#ppt_y"/>
                          </p:val>
                        </p:tav>
                        <p:tav tm="100000">
                          <p:val>
                            <p:strVal val="#ppt_y"/>
                          </p:val>
                        </p:tav>
                      </p:tavLst>
                    </p:anim>
                  </p:childTnLst>
                </p:cTn>
              </p:par>
            </p:tnLst>
          </p:tmpl>
        </p:tmplLst>
      </p:bldP>
      <p:bldP spid="53" grpId="0">
        <p:tmplLst>
          <p:tmpl>
            <p:tnLst>
              <p:par>
                <p:cTn presetID="2" presetClass="entr" presetSubtype="8" decel="100000" fill="hold" nodeType="withEffect">
                  <p:stCondLst>
                    <p:cond delay="2450"/>
                  </p:stCondLst>
                  <p:childTnLst>
                    <p:set>
                      <p:cBhvr>
                        <p:cTn dur="1" fill="hold">
                          <p:stCondLst>
                            <p:cond delay="0"/>
                          </p:stCondLst>
                        </p:cTn>
                        <p:tgtEl>
                          <p:spTgt spid="53"/>
                        </p:tgtEl>
                        <p:attrNameLst>
                          <p:attrName>style.visibility</p:attrName>
                        </p:attrNameLst>
                      </p:cBhvr>
                      <p:to>
                        <p:strVal val="visible"/>
                      </p:to>
                    </p:set>
                    <p:anim calcmode="lin" valueType="num">
                      <p:cBhvr additive="base">
                        <p:cTn dur="1000" fill="hold"/>
                        <p:tgtEl>
                          <p:spTgt spid="53"/>
                        </p:tgtEl>
                        <p:attrNameLst>
                          <p:attrName>ppt_x</p:attrName>
                        </p:attrNameLst>
                      </p:cBhvr>
                      <p:tavLst>
                        <p:tav tm="0">
                          <p:val>
                            <p:strVal val="0-#ppt_w/2"/>
                          </p:val>
                        </p:tav>
                        <p:tav tm="100000">
                          <p:val>
                            <p:strVal val="#ppt_x"/>
                          </p:val>
                        </p:tav>
                      </p:tavLst>
                    </p:anim>
                    <p:anim calcmode="lin" valueType="num">
                      <p:cBhvr additive="base">
                        <p:cTn dur="1000" fill="hold"/>
                        <p:tgtEl>
                          <p:spTgt spid="53"/>
                        </p:tgtEl>
                        <p:attrNameLst>
                          <p:attrName>ppt_y</p:attrName>
                        </p:attrNameLst>
                      </p:cBhvr>
                      <p:tavLst>
                        <p:tav tm="0">
                          <p:val>
                            <p:strVal val="#ppt_y"/>
                          </p:val>
                        </p:tav>
                        <p:tav tm="100000">
                          <p:val>
                            <p:strVal val="#ppt_y"/>
                          </p:val>
                        </p:tav>
                      </p:tavLst>
                    </p:anim>
                  </p:childTnLst>
                </p:cTn>
              </p:par>
            </p:tnLst>
          </p:tmpl>
        </p:tmplLst>
      </p:bldP>
      <p:bldP spid="54" grpId="0" animBg="1">
        <p:tmplLst>
          <p:tmpl>
            <p:tnLst>
              <p:par>
                <p:cTn presetID="2" presetClass="entr" presetSubtype="8" decel="100000" fill="hold" nodeType="withEffect">
                  <p:stCondLst>
                    <p:cond delay="2250"/>
                  </p:stCondLst>
                  <p:childTnLst>
                    <p:set>
                      <p:cBhvr>
                        <p:cTn dur="1" fill="hold">
                          <p:stCondLst>
                            <p:cond delay="0"/>
                          </p:stCondLst>
                        </p:cTn>
                        <p:tgtEl>
                          <p:spTgt spid="54"/>
                        </p:tgtEl>
                        <p:attrNameLst>
                          <p:attrName>style.visibility</p:attrName>
                        </p:attrNameLst>
                      </p:cBhvr>
                      <p:to>
                        <p:strVal val="visible"/>
                      </p:to>
                    </p:set>
                    <p:anim calcmode="lin" valueType="num">
                      <p:cBhvr additive="base">
                        <p:cTn dur="1000" fill="hold"/>
                        <p:tgtEl>
                          <p:spTgt spid="54"/>
                        </p:tgtEl>
                        <p:attrNameLst>
                          <p:attrName>ppt_x</p:attrName>
                        </p:attrNameLst>
                      </p:cBhvr>
                      <p:tavLst>
                        <p:tav tm="0">
                          <p:val>
                            <p:strVal val="0-#ppt_w/2"/>
                          </p:val>
                        </p:tav>
                        <p:tav tm="100000">
                          <p:val>
                            <p:strVal val="#ppt_x"/>
                          </p:val>
                        </p:tav>
                      </p:tavLst>
                    </p:anim>
                    <p:anim calcmode="lin" valueType="num">
                      <p:cBhvr additive="base">
                        <p:cTn dur="1000" fill="hold"/>
                        <p:tgtEl>
                          <p:spTgt spid="54"/>
                        </p:tgtEl>
                        <p:attrNameLst>
                          <p:attrName>ppt_y</p:attrName>
                        </p:attrNameLst>
                      </p:cBhvr>
                      <p:tavLst>
                        <p:tav tm="0">
                          <p:val>
                            <p:strVal val="#ppt_y"/>
                          </p:val>
                        </p:tav>
                        <p:tav tm="100000">
                          <p:val>
                            <p:strVal val="#ppt_y"/>
                          </p:val>
                        </p:tav>
                      </p:tavLst>
                    </p:anim>
                  </p:childTnLst>
                </p:cTn>
              </p:par>
            </p:tnLst>
          </p:tmpl>
        </p:tmplLst>
      </p:bldP>
      <p:bldP spid="55" grpId="0" animBg="1">
        <p:tmplLst>
          <p:tmpl>
            <p:tnLst>
              <p:par>
                <p:cTn presetID="2" presetClass="entr" presetSubtype="8" decel="100000" fill="hold" nodeType="withEffect">
                  <p:stCondLst>
                    <p:cond delay="2350"/>
                  </p:stCondLst>
                  <p:childTnLst>
                    <p:set>
                      <p:cBhvr>
                        <p:cTn dur="1" fill="hold">
                          <p:stCondLst>
                            <p:cond delay="0"/>
                          </p:stCondLst>
                        </p:cTn>
                        <p:tgtEl>
                          <p:spTgt spid="55"/>
                        </p:tgtEl>
                        <p:attrNameLst>
                          <p:attrName>style.visibility</p:attrName>
                        </p:attrNameLst>
                      </p:cBhvr>
                      <p:to>
                        <p:strVal val="visible"/>
                      </p:to>
                    </p:set>
                    <p:anim calcmode="lin" valueType="num">
                      <p:cBhvr additive="base">
                        <p:cTn dur="1000" fill="hold"/>
                        <p:tgtEl>
                          <p:spTgt spid="55"/>
                        </p:tgtEl>
                        <p:attrNameLst>
                          <p:attrName>ppt_x</p:attrName>
                        </p:attrNameLst>
                      </p:cBhvr>
                      <p:tavLst>
                        <p:tav tm="0">
                          <p:val>
                            <p:strVal val="0-#ppt_w/2"/>
                          </p:val>
                        </p:tav>
                        <p:tav tm="100000">
                          <p:val>
                            <p:strVal val="#ppt_x"/>
                          </p:val>
                        </p:tav>
                      </p:tavLst>
                    </p:anim>
                    <p:anim calcmode="lin" valueType="num">
                      <p:cBhvr additive="base">
                        <p:cTn dur="1000" fill="hold"/>
                        <p:tgtEl>
                          <p:spTgt spid="55"/>
                        </p:tgtEl>
                        <p:attrNameLst>
                          <p:attrName>ppt_y</p:attrName>
                        </p:attrNameLst>
                      </p:cBhvr>
                      <p:tavLst>
                        <p:tav tm="0">
                          <p:val>
                            <p:strVal val="#ppt_y"/>
                          </p:val>
                        </p:tav>
                        <p:tav tm="100000">
                          <p:val>
                            <p:strVal val="#ppt_y"/>
                          </p:val>
                        </p:tav>
                      </p:tavLst>
                    </p:anim>
                  </p:childTnLst>
                </p:cTn>
              </p:par>
            </p:tnLst>
          </p:tmpl>
        </p:tmplLst>
      </p:bldP>
      <p:bldP spid="56" grpId="0" animBg="1">
        <p:tmplLst>
          <p:tmpl>
            <p:tnLst>
              <p:par>
                <p:cTn presetID="2" presetClass="entr" presetSubtype="8" decel="100000" fill="hold" nodeType="withEffect">
                  <p:stCondLst>
                    <p:cond delay="2450"/>
                  </p:stCondLst>
                  <p:childTnLst>
                    <p:set>
                      <p:cBhvr>
                        <p:cTn dur="1" fill="hold">
                          <p:stCondLst>
                            <p:cond delay="0"/>
                          </p:stCondLst>
                        </p:cTn>
                        <p:tgtEl>
                          <p:spTgt spid="56"/>
                        </p:tgtEl>
                        <p:attrNameLst>
                          <p:attrName>style.visibility</p:attrName>
                        </p:attrNameLst>
                      </p:cBhvr>
                      <p:to>
                        <p:strVal val="visible"/>
                      </p:to>
                    </p:set>
                    <p:anim calcmode="lin" valueType="num">
                      <p:cBhvr additive="base">
                        <p:cTn dur="1000" fill="hold"/>
                        <p:tgtEl>
                          <p:spTgt spid="56"/>
                        </p:tgtEl>
                        <p:attrNameLst>
                          <p:attrName>ppt_x</p:attrName>
                        </p:attrNameLst>
                      </p:cBhvr>
                      <p:tavLst>
                        <p:tav tm="0">
                          <p:val>
                            <p:strVal val="0-#ppt_w/2"/>
                          </p:val>
                        </p:tav>
                        <p:tav tm="100000">
                          <p:val>
                            <p:strVal val="#ppt_x"/>
                          </p:val>
                        </p:tav>
                      </p:tavLst>
                    </p:anim>
                    <p:anim calcmode="lin" valueType="num">
                      <p:cBhvr additive="base">
                        <p:cTn dur="1000" fill="hold"/>
                        <p:tgtEl>
                          <p:spTgt spid="56"/>
                        </p:tgtEl>
                        <p:attrNameLst>
                          <p:attrName>ppt_y</p:attrName>
                        </p:attrNameLst>
                      </p:cBhvr>
                      <p:tavLst>
                        <p:tav tm="0">
                          <p:val>
                            <p:strVal val="#ppt_y"/>
                          </p:val>
                        </p:tav>
                        <p:tav tm="100000">
                          <p:val>
                            <p:strVal val="#ppt_y"/>
                          </p:val>
                        </p:tav>
                      </p:tavLst>
                    </p:anim>
                  </p:childTnLst>
                </p:cTn>
              </p:par>
            </p:tnLst>
          </p:tmpl>
        </p:tmplLst>
      </p:bldP>
    </p:bldLst>
  </p:timing>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Afsluiting">
    <p:spTree>
      <p:nvGrpSpPr>
        <p:cNvPr id="1" name=""/>
        <p:cNvGrpSpPr/>
        <p:nvPr/>
      </p:nvGrpSpPr>
      <p:grpSpPr>
        <a:xfrm>
          <a:off x="0" y="0"/>
          <a:ext cx="0" cy="0"/>
          <a:chOff x="0" y="0"/>
          <a:chExt cx="0" cy="0"/>
        </a:xfrm>
      </p:grpSpPr>
      <p:sp>
        <p:nvSpPr>
          <p:cNvPr id="57" name="Rechthoek 56">
            <a:extLst>
              <a:ext uri="{FF2B5EF4-FFF2-40B4-BE49-F238E27FC236}">
                <a16:creationId xmlns:a16="http://schemas.microsoft.com/office/drawing/2014/main" id="{3CECC54B-D82A-4301-9352-BCA93B66D72D}"/>
              </a:ext>
            </a:extLst>
          </p:cNvPr>
          <p:cNvSpPr/>
          <p:nvPr userDrawn="1"/>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pic>
        <p:nvPicPr>
          <p:cNvPr id="24" name="Afbeelding 23" descr="Afbeelding met buiten, gras, gebouw, teken&#10;&#10;Automatisch gegenereerde beschrijving">
            <a:extLst>
              <a:ext uri="{FF2B5EF4-FFF2-40B4-BE49-F238E27FC236}">
                <a16:creationId xmlns:a16="http://schemas.microsoft.com/office/drawing/2014/main" id="{C38798F8-E098-409A-B822-2DDABB251056}"/>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11981" r="7732"/>
          <a:stretch/>
        </p:blipFill>
        <p:spPr>
          <a:xfrm>
            <a:off x="4781260" y="0"/>
            <a:ext cx="7418429" cy="6155861"/>
          </a:xfrm>
          <a:prstGeom prst="rect">
            <a:avLst/>
          </a:prstGeom>
        </p:spPr>
      </p:pic>
      <p:sp>
        <p:nvSpPr>
          <p:cNvPr id="25" name="-">
            <a:extLst>
              <a:ext uri="{FF2B5EF4-FFF2-40B4-BE49-F238E27FC236}">
                <a16:creationId xmlns:a16="http://schemas.microsoft.com/office/drawing/2014/main" id="{16C64EBB-FD26-443F-BBB0-174E68BAF27B}"/>
              </a:ext>
            </a:extLst>
          </p:cNvPr>
          <p:cNvSpPr/>
          <p:nvPr userDrawn="1"/>
        </p:nvSpPr>
        <p:spPr>
          <a:xfrm>
            <a:off x="0" y="0"/>
            <a:ext cx="4781260" cy="6138863"/>
          </a:xfrm>
          <a:prstGeom prst="rect">
            <a:avLst/>
          </a:prstGeom>
          <a:solidFill>
            <a:schemeClr val="accent5">
              <a:lumMod val="20000"/>
              <a:lumOff val="8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1400" err="1"/>
          </a:p>
        </p:txBody>
      </p:sp>
      <p:sp>
        <p:nvSpPr>
          <p:cNvPr id="58" name="Rechthoek 57">
            <a:extLst>
              <a:ext uri="{FF2B5EF4-FFF2-40B4-BE49-F238E27FC236}">
                <a16:creationId xmlns:a16="http://schemas.microsoft.com/office/drawing/2014/main" id="{1F671089-0220-4880-BA29-6753723764A2}"/>
              </a:ext>
            </a:extLst>
          </p:cNvPr>
          <p:cNvSpPr/>
          <p:nvPr userDrawn="1"/>
        </p:nvSpPr>
        <p:spPr>
          <a:xfrm>
            <a:off x="0" y="5798820"/>
            <a:ext cx="12192000" cy="340042"/>
          </a:xfrm>
          <a:prstGeom prst="rect">
            <a:avLst/>
          </a:prstGeom>
          <a:gradFill>
            <a:gsLst>
              <a:gs pos="0">
                <a:schemeClr val="tx1">
                  <a:alpha val="0"/>
                </a:schemeClr>
              </a:gs>
              <a:gs pos="68500">
                <a:srgbClr val="000000">
                  <a:alpha val="2000"/>
                </a:srgbClr>
              </a:gs>
              <a:gs pos="100000">
                <a:schemeClr val="tx1">
                  <a:alpha val="5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1" name="-">
            <a:extLst>
              <a:ext uri="{FF2B5EF4-FFF2-40B4-BE49-F238E27FC236}">
                <a16:creationId xmlns:a16="http://schemas.microsoft.com/office/drawing/2014/main" id="{375EAFA2-D222-4111-85F7-5AB018DD2D4A}"/>
              </a:ext>
            </a:extLst>
          </p:cNvPr>
          <p:cNvSpPr/>
          <p:nvPr userDrawn="1"/>
        </p:nvSpPr>
        <p:spPr>
          <a:xfrm>
            <a:off x="2872935" y="3080828"/>
            <a:ext cx="9769000" cy="3557578"/>
          </a:xfrm>
          <a:prstGeom prst="ellipse">
            <a:avLst/>
          </a:prstGeom>
          <a:solidFill>
            <a:schemeClr val="accent2">
              <a:alpha val="1000"/>
            </a:schemeClr>
          </a:solidFill>
          <a:ln>
            <a:noFill/>
          </a:ln>
          <a:effectLst>
            <a:softEdge rad="635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1400" err="1"/>
          </a:p>
        </p:txBody>
      </p:sp>
      <p:sp>
        <p:nvSpPr>
          <p:cNvPr id="2" name="Tijdelijke aanduiding voor datum 1"/>
          <p:cNvSpPr>
            <a:spLocks noGrp="1"/>
          </p:cNvSpPr>
          <p:nvPr>
            <p:ph type="dt" sz="half" idx="10"/>
          </p:nvPr>
        </p:nvSpPr>
        <p:spPr/>
        <p:txBody>
          <a:bodyPr/>
          <a:lstStyle/>
          <a:p>
            <a:fld id="{2E476DD7-9AD6-4863-81BB-6B3DFEBB05F9}" type="datetime1">
              <a:rPr lang="nl-NL" smtClean="0"/>
              <a:t>24-10-2024</a:t>
            </a:fld>
            <a:endParaRPr lang="nl-NL"/>
          </a:p>
        </p:txBody>
      </p:sp>
      <p:sp>
        <p:nvSpPr>
          <p:cNvPr id="4" name="Tijdelijke aanduiding voor dianummer 3"/>
          <p:cNvSpPr>
            <a:spLocks noGrp="1"/>
          </p:cNvSpPr>
          <p:nvPr>
            <p:ph type="sldNum" sz="quarter" idx="12"/>
          </p:nvPr>
        </p:nvSpPr>
        <p:spPr/>
        <p:txBody>
          <a:bodyPr/>
          <a:lstStyle/>
          <a:p>
            <a:fld id="{B502C9A5-716F-45E6-800B-D4D02CE26F90}" type="slidenum">
              <a:rPr lang="nl-NL" smtClean="0"/>
              <a:t>‹nr.›</a:t>
            </a:fld>
            <a:endParaRPr lang="nl-NL"/>
          </a:p>
        </p:txBody>
      </p:sp>
      <p:sp>
        <p:nvSpPr>
          <p:cNvPr id="5" name="Tekstvak 4"/>
          <p:cNvSpPr txBox="1"/>
          <p:nvPr userDrawn="1"/>
        </p:nvSpPr>
        <p:spPr>
          <a:xfrm>
            <a:off x="0" y="-542757"/>
            <a:ext cx="1378262" cy="369332"/>
          </a:xfrm>
          <a:prstGeom prst="rect">
            <a:avLst/>
          </a:prstGeom>
          <a:solidFill>
            <a:schemeClr val="bg1"/>
          </a:solidFill>
        </p:spPr>
        <p:txBody>
          <a:bodyPr wrap="none" rtlCol="0">
            <a:spAutoFit/>
          </a:bodyPr>
          <a:lstStyle/>
          <a:p>
            <a:pPr algn="l"/>
            <a:r>
              <a:rPr lang="nl-NL" sz="1800" b="1" spc="50" baseline="0">
                <a:solidFill>
                  <a:schemeClr val="accent2"/>
                </a:solidFill>
                <a:latin typeface="+mj-lt"/>
                <a:cs typeface="Calibri" panose="020F0502020204030204" pitchFamily="34" charset="0"/>
              </a:rPr>
              <a:t>AFSLUITING</a:t>
            </a:r>
          </a:p>
        </p:txBody>
      </p:sp>
      <p:sp>
        <p:nvSpPr>
          <p:cNvPr id="6" name="Titel 5">
            <a:extLst>
              <a:ext uri="{FF2B5EF4-FFF2-40B4-BE49-F238E27FC236}">
                <a16:creationId xmlns:a16="http://schemas.microsoft.com/office/drawing/2014/main" id="{165858CE-5079-4CB7-90BF-A588BB1094B3}"/>
              </a:ext>
            </a:extLst>
          </p:cNvPr>
          <p:cNvSpPr>
            <a:spLocks noGrp="1"/>
          </p:cNvSpPr>
          <p:nvPr>
            <p:ph type="title" hasCustomPrompt="1"/>
          </p:nvPr>
        </p:nvSpPr>
        <p:spPr>
          <a:xfrm>
            <a:off x="572115" y="1433513"/>
            <a:ext cx="3607792" cy="1590839"/>
          </a:xfrm>
        </p:spPr>
        <p:txBody>
          <a:bodyPr anchor="b"/>
          <a:lstStyle>
            <a:lvl1pPr>
              <a:defRPr sz="4200"/>
            </a:lvl1pPr>
          </a:lstStyle>
          <a:p>
            <a:r>
              <a:rPr lang="nl-NL"/>
              <a:t>Plaats hier je afsluitende tekst </a:t>
            </a:r>
            <a:br>
              <a:rPr lang="nl-NL"/>
            </a:br>
            <a:r>
              <a:rPr lang="nl-NL"/>
              <a:t>of samenvatting</a:t>
            </a:r>
          </a:p>
        </p:txBody>
      </p:sp>
      <p:sp>
        <p:nvSpPr>
          <p:cNvPr id="48" name="Rechthoek 47">
            <a:extLst>
              <a:ext uri="{FF2B5EF4-FFF2-40B4-BE49-F238E27FC236}">
                <a16:creationId xmlns:a16="http://schemas.microsoft.com/office/drawing/2014/main" id="{5BF6F52A-572B-4951-BBFF-9ECA08BDB226}"/>
              </a:ext>
            </a:extLst>
          </p:cNvPr>
          <p:cNvSpPr/>
          <p:nvPr userDrawn="1"/>
        </p:nvSpPr>
        <p:spPr>
          <a:xfrm flipV="1">
            <a:off x="573000" y="3033431"/>
            <a:ext cx="450000" cy="36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9" name="Tijdelijke aanduiding voor tekst 22">
            <a:extLst>
              <a:ext uri="{FF2B5EF4-FFF2-40B4-BE49-F238E27FC236}">
                <a16:creationId xmlns:a16="http://schemas.microsoft.com/office/drawing/2014/main" id="{65521F35-C4AC-4BFF-8C54-9A9EDCAB9AA4}"/>
              </a:ext>
            </a:extLst>
          </p:cNvPr>
          <p:cNvSpPr>
            <a:spLocks noGrp="1"/>
          </p:cNvSpPr>
          <p:nvPr>
            <p:ph type="body" sz="quarter" idx="18" hasCustomPrompt="1"/>
          </p:nvPr>
        </p:nvSpPr>
        <p:spPr>
          <a:xfrm>
            <a:off x="572114" y="3357606"/>
            <a:ext cx="3607792" cy="312920"/>
          </a:xfrm>
        </p:spPr>
        <p:txBody>
          <a:bodyPr/>
          <a:lstStyle>
            <a:lvl1pPr marL="0" indent="0">
              <a:lnSpc>
                <a:spcPct val="100000"/>
              </a:lnSpc>
              <a:spcBef>
                <a:spcPts val="0"/>
              </a:spcBef>
              <a:spcAft>
                <a:spcPts val="0"/>
              </a:spcAft>
              <a:buNone/>
              <a:defRPr sz="1800" b="1" i="0">
                <a:solidFill>
                  <a:schemeClr val="tx1"/>
                </a:solidFill>
                <a:latin typeface="+mj-lt"/>
              </a:defRPr>
            </a:lvl1pPr>
          </a:lstStyle>
          <a:p>
            <a:pPr lvl="0"/>
            <a:r>
              <a:rPr lang="nl-NL" err="1"/>
              <a:t>Stay</a:t>
            </a:r>
            <a:r>
              <a:rPr lang="nl-NL"/>
              <a:t> in </a:t>
            </a:r>
            <a:r>
              <a:rPr lang="nl-NL" err="1"/>
              <a:t>touch</a:t>
            </a:r>
            <a:r>
              <a:rPr lang="nl-NL"/>
              <a:t>!</a:t>
            </a:r>
          </a:p>
        </p:txBody>
      </p:sp>
      <p:sp>
        <p:nvSpPr>
          <p:cNvPr id="50" name="Tijdelijke aanduiding voor tekst 6">
            <a:extLst>
              <a:ext uri="{FF2B5EF4-FFF2-40B4-BE49-F238E27FC236}">
                <a16:creationId xmlns:a16="http://schemas.microsoft.com/office/drawing/2014/main" id="{301B6544-FECC-48E0-9FD6-2FBA69CC664D}"/>
              </a:ext>
            </a:extLst>
          </p:cNvPr>
          <p:cNvSpPr>
            <a:spLocks noGrp="1"/>
          </p:cNvSpPr>
          <p:nvPr>
            <p:ph type="body" sz="quarter" idx="20" hasCustomPrompt="1"/>
          </p:nvPr>
        </p:nvSpPr>
        <p:spPr>
          <a:xfrm>
            <a:off x="572114" y="3803812"/>
            <a:ext cx="3607930" cy="3600"/>
          </a:xfrm>
          <a:solidFill>
            <a:schemeClr val="bg1">
              <a:lumMod val="85000"/>
            </a:schemeClr>
          </a:solidFill>
        </p:spPr>
        <p:txBody>
          <a:bodyPr anchor="b">
            <a:normAutofit/>
          </a:bodyPr>
          <a:lstStyle>
            <a:lvl1pPr marL="0" indent="0" algn="ctr">
              <a:buNone/>
              <a:defRPr sz="100">
                <a:solidFill>
                  <a:schemeClr val="tx1">
                    <a:alpha val="0"/>
                  </a:schemeClr>
                </a:solidFill>
              </a:defRPr>
            </a:lvl1pPr>
          </a:lstStyle>
          <a:p>
            <a:pPr lvl="0"/>
            <a:r>
              <a:rPr lang="en-US"/>
              <a:t>(</a:t>
            </a:r>
            <a:r>
              <a:rPr lang="en-US" err="1"/>
              <a:t>Niet</a:t>
            </a:r>
            <a:r>
              <a:rPr lang="en-US"/>
              <a:t> </a:t>
            </a:r>
            <a:r>
              <a:rPr lang="en-US" err="1"/>
              <a:t>verwijderen</a:t>
            </a:r>
            <a:r>
              <a:rPr lang="en-US"/>
              <a:t> </a:t>
            </a:r>
            <a:r>
              <a:rPr lang="en-US" err="1"/>
              <a:t>s.v.p.</a:t>
            </a:r>
            <a:r>
              <a:rPr lang="en-US"/>
              <a:t>)</a:t>
            </a:r>
            <a:endParaRPr lang="nl-NL"/>
          </a:p>
        </p:txBody>
      </p:sp>
      <p:sp>
        <p:nvSpPr>
          <p:cNvPr id="51" name="Tijdelijke aanduiding voor tekst 22">
            <a:extLst>
              <a:ext uri="{FF2B5EF4-FFF2-40B4-BE49-F238E27FC236}">
                <a16:creationId xmlns:a16="http://schemas.microsoft.com/office/drawing/2014/main" id="{AD01F7E5-5AAD-4438-8878-1756A1854B13}"/>
              </a:ext>
            </a:extLst>
          </p:cNvPr>
          <p:cNvSpPr>
            <a:spLocks noGrp="1"/>
          </p:cNvSpPr>
          <p:nvPr>
            <p:ph type="body" sz="quarter" idx="21" hasCustomPrompt="1"/>
          </p:nvPr>
        </p:nvSpPr>
        <p:spPr>
          <a:xfrm>
            <a:off x="899139" y="3951277"/>
            <a:ext cx="3280767" cy="192832"/>
          </a:xfrm>
        </p:spPr>
        <p:txBody>
          <a:bodyPr anchor="ctr"/>
          <a:lstStyle>
            <a:lvl1pPr marL="0" indent="0">
              <a:buNone/>
              <a:defRPr sz="1200" i="1"/>
            </a:lvl1pPr>
          </a:lstStyle>
          <a:p>
            <a:pPr lvl="0"/>
            <a:r>
              <a:rPr lang="nl-NL"/>
              <a:t>Plaats hier je </a:t>
            </a:r>
            <a:r>
              <a:rPr lang="nl-NL" err="1"/>
              <a:t>linkedin</a:t>
            </a:r>
            <a:r>
              <a:rPr lang="nl-NL"/>
              <a:t> </a:t>
            </a:r>
            <a:r>
              <a:rPr lang="nl-NL" err="1"/>
              <a:t>url</a:t>
            </a:r>
            <a:endParaRPr lang="nl-NL"/>
          </a:p>
        </p:txBody>
      </p:sp>
      <p:sp>
        <p:nvSpPr>
          <p:cNvPr id="52" name="Tijdelijke aanduiding voor tekst 22">
            <a:extLst>
              <a:ext uri="{FF2B5EF4-FFF2-40B4-BE49-F238E27FC236}">
                <a16:creationId xmlns:a16="http://schemas.microsoft.com/office/drawing/2014/main" id="{9604FF21-896C-489B-9121-A41B4F0FE17C}"/>
              </a:ext>
            </a:extLst>
          </p:cNvPr>
          <p:cNvSpPr>
            <a:spLocks noGrp="1"/>
          </p:cNvSpPr>
          <p:nvPr>
            <p:ph type="body" sz="quarter" idx="22" hasCustomPrompt="1"/>
          </p:nvPr>
        </p:nvSpPr>
        <p:spPr>
          <a:xfrm>
            <a:off x="899139" y="4234875"/>
            <a:ext cx="3280767" cy="192832"/>
          </a:xfrm>
        </p:spPr>
        <p:txBody>
          <a:bodyPr anchor="ctr"/>
          <a:lstStyle>
            <a:lvl1pPr marL="0" indent="0">
              <a:buNone/>
              <a:defRPr sz="1200" i="1"/>
            </a:lvl1pPr>
          </a:lstStyle>
          <a:p>
            <a:pPr lvl="0"/>
            <a:r>
              <a:rPr lang="nl-NL"/>
              <a:t>Plaats hier je website</a:t>
            </a:r>
          </a:p>
        </p:txBody>
      </p:sp>
      <p:sp>
        <p:nvSpPr>
          <p:cNvPr id="53" name="Tijdelijke aanduiding voor tekst 22">
            <a:extLst>
              <a:ext uri="{FF2B5EF4-FFF2-40B4-BE49-F238E27FC236}">
                <a16:creationId xmlns:a16="http://schemas.microsoft.com/office/drawing/2014/main" id="{88F94AB4-44E7-4601-A437-5400F6CC793A}"/>
              </a:ext>
            </a:extLst>
          </p:cNvPr>
          <p:cNvSpPr>
            <a:spLocks noGrp="1"/>
          </p:cNvSpPr>
          <p:nvPr>
            <p:ph type="body" sz="quarter" idx="23" hasCustomPrompt="1"/>
          </p:nvPr>
        </p:nvSpPr>
        <p:spPr>
          <a:xfrm>
            <a:off x="899139" y="4518472"/>
            <a:ext cx="3280767" cy="192832"/>
          </a:xfrm>
        </p:spPr>
        <p:txBody>
          <a:bodyPr anchor="ctr"/>
          <a:lstStyle>
            <a:lvl1pPr marL="0" indent="0">
              <a:buNone/>
              <a:defRPr sz="1200" i="1"/>
            </a:lvl1pPr>
          </a:lstStyle>
          <a:p>
            <a:pPr lvl="0"/>
            <a:r>
              <a:rPr lang="nl-NL"/>
              <a:t>Plaats hier je telefoonnummer</a:t>
            </a:r>
          </a:p>
        </p:txBody>
      </p:sp>
      <p:sp>
        <p:nvSpPr>
          <p:cNvPr id="54" name="Tijdelijke aanduiding voor tekst 53">
            <a:extLst>
              <a:ext uri="{FF2B5EF4-FFF2-40B4-BE49-F238E27FC236}">
                <a16:creationId xmlns:a16="http://schemas.microsoft.com/office/drawing/2014/main" id="{3D27624A-0840-40D7-8A67-9F475AFE384A}"/>
              </a:ext>
            </a:extLst>
          </p:cNvPr>
          <p:cNvSpPr>
            <a:spLocks noGrp="1"/>
          </p:cNvSpPr>
          <p:nvPr>
            <p:ph type="body" sz="quarter" idx="24" hasCustomPrompt="1"/>
          </p:nvPr>
        </p:nvSpPr>
        <p:spPr>
          <a:xfrm>
            <a:off x="572114" y="3951277"/>
            <a:ext cx="166313" cy="195286"/>
          </a:xfrm>
          <a:custGeom>
            <a:avLst/>
            <a:gdLst>
              <a:gd name="connsiteX0" fmla="*/ 0 w 12192000"/>
              <a:gd name="connsiteY0" fmla="*/ 0 h 719137"/>
              <a:gd name="connsiteX1" fmla="*/ 12192000 w 12192000"/>
              <a:gd name="connsiteY1" fmla="*/ 0 h 719137"/>
              <a:gd name="connsiteX2" fmla="*/ 12192000 w 12192000"/>
              <a:gd name="connsiteY2" fmla="*/ 719137 h 719137"/>
              <a:gd name="connsiteX3" fmla="*/ 0 w 12192000"/>
              <a:gd name="connsiteY3" fmla="*/ 719137 h 719137"/>
            </a:gdLst>
            <a:ahLst/>
            <a:cxnLst>
              <a:cxn ang="0">
                <a:pos x="connsiteX0" y="connsiteY0"/>
              </a:cxn>
              <a:cxn ang="0">
                <a:pos x="connsiteX1" y="connsiteY1"/>
              </a:cxn>
              <a:cxn ang="0">
                <a:pos x="connsiteX2" y="connsiteY2"/>
              </a:cxn>
              <a:cxn ang="0">
                <a:pos x="connsiteX3" y="connsiteY3"/>
              </a:cxn>
            </a:cxnLst>
            <a:rect l="l" t="t" r="r" b="b"/>
            <a:pathLst>
              <a:path w="12192000" h="719137">
                <a:moveTo>
                  <a:pt x="0" y="0"/>
                </a:moveTo>
                <a:lnTo>
                  <a:pt x="12192000" y="0"/>
                </a:lnTo>
                <a:lnTo>
                  <a:pt x="12192000" y="719137"/>
                </a:lnTo>
                <a:lnTo>
                  <a:pt x="0" y="719137"/>
                </a:lnTo>
                <a:close/>
              </a:path>
            </a:pathLst>
          </a:custGeom>
          <a:blipFill>
            <a:blip r:embed="rId3" cstate="screen">
              <a:extLst>
                <a:ext uri="{28A0092B-C50C-407E-A947-70E740481C1C}">
                  <a14:useLocalDpi xmlns:a14="http://schemas.microsoft.com/office/drawing/2010/main"/>
                </a:ext>
                <a:ext uri="{96DAC541-7B7A-43D3-8B79-37D633B846F1}">
                  <asvg:svgBlip xmlns:asvg="http://schemas.microsoft.com/office/drawing/2016/SVG/main" r:embed="rId4"/>
                </a:ext>
              </a:extLst>
            </a:blip>
            <a:srcRect/>
            <a:stretch>
              <a:fillRect/>
            </a:stretch>
          </a:blipFill>
        </p:spPr>
        <p:txBody>
          <a:bodyPr wrap="square" anchor="b">
            <a:noAutofit/>
          </a:bodyPr>
          <a:lstStyle>
            <a:lvl1pPr marL="0" indent="0" algn="ctr">
              <a:buNone/>
              <a:defRPr sz="100">
                <a:solidFill>
                  <a:schemeClr val="tx1">
                    <a:alpha val="0"/>
                  </a:schemeClr>
                </a:solidFill>
              </a:defRPr>
            </a:lvl1pPr>
          </a:lstStyle>
          <a:p>
            <a:pPr lvl="0"/>
            <a:r>
              <a:rPr lang="en-US"/>
              <a:t>(</a:t>
            </a:r>
            <a:r>
              <a:rPr lang="en-US" err="1"/>
              <a:t>Niet</a:t>
            </a:r>
            <a:r>
              <a:rPr lang="en-US"/>
              <a:t> </a:t>
            </a:r>
            <a:r>
              <a:rPr lang="en-US" err="1"/>
              <a:t>verwijderen</a:t>
            </a:r>
            <a:r>
              <a:rPr lang="en-US"/>
              <a:t> </a:t>
            </a:r>
            <a:r>
              <a:rPr lang="en-US" err="1"/>
              <a:t>s.v.p.</a:t>
            </a:r>
            <a:r>
              <a:rPr lang="en-US"/>
              <a:t>)</a:t>
            </a:r>
            <a:endParaRPr lang="nl-NL"/>
          </a:p>
        </p:txBody>
      </p:sp>
      <p:sp>
        <p:nvSpPr>
          <p:cNvPr id="55" name="Tijdelijke aanduiding voor tekst 54">
            <a:extLst>
              <a:ext uri="{FF2B5EF4-FFF2-40B4-BE49-F238E27FC236}">
                <a16:creationId xmlns:a16="http://schemas.microsoft.com/office/drawing/2014/main" id="{016ABBCA-655D-4D93-A72D-E6286A027077}"/>
              </a:ext>
            </a:extLst>
          </p:cNvPr>
          <p:cNvSpPr>
            <a:spLocks noGrp="1"/>
          </p:cNvSpPr>
          <p:nvPr>
            <p:ph type="body" sz="quarter" idx="25" hasCustomPrompt="1"/>
          </p:nvPr>
        </p:nvSpPr>
        <p:spPr>
          <a:xfrm>
            <a:off x="572114" y="4234609"/>
            <a:ext cx="166313" cy="195286"/>
          </a:xfrm>
          <a:custGeom>
            <a:avLst/>
            <a:gdLst>
              <a:gd name="connsiteX0" fmla="*/ 0 w 12192000"/>
              <a:gd name="connsiteY0" fmla="*/ 0 h 719137"/>
              <a:gd name="connsiteX1" fmla="*/ 12192000 w 12192000"/>
              <a:gd name="connsiteY1" fmla="*/ 0 h 719137"/>
              <a:gd name="connsiteX2" fmla="*/ 12192000 w 12192000"/>
              <a:gd name="connsiteY2" fmla="*/ 719137 h 719137"/>
              <a:gd name="connsiteX3" fmla="*/ 0 w 12192000"/>
              <a:gd name="connsiteY3" fmla="*/ 719137 h 719137"/>
            </a:gdLst>
            <a:ahLst/>
            <a:cxnLst>
              <a:cxn ang="0">
                <a:pos x="connsiteX0" y="connsiteY0"/>
              </a:cxn>
              <a:cxn ang="0">
                <a:pos x="connsiteX1" y="connsiteY1"/>
              </a:cxn>
              <a:cxn ang="0">
                <a:pos x="connsiteX2" y="connsiteY2"/>
              </a:cxn>
              <a:cxn ang="0">
                <a:pos x="connsiteX3" y="connsiteY3"/>
              </a:cxn>
            </a:cxnLst>
            <a:rect l="l" t="t" r="r" b="b"/>
            <a:pathLst>
              <a:path w="12192000" h="719137">
                <a:moveTo>
                  <a:pt x="0" y="0"/>
                </a:moveTo>
                <a:lnTo>
                  <a:pt x="12192000" y="0"/>
                </a:lnTo>
                <a:lnTo>
                  <a:pt x="12192000" y="719137"/>
                </a:lnTo>
                <a:lnTo>
                  <a:pt x="0" y="719137"/>
                </a:lnTo>
                <a:close/>
              </a:path>
            </a:pathLst>
          </a:custGeom>
          <a:blipFill>
            <a:blip r:embed="rId5" cstate="screen">
              <a:extLst>
                <a:ext uri="{28A0092B-C50C-407E-A947-70E740481C1C}">
                  <a14:useLocalDpi xmlns:a14="http://schemas.microsoft.com/office/drawing/2010/main"/>
                </a:ext>
                <a:ext uri="{96DAC541-7B7A-43D3-8B79-37D633B846F1}">
                  <asvg:svgBlip xmlns:asvg="http://schemas.microsoft.com/office/drawing/2016/SVG/main" r:embed="rId6"/>
                </a:ext>
              </a:extLst>
            </a:blip>
            <a:srcRect/>
            <a:stretch>
              <a:fillRect t="5078" b="5078"/>
            </a:stretch>
          </a:blipFill>
        </p:spPr>
        <p:txBody>
          <a:bodyPr wrap="square" anchor="b">
            <a:noAutofit/>
          </a:bodyPr>
          <a:lstStyle>
            <a:lvl1pPr marL="0" indent="0" algn="ctr">
              <a:buNone/>
              <a:defRPr sz="100">
                <a:solidFill>
                  <a:schemeClr val="tx1">
                    <a:alpha val="0"/>
                  </a:schemeClr>
                </a:solidFill>
              </a:defRPr>
            </a:lvl1pPr>
          </a:lstStyle>
          <a:p>
            <a:pPr lvl="0"/>
            <a:r>
              <a:rPr lang="en-US"/>
              <a:t>(</a:t>
            </a:r>
            <a:r>
              <a:rPr lang="en-US" err="1"/>
              <a:t>Niet</a:t>
            </a:r>
            <a:r>
              <a:rPr lang="en-US"/>
              <a:t> </a:t>
            </a:r>
            <a:r>
              <a:rPr lang="en-US" err="1"/>
              <a:t>verwijderen</a:t>
            </a:r>
            <a:r>
              <a:rPr lang="en-US"/>
              <a:t> </a:t>
            </a:r>
            <a:r>
              <a:rPr lang="en-US" err="1"/>
              <a:t>s.v.p.</a:t>
            </a:r>
            <a:r>
              <a:rPr lang="en-US"/>
              <a:t>)</a:t>
            </a:r>
            <a:endParaRPr lang="nl-NL"/>
          </a:p>
        </p:txBody>
      </p:sp>
      <p:sp>
        <p:nvSpPr>
          <p:cNvPr id="56" name="Tijdelijke aanduiding voor tekst 55">
            <a:extLst>
              <a:ext uri="{FF2B5EF4-FFF2-40B4-BE49-F238E27FC236}">
                <a16:creationId xmlns:a16="http://schemas.microsoft.com/office/drawing/2014/main" id="{144C1B2C-B930-436E-84A4-CA3E06F88B11}"/>
              </a:ext>
            </a:extLst>
          </p:cNvPr>
          <p:cNvSpPr>
            <a:spLocks noGrp="1"/>
          </p:cNvSpPr>
          <p:nvPr>
            <p:ph type="body" sz="quarter" idx="26" hasCustomPrompt="1"/>
          </p:nvPr>
        </p:nvSpPr>
        <p:spPr>
          <a:xfrm>
            <a:off x="572114" y="4517941"/>
            <a:ext cx="166313" cy="195286"/>
          </a:xfrm>
          <a:custGeom>
            <a:avLst/>
            <a:gdLst>
              <a:gd name="connsiteX0" fmla="*/ 0 w 12192000"/>
              <a:gd name="connsiteY0" fmla="*/ 0 h 719137"/>
              <a:gd name="connsiteX1" fmla="*/ 12192000 w 12192000"/>
              <a:gd name="connsiteY1" fmla="*/ 0 h 719137"/>
              <a:gd name="connsiteX2" fmla="*/ 12192000 w 12192000"/>
              <a:gd name="connsiteY2" fmla="*/ 719137 h 719137"/>
              <a:gd name="connsiteX3" fmla="*/ 0 w 12192000"/>
              <a:gd name="connsiteY3" fmla="*/ 719137 h 719137"/>
            </a:gdLst>
            <a:ahLst/>
            <a:cxnLst>
              <a:cxn ang="0">
                <a:pos x="connsiteX0" y="connsiteY0"/>
              </a:cxn>
              <a:cxn ang="0">
                <a:pos x="connsiteX1" y="connsiteY1"/>
              </a:cxn>
              <a:cxn ang="0">
                <a:pos x="connsiteX2" y="connsiteY2"/>
              </a:cxn>
              <a:cxn ang="0">
                <a:pos x="connsiteX3" y="connsiteY3"/>
              </a:cxn>
            </a:cxnLst>
            <a:rect l="l" t="t" r="r" b="b"/>
            <a:pathLst>
              <a:path w="12192000" h="719137">
                <a:moveTo>
                  <a:pt x="0" y="0"/>
                </a:moveTo>
                <a:lnTo>
                  <a:pt x="12192000" y="0"/>
                </a:lnTo>
                <a:lnTo>
                  <a:pt x="12192000" y="719137"/>
                </a:lnTo>
                <a:lnTo>
                  <a:pt x="0" y="719137"/>
                </a:lnTo>
                <a:close/>
              </a:path>
            </a:pathLst>
          </a:custGeom>
          <a:blipFill>
            <a:blip r:embed="rId7" cstate="screen">
              <a:extLst>
                <a:ext uri="{28A0092B-C50C-407E-A947-70E740481C1C}">
                  <a14:useLocalDpi xmlns:a14="http://schemas.microsoft.com/office/drawing/2010/main"/>
                </a:ext>
                <a:ext uri="{96DAC541-7B7A-43D3-8B79-37D633B846F1}">
                  <asvg:svgBlip xmlns:asvg="http://schemas.microsoft.com/office/drawing/2016/SVG/main" r:embed="rId8"/>
                </a:ext>
              </a:extLst>
            </a:blip>
            <a:srcRect/>
            <a:stretch>
              <a:fillRect/>
            </a:stretch>
          </a:blipFill>
        </p:spPr>
        <p:txBody>
          <a:bodyPr wrap="square" anchor="b">
            <a:noAutofit/>
          </a:bodyPr>
          <a:lstStyle>
            <a:lvl1pPr marL="0" indent="0" algn="ctr">
              <a:buNone/>
              <a:defRPr sz="100">
                <a:solidFill>
                  <a:schemeClr val="tx1">
                    <a:alpha val="0"/>
                  </a:schemeClr>
                </a:solidFill>
              </a:defRPr>
            </a:lvl1pPr>
          </a:lstStyle>
          <a:p>
            <a:pPr lvl="0"/>
            <a:r>
              <a:rPr lang="en-US"/>
              <a:t>(</a:t>
            </a:r>
            <a:r>
              <a:rPr lang="en-US" err="1"/>
              <a:t>Niet</a:t>
            </a:r>
            <a:r>
              <a:rPr lang="en-US"/>
              <a:t> </a:t>
            </a:r>
            <a:r>
              <a:rPr lang="en-US" err="1"/>
              <a:t>verwijderen</a:t>
            </a:r>
            <a:r>
              <a:rPr lang="en-US"/>
              <a:t> </a:t>
            </a:r>
            <a:r>
              <a:rPr lang="en-US" err="1"/>
              <a:t>s.v.p.</a:t>
            </a:r>
            <a:r>
              <a:rPr lang="en-US"/>
              <a:t>)</a:t>
            </a:r>
            <a:endParaRPr lang="nl-NL"/>
          </a:p>
        </p:txBody>
      </p:sp>
      <p:sp>
        <p:nvSpPr>
          <p:cNvPr id="23" name="Tijdelijke aanduiding voor tekst 57">
            <a:extLst>
              <a:ext uri="{FF2B5EF4-FFF2-40B4-BE49-F238E27FC236}">
                <a16:creationId xmlns:a16="http://schemas.microsoft.com/office/drawing/2014/main" id="{04E8E24A-46D1-47B1-94FE-3EFF7309D3BC}"/>
              </a:ext>
            </a:extLst>
          </p:cNvPr>
          <p:cNvSpPr>
            <a:spLocks noGrp="1"/>
          </p:cNvSpPr>
          <p:nvPr>
            <p:ph type="body" sz="quarter" idx="43" hasCustomPrompt="1"/>
          </p:nvPr>
        </p:nvSpPr>
        <p:spPr>
          <a:xfrm>
            <a:off x="-1" y="6138862"/>
            <a:ext cx="12192000" cy="719137"/>
          </a:xfrm>
          <a:custGeom>
            <a:avLst/>
            <a:gdLst>
              <a:gd name="connsiteX0" fmla="*/ 0 w 12192000"/>
              <a:gd name="connsiteY0" fmla="*/ 0 h 719137"/>
              <a:gd name="connsiteX1" fmla="*/ 12192000 w 12192000"/>
              <a:gd name="connsiteY1" fmla="*/ 0 h 719137"/>
              <a:gd name="connsiteX2" fmla="*/ 12192000 w 12192000"/>
              <a:gd name="connsiteY2" fmla="*/ 719137 h 719137"/>
              <a:gd name="connsiteX3" fmla="*/ 0 w 12192000"/>
              <a:gd name="connsiteY3" fmla="*/ 719137 h 719137"/>
            </a:gdLst>
            <a:ahLst/>
            <a:cxnLst>
              <a:cxn ang="0">
                <a:pos x="connsiteX0" y="connsiteY0"/>
              </a:cxn>
              <a:cxn ang="0">
                <a:pos x="connsiteX1" y="connsiteY1"/>
              </a:cxn>
              <a:cxn ang="0">
                <a:pos x="connsiteX2" y="connsiteY2"/>
              </a:cxn>
              <a:cxn ang="0">
                <a:pos x="connsiteX3" y="connsiteY3"/>
              </a:cxn>
            </a:cxnLst>
            <a:rect l="l" t="t" r="r" b="b"/>
            <a:pathLst>
              <a:path w="12192000" h="719137">
                <a:moveTo>
                  <a:pt x="0" y="0"/>
                </a:moveTo>
                <a:lnTo>
                  <a:pt x="12192000" y="0"/>
                </a:lnTo>
                <a:lnTo>
                  <a:pt x="12192000" y="719137"/>
                </a:lnTo>
                <a:lnTo>
                  <a:pt x="0" y="719137"/>
                </a:lnTo>
                <a:close/>
              </a:path>
            </a:pathLst>
          </a:custGeom>
          <a:solidFill>
            <a:schemeClr val="bg1"/>
          </a:solidFill>
        </p:spPr>
        <p:txBody>
          <a:bodyPr wrap="square" anchor="b">
            <a:noAutofit/>
          </a:bodyPr>
          <a:lstStyle>
            <a:lvl1pPr marL="0" indent="0" algn="ctr">
              <a:buNone/>
              <a:defRPr sz="100">
                <a:solidFill>
                  <a:schemeClr val="tx1">
                    <a:alpha val="0"/>
                  </a:schemeClr>
                </a:solidFill>
              </a:defRPr>
            </a:lvl1pPr>
          </a:lstStyle>
          <a:p>
            <a:pPr lvl="0"/>
            <a:r>
              <a:rPr lang="en-US"/>
              <a:t>(</a:t>
            </a:r>
            <a:r>
              <a:rPr lang="en-US" err="1"/>
              <a:t>Niet</a:t>
            </a:r>
            <a:r>
              <a:rPr lang="en-US"/>
              <a:t> </a:t>
            </a:r>
            <a:r>
              <a:rPr lang="en-US" err="1"/>
              <a:t>verwijderen</a:t>
            </a:r>
            <a:r>
              <a:rPr lang="en-US"/>
              <a:t> </a:t>
            </a:r>
            <a:r>
              <a:rPr lang="en-US" err="1"/>
              <a:t>s.v.p.</a:t>
            </a:r>
            <a:r>
              <a:rPr lang="en-US"/>
              <a:t>)</a:t>
            </a:r>
            <a:endParaRPr lang="nl-NL"/>
          </a:p>
        </p:txBody>
      </p:sp>
      <p:sp>
        <p:nvSpPr>
          <p:cNvPr id="22" name="Tijdelijke aanduiding voor tekst 67">
            <a:extLst>
              <a:ext uri="{FF2B5EF4-FFF2-40B4-BE49-F238E27FC236}">
                <a16:creationId xmlns:a16="http://schemas.microsoft.com/office/drawing/2014/main" id="{72AECFDD-8AA3-44A3-9682-6174D7A54F4B}"/>
              </a:ext>
            </a:extLst>
          </p:cNvPr>
          <p:cNvSpPr>
            <a:spLocks noGrp="1"/>
          </p:cNvSpPr>
          <p:nvPr>
            <p:ph type="body" sz="quarter" idx="44" hasCustomPrompt="1"/>
          </p:nvPr>
        </p:nvSpPr>
        <p:spPr>
          <a:xfrm>
            <a:off x="5574000" y="6343653"/>
            <a:ext cx="1044000" cy="316800"/>
          </a:xfrm>
          <a:custGeom>
            <a:avLst/>
            <a:gdLst>
              <a:gd name="connsiteX0" fmla="*/ 0 w 12192000"/>
              <a:gd name="connsiteY0" fmla="*/ 0 h 719137"/>
              <a:gd name="connsiteX1" fmla="*/ 12192000 w 12192000"/>
              <a:gd name="connsiteY1" fmla="*/ 0 h 719137"/>
              <a:gd name="connsiteX2" fmla="*/ 12192000 w 12192000"/>
              <a:gd name="connsiteY2" fmla="*/ 719137 h 719137"/>
              <a:gd name="connsiteX3" fmla="*/ 0 w 12192000"/>
              <a:gd name="connsiteY3" fmla="*/ 719137 h 719137"/>
            </a:gdLst>
            <a:ahLst/>
            <a:cxnLst>
              <a:cxn ang="0">
                <a:pos x="connsiteX0" y="connsiteY0"/>
              </a:cxn>
              <a:cxn ang="0">
                <a:pos x="connsiteX1" y="connsiteY1"/>
              </a:cxn>
              <a:cxn ang="0">
                <a:pos x="connsiteX2" y="connsiteY2"/>
              </a:cxn>
              <a:cxn ang="0">
                <a:pos x="connsiteX3" y="connsiteY3"/>
              </a:cxn>
            </a:cxnLst>
            <a:rect l="l" t="t" r="r" b="b"/>
            <a:pathLst>
              <a:path w="12192000" h="719137">
                <a:moveTo>
                  <a:pt x="0" y="0"/>
                </a:moveTo>
                <a:lnTo>
                  <a:pt x="12192000" y="0"/>
                </a:lnTo>
                <a:lnTo>
                  <a:pt x="12192000" y="719137"/>
                </a:lnTo>
                <a:lnTo>
                  <a:pt x="0" y="719137"/>
                </a:lnTo>
                <a:close/>
              </a:path>
            </a:pathLst>
          </a:custGeom>
          <a:blipFill>
            <a:blip r:embed="rId9" cstate="screen">
              <a:extLst>
                <a:ext uri="{28A0092B-C50C-407E-A947-70E740481C1C}">
                  <a14:useLocalDpi xmlns:a14="http://schemas.microsoft.com/office/drawing/2010/main"/>
                </a:ext>
              </a:extLst>
            </a:blip>
            <a:srcRect/>
            <a:stretch>
              <a:fillRect l="-185" r="-185"/>
            </a:stretch>
          </a:blipFill>
        </p:spPr>
        <p:txBody>
          <a:bodyPr wrap="square" anchor="b">
            <a:noAutofit/>
          </a:bodyPr>
          <a:lstStyle>
            <a:lvl1pPr marL="0" indent="0" algn="ctr">
              <a:buNone/>
              <a:defRPr sz="100">
                <a:solidFill>
                  <a:schemeClr val="tx1">
                    <a:alpha val="0"/>
                  </a:schemeClr>
                </a:solidFill>
              </a:defRPr>
            </a:lvl1pPr>
          </a:lstStyle>
          <a:p>
            <a:pPr lvl="0"/>
            <a:r>
              <a:rPr lang="en-US"/>
              <a:t>(</a:t>
            </a:r>
            <a:r>
              <a:rPr lang="en-US" err="1"/>
              <a:t>Niet</a:t>
            </a:r>
            <a:r>
              <a:rPr lang="en-US"/>
              <a:t> </a:t>
            </a:r>
            <a:r>
              <a:rPr lang="en-US" err="1"/>
              <a:t>verwijderen</a:t>
            </a:r>
            <a:r>
              <a:rPr lang="en-US"/>
              <a:t> </a:t>
            </a:r>
            <a:r>
              <a:rPr lang="en-US" err="1"/>
              <a:t>s.v.p.</a:t>
            </a:r>
            <a:r>
              <a:rPr lang="en-US"/>
              <a:t>)</a:t>
            </a:r>
            <a:endParaRPr lang="nl-NL"/>
          </a:p>
        </p:txBody>
      </p:sp>
    </p:spTree>
    <p:extLst>
      <p:ext uri="{BB962C8B-B14F-4D97-AF65-F5344CB8AC3E}">
        <p14:creationId xmlns:p14="http://schemas.microsoft.com/office/powerpoint/2010/main" val="2578004894"/>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withEffect">
                                  <p:stCondLst>
                                    <p:cond delay="750"/>
                                  </p:stCondLst>
                                  <p:iterate type="lt">
                                    <p:tmPct val="5000"/>
                                  </p:iterate>
                                  <p:childTnLst>
                                    <p:set>
                                      <p:cBhvr>
                                        <p:cTn id="6" dur="1" fill="hold">
                                          <p:stCondLst>
                                            <p:cond delay="0"/>
                                          </p:stCondLst>
                                        </p:cTn>
                                        <p:tgtEl>
                                          <p:spTgt spid="6"/>
                                        </p:tgtEl>
                                        <p:attrNameLst>
                                          <p:attrName>style.visibility</p:attrName>
                                        </p:attrNameLst>
                                      </p:cBhvr>
                                      <p:to>
                                        <p:strVal val="visible"/>
                                      </p:to>
                                    </p:set>
                                    <p:animEffect transition="in" filter="wipe(right)">
                                      <p:cBhvr>
                                        <p:cTn id="7" dur="500"/>
                                        <p:tgtEl>
                                          <p:spTgt spid="6"/>
                                        </p:tgtEl>
                                      </p:cBhvr>
                                    </p:animEffect>
                                  </p:childTnLst>
                                </p:cTn>
                              </p:par>
                              <p:par>
                                <p:cTn id="8" presetID="10" presetClass="entr" presetSubtype="0" fill="hold" grpId="0" nodeType="withEffect">
                                  <p:stCondLst>
                                    <p:cond delay="1250"/>
                                  </p:stCondLst>
                                  <p:childTnLst>
                                    <p:set>
                                      <p:cBhvr>
                                        <p:cTn id="9" dur="1" fill="hold">
                                          <p:stCondLst>
                                            <p:cond delay="0"/>
                                          </p:stCondLst>
                                        </p:cTn>
                                        <p:tgtEl>
                                          <p:spTgt spid="48"/>
                                        </p:tgtEl>
                                        <p:attrNameLst>
                                          <p:attrName>style.visibility</p:attrName>
                                        </p:attrNameLst>
                                      </p:cBhvr>
                                      <p:to>
                                        <p:strVal val="visible"/>
                                      </p:to>
                                    </p:set>
                                    <p:animEffect transition="in" filter="fade">
                                      <p:cBhvr>
                                        <p:cTn id="10" dur="750"/>
                                        <p:tgtEl>
                                          <p:spTgt spid="48"/>
                                        </p:tgtEl>
                                      </p:cBhvr>
                                    </p:animEffect>
                                  </p:childTnLst>
                                </p:cTn>
                              </p:par>
                              <p:par>
                                <p:cTn id="11" presetID="10" presetClass="entr" presetSubtype="0" fill="hold" grpId="0" nodeType="withEffect">
                                  <p:stCondLst>
                                    <p:cond delay="1500"/>
                                  </p:stCondLst>
                                  <p:childTnLst>
                                    <p:set>
                                      <p:cBhvr>
                                        <p:cTn id="12" dur="1" fill="hold">
                                          <p:stCondLst>
                                            <p:cond delay="0"/>
                                          </p:stCondLst>
                                        </p:cTn>
                                        <p:tgtEl>
                                          <p:spTgt spid="49">
                                            <p:txEl>
                                              <p:pRg st="0" end="0"/>
                                            </p:txEl>
                                          </p:spTgt>
                                        </p:tgtEl>
                                        <p:attrNameLst>
                                          <p:attrName>style.visibility</p:attrName>
                                        </p:attrNameLst>
                                      </p:cBhvr>
                                      <p:to>
                                        <p:strVal val="visible"/>
                                      </p:to>
                                    </p:set>
                                    <p:animEffect transition="in" filter="fade">
                                      <p:cBhvr>
                                        <p:cTn id="13" dur="1000"/>
                                        <p:tgtEl>
                                          <p:spTgt spid="49">
                                            <p:txEl>
                                              <p:pRg st="0" end="0"/>
                                            </p:txEl>
                                          </p:spTgt>
                                        </p:tgtEl>
                                      </p:cBhvr>
                                    </p:animEffect>
                                  </p:childTnLst>
                                </p:cTn>
                              </p:par>
                              <p:par>
                                <p:cTn id="14" presetID="10" presetClass="entr" presetSubtype="0" fill="hold" grpId="0" nodeType="withEffect">
                                  <p:stCondLst>
                                    <p:cond delay="2000"/>
                                  </p:stCondLst>
                                  <p:childTnLst>
                                    <p:set>
                                      <p:cBhvr>
                                        <p:cTn id="15" dur="1" fill="hold">
                                          <p:stCondLst>
                                            <p:cond delay="0"/>
                                          </p:stCondLst>
                                        </p:cTn>
                                        <p:tgtEl>
                                          <p:spTgt spid="50"/>
                                        </p:tgtEl>
                                        <p:attrNameLst>
                                          <p:attrName>style.visibility</p:attrName>
                                        </p:attrNameLst>
                                      </p:cBhvr>
                                      <p:to>
                                        <p:strVal val="visible"/>
                                      </p:to>
                                    </p:set>
                                    <p:animEffect transition="in" filter="fade">
                                      <p:cBhvr>
                                        <p:cTn id="16" dur="1000"/>
                                        <p:tgtEl>
                                          <p:spTgt spid="50"/>
                                        </p:tgtEl>
                                      </p:cBhvr>
                                    </p:animEffect>
                                  </p:childTnLst>
                                </p:cTn>
                              </p:par>
                              <p:par>
                                <p:cTn id="17" presetID="2" presetClass="entr" presetSubtype="8" decel="100000" fill="hold" grpId="0" nodeType="withEffect">
                                  <p:stCondLst>
                                    <p:cond delay="2600"/>
                                  </p:stCondLst>
                                  <p:childTnLst>
                                    <p:set>
                                      <p:cBhvr>
                                        <p:cTn id="18" dur="1" fill="hold">
                                          <p:stCondLst>
                                            <p:cond delay="0"/>
                                          </p:stCondLst>
                                        </p:cTn>
                                        <p:tgtEl>
                                          <p:spTgt spid="54"/>
                                        </p:tgtEl>
                                        <p:attrNameLst>
                                          <p:attrName>style.visibility</p:attrName>
                                        </p:attrNameLst>
                                      </p:cBhvr>
                                      <p:to>
                                        <p:strVal val="visible"/>
                                      </p:to>
                                    </p:set>
                                    <p:anim calcmode="lin" valueType="num">
                                      <p:cBhvr additive="base">
                                        <p:cTn id="19" dur="1000" fill="hold"/>
                                        <p:tgtEl>
                                          <p:spTgt spid="54"/>
                                        </p:tgtEl>
                                        <p:attrNameLst>
                                          <p:attrName>ppt_x</p:attrName>
                                        </p:attrNameLst>
                                      </p:cBhvr>
                                      <p:tavLst>
                                        <p:tav tm="0">
                                          <p:val>
                                            <p:strVal val="0-#ppt_w/2"/>
                                          </p:val>
                                        </p:tav>
                                        <p:tav tm="100000">
                                          <p:val>
                                            <p:strVal val="#ppt_x"/>
                                          </p:val>
                                        </p:tav>
                                      </p:tavLst>
                                    </p:anim>
                                    <p:anim calcmode="lin" valueType="num">
                                      <p:cBhvr additive="base">
                                        <p:cTn id="20" dur="1000" fill="hold"/>
                                        <p:tgtEl>
                                          <p:spTgt spid="54"/>
                                        </p:tgtEl>
                                        <p:attrNameLst>
                                          <p:attrName>ppt_y</p:attrName>
                                        </p:attrNameLst>
                                      </p:cBhvr>
                                      <p:tavLst>
                                        <p:tav tm="0">
                                          <p:val>
                                            <p:strVal val="#ppt_y"/>
                                          </p:val>
                                        </p:tav>
                                        <p:tav tm="100000">
                                          <p:val>
                                            <p:strVal val="#ppt_y"/>
                                          </p:val>
                                        </p:tav>
                                      </p:tavLst>
                                    </p:anim>
                                  </p:childTnLst>
                                </p:cTn>
                              </p:par>
                              <p:par>
                                <p:cTn id="21" presetID="2" presetClass="entr" presetSubtype="8" decel="100000" fill="hold" grpId="0" nodeType="withEffect">
                                  <p:stCondLst>
                                    <p:cond delay="2250"/>
                                  </p:stCondLst>
                                  <p:childTnLst>
                                    <p:set>
                                      <p:cBhvr>
                                        <p:cTn id="22" dur="1" fill="hold">
                                          <p:stCondLst>
                                            <p:cond delay="0"/>
                                          </p:stCondLst>
                                        </p:cTn>
                                        <p:tgtEl>
                                          <p:spTgt spid="51"/>
                                        </p:tgtEl>
                                        <p:attrNameLst>
                                          <p:attrName>style.visibility</p:attrName>
                                        </p:attrNameLst>
                                      </p:cBhvr>
                                      <p:to>
                                        <p:strVal val="visible"/>
                                      </p:to>
                                    </p:set>
                                    <p:anim calcmode="lin" valueType="num">
                                      <p:cBhvr additive="base">
                                        <p:cTn id="23" dur="1000" fill="hold"/>
                                        <p:tgtEl>
                                          <p:spTgt spid="51"/>
                                        </p:tgtEl>
                                        <p:attrNameLst>
                                          <p:attrName>ppt_x</p:attrName>
                                        </p:attrNameLst>
                                      </p:cBhvr>
                                      <p:tavLst>
                                        <p:tav tm="0">
                                          <p:val>
                                            <p:strVal val="0-#ppt_w/2"/>
                                          </p:val>
                                        </p:tav>
                                        <p:tav tm="100000">
                                          <p:val>
                                            <p:strVal val="#ppt_x"/>
                                          </p:val>
                                        </p:tav>
                                      </p:tavLst>
                                    </p:anim>
                                    <p:anim calcmode="lin" valueType="num">
                                      <p:cBhvr additive="base">
                                        <p:cTn id="24" dur="1000" fill="hold"/>
                                        <p:tgtEl>
                                          <p:spTgt spid="51"/>
                                        </p:tgtEl>
                                        <p:attrNameLst>
                                          <p:attrName>ppt_y</p:attrName>
                                        </p:attrNameLst>
                                      </p:cBhvr>
                                      <p:tavLst>
                                        <p:tav tm="0">
                                          <p:val>
                                            <p:strVal val="#ppt_y"/>
                                          </p:val>
                                        </p:tav>
                                        <p:tav tm="100000">
                                          <p:val>
                                            <p:strVal val="#ppt_y"/>
                                          </p:val>
                                        </p:tav>
                                      </p:tavLst>
                                    </p:anim>
                                  </p:childTnLst>
                                </p:cTn>
                              </p:par>
                              <p:par>
                                <p:cTn id="25" presetID="2" presetClass="entr" presetSubtype="8" decel="100000" fill="hold" grpId="0" nodeType="withEffect">
                                  <p:stCondLst>
                                    <p:cond delay="2750"/>
                                  </p:stCondLst>
                                  <p:childTnLst>
                                    <p:set>
                                      <p:cBhvr>
                                        <p:cTn id="26" dur="1" fill="hold">
                                          <p:stCondLst>
                                            <p:cond delay="0"/>
                                          </p:stCondLst>
                                        </p:cTn>
                                        <p:tgtEl>
                                          <p:spTgt spid="55"/>
                                        </p:tgtEl>
                                        <p:attrNameLst>
                                          <p:attrName>style.visibility</p:attrName>
                                        </p:attrNameLst>
                                      </p:cBhvr>
                                      <p:to>
                                        <p:strVal val="visible"/>
                                      </p:to>
                                    </p:set>
                                    <p:anim calcmode="lin" valueType="num">
                                      <p:cBhvr additive="base">
                                        <p:cTn id="27" dur="1000" fill="hold"/>
                                        <p:tgtEl>
                                          <p:spTgt spid="55"/>
                                        </p:tgtEl>
                                        <p:attrNameLst>
                                          <p:attrName>ppt_x</p:attrName>
                                        </p:attrNameLst>
                                      </p:cBhvr>
                                      <p:tavLst>
                                        <p:tav tm="0">
                                          <p:val>
                                            <p:strVal val="0-#ppt_w/2"/>
                                          </p:val>
                                        </p:tav>
                                        <p:tav tm="100000">
                                          <p:val>
                                            <p:strVal val="#ppt_x"/>
                                          </p:val>
                                        </p:tav>
                                      </p:tavLst>
                                    </p:anim>
                                    <p:anim calcmode="lin" valueType="num">
                                      <p:cBhvr additive="base">
                                        <p:cTn id="28" dur="1000" fill="hold"/>
                                        <p:tgtEl>
                                          <p:spTgt spid="55"/>
                                        </p:tgtEl>
                                        <p:attrNameLst>
                                          <p:attrName>ppt_y</p:attrName>
                                        </p:attrNameLst>
                                      </p:cBhvr>
                                      <p:tavLst>
                                        <p:tav tm="0">
                                          <p:val>
                                            <p:strVal val="#ppt_y"/>
                                          </p:val>
                                        </p:tav>
                                        <p:tav tm="100000">
                                          <p:val>
                                            <p:strVal val="#ppt_y"/>
                                          </p:val>
                                        </p:tav>
                                      </p:tavLst>
                                    </p:anim>
                                  </p:childTnLst>
                                </p:cTn>
                              </p:par>
                              <p:par>
                                <p:cTn id="29" presetID="2" presetClass="entr" presetSubtype="8" decel="100000" fill="hold" grpId="0" nodeType="withEffect">
                                  <p:stCondLst>
                                    <p:cond delay="2350"/>
                                  </p:stCondLst>
                                  <p:childTnLst>
                                    <p:set>
                                      <p:cBhvr>
                                        <p:cTn id="30" dur="1" fill="hold">
                                          <p:stCondLst>
                                            <p:cond delay="0"/>
                                          </p:stCondLst>
                                        </p:cTn>
                                        <p:tgtEl>
                                          <p:spTgt spid="52"/>
                                        </p:tgtEl>
                                        <p:attrNameLst>
                                          <p:attrName>style.visibility</p:attrName>
                                        </p:attrNameLst>
                                      </p:cBhvr>
                                      <p:to>
                                        <p:strVal val="visible"/>
                                      </p:to>
                                    </p:set>
                                    <p:anim calcmode="lin" valueType="num">
                                      <p:cBhvr additive="base">
                                        <p:cTn id="31" dur="1000" fill="hold"/>
                                        <p:tgtEl>
                                          <p:spTgt spid="52"/>
                                        </p:tgtEl>
                                        <p:attrNameLst>
                                          <p:attrName>ppt_x</p:attrName>
                                        </p:attrNameLst>
                                      </p:cBhvr>
                                      <p:tavLst>
                                        <p:tav tm="0">
                                          <p:val>
                                            <p:strVal val="0-#ppt_w/2"/>
                                          </p:val>
                                        </p:tav>
                                        <p:tav tm="100000">
                                          <p:val>
                                            <p:strVal val="#ppt_x"/>
                                          </p:val>
                                        </p:tav>
                                      </p:tavLst>
                                    </p:anim>
                                    <p:anim calcmode="lin" valueType="num">
                                      <p:cBhvr additive="base">
                                        <p:cTn id="32" dur="1000" fill="hold"/>
                                        <p:tgtEl>
                                          <p:spTgt spid="52"/>
                                        </p:tgtEl>
                                        <p:attrNameLst>
                                          <p:attrName>ppt_y</p:attrName>
                                        </p:attrNameLst>
                                      </p:cBhvr>
                                      <p:tavLst>
                                        <p:tav tm="0">
                                          <p:val>
                                            <p:strVal val="#ppt_y"/>
                                          </p:val>
                                        </p:tav>
                                        <p:tav tm="100000">
                                          <p:val>
                                            <p:strVal val="#ppt_y"/>
                                          </p:val>
                                        </p:tav>
                                      </p:tavLst>
                                    </p:anim>
                                  </p:childTnLst>
                                </p:cTn>
                              </p:par>
                              <p:par>
                                <p:cTn id="33" presetID="2" presetClass="entr" presetSubtype="8" decel="100000" fill="hold" grpId="0" nodeType="withEffect">
                                  <p:stCondLst>
                                    <p:cond delay="3000"/>
                                  </p:stCondLst>
                                  <p:childTnLst>
                                    <p:set>
                                      <p:cBhvr>
                                        <p:cTn id="34" dur="1" fill="hold">
                                          <p:stCondLst>
                                            <p:cond delay="0"/>
                                          </p:stCondLst>
                                        </p:cTn>
                                        <p:tgtEl>
                                          <p:spTgt spid="56"/>
                                        </p:tgtEl>
                                        <p:attrNameLst>
                                          <p:attrName>style.visibility</p:attrName>
                                        </p:attrNameLst>
                                      </p:cBhvr>
                                      <p:to>
                                        <p:strVal val="visible"/>
                                      </p:to>
                                    </p:set>
                                    <p:anim calcmode="lin" valueType="num">
                                      <p:cBhvr additive="base">
                                        <p:cTn id="35" dur="1000" fill="hold"/>
                                        <p:tgtEl>
                                          <p:spTgt spid="56"/>
                                        </p:tgtEl>
                                        <p:attrNameLst>
                                          <p:attrName>ppt_x</p:attrName>
                                        </p:attrNameLst>
                                      </p:cBhvr>
                                      <p:tavLst>
                                        <p:tav tm="0">
                                          <p:val>
                                            <p:strVal val="0-#ppt_w/2"/>
                                          </p:val>
                                        </p:tav>
                                        <p:tav tm="100000">
                                          <p:val>
                                            <p:strVal val="#ppt_x"/>
                                          </p:val>
                                        </p:tav>
                                      </p:tavLst>
                                    </p:anim>
                                    <p:anim calcmode="lin" valueType="num">
                                      <p:cBhvr additive="base">
                                        <p:cTn id="36" dur="1000" fill="hold"/>
                                        <p:tgtEl>
                                          <p:spTgt spid="56"/>
                                        </p:tgtEl>
                                        <p:attrNameLst>
                                          <p:attrName>ppt_y</p:attrName>
                                        </p:attrNameLst>
                                      </p:cBhvr>
                                      <p:tavLst>
                                        <p:tav tm="0">
                                          <p:val>
                                            <p:strVal val="#ppt_y"/>
                                          </p:val>
                                        </p:tav>
                                        <p:tav tm="100000">
                                          <p:val>
                                            <p:strVal val="#ppt_y"/>
                                          </p:val>
                                        </p:tav>
                                      </p:tavLst>
                                    </p:anim>
                                  </p:childTnLst>
                                </p:cTn>
                              </p:par>
                              <p:par>
                                <p:cTn id="37" presetID="2" presetClass="entr" presetSubtype="8" decel="100000" fill="hold" grpId="0" nodeType="withEffect">
                                  <p:stCondLst>
                                    <p:cond delay="2450"/>
                                  </p:stCondLst>
                                  <p:childTnLst>
                                    <p:set>
                                      <p:cBhvr>
                                        <p:cTn id="38" dur="1" fill="hold">
                                          <p:stCondLst>
                                            <p:cond delay="0"/>
                                          </p:stCondLst>
                                        </p:cTn>
                                        <p:tgtEl>
                                          <p:spTgt spid="53"/>
                                        </p:tgtEl>
                                        <p:attrNameLst>
                                          <p:attrName>style.visibility</p:attrName>
                                        </p:attrNameLst>
                                      </p:cBhvr>
                                      <p:to>
                                        <p:strVal val="visible"/>
                                      </p:to>
                                    </p:set>
                                    <p:anim calcmode="lin" valueType="num">
                                      <p:cBhvr additive="base">
                                        <p:cTn id="39" dur="1000" fill="hold"/>
                                        <p:tgtEl>
                                          <p:spTgt spid="53"/>
                                        </p:tgtEl>
                                        <p:attrNameLst>
                                          <p:attrName>ppt_x</p:attrName>
                                        </p:attrNameLst>
                                      </p:cBhvr>
                                      <p:tavLst>
                                        <p:tav tm="0">
                                          <p:val>
                                            <p:strVal val="0-#ppt_w/2"/>
                                          </p:val>
                                        </p:tav>
                                        <p:tav tm="100000">
                                          <p:val>
                                            <p:strVal val="#ppt_x"/>
                                          </p:val>
                                        </p:tav>
                                      </p:tavLst>
                                    </p:anim>
                                    <p:anim calcmode="lin" valueType="num">
                                      <p:cBhvr additive="base">
                                        <p:cTn id="40" dur="1000" fill="hold"/>
                                        <p:tgtEl>
                                          <p:spTgt spid="53"/>
                                        </p:tgtEl>
                                        <p:attrNameLst>
                                          <p:attrName>ppt_y</p:attrName>
                                        </p:attrNameLst>
                                      </p:cBhvr>
                                      <p:tavLst>
                                        <p:tav tm="0">
                                          <p:val>
                                            <p:strVal val="#ppt_y"/>
                                          </p:val>
                                        </p:tav>
                                        <p:tav tm="100000">
                                          <p:val>
                                            <p:strVal val="#ppt_y"/>
                                          </p:val>
                                        </p:tav>
                                      </p:tavLst>
                                    </p:anim>
                                  </p:childTnLst>
                                </p:cTn>
                              </p:par>
                              <p:par>
                                <p:cTn id="41" presetID="2" presetClass="entr" presetSubtype="8" decel="100000" fill="hold" grpId="0" nodeType="withEffect">
                                  <p:stCondLst>
                                    <p:cond delay="0"/>
                                  </p:stCondLst>
                                  <p:childTnLst>
                                    <p:set>
                                      <p:cBhvr>
                                        <p:cTn id="42" dur="1" fill="hold">
                                          <p:stCondLst>
                                            <p:cond delay="0"/>
                                          </p:stCondLst>
                                        </p:cTn>
                                        <p:tgtEl>
                                          <p:spTgt spid="25"/>
                                        </p:tgtEl>
                                        <p:attrNameLst>
                                          <p:attrName>style.visibility</p:attrName>
                                        </p:attrNameLst>
                                      </p:cBhvr>
                                      <p:to>
                                        <p:strVal val="visible"/>
                                      </p:to>
                                    </p:set>
                                    <p:anim calcmode="lin" valueType="num">
                                      <p:cBhvr additive="base">
                                        <p:cTn id="43" dur="1250" fill="hold"/>
                                        <p:tgtEl>
                                          <p:spTgt spid="25"/>
                                        </p:tgtEl>
                                        <p:attrNameLst>
                                          <p:attrName>ppt_x</p:attrName>
                                        </p:attrNameLst>
                                      </p:cBhvr>
                                      <p:tavLst>
                                        <p:tav tm="0">
                                          <p:val>
                                            <p:strVal val="0-#ppt_w/2"/>
                                          </p:val>
                                        </p:tav>
                                        <p:tav tm="100000">
                                          <p:val>
                                            <p:strVal val="#ppt_x"/>
                                          </p:val>
                                        </p:tav>
                                      </p:tavLst>
                                    </p:anim>
                                    <p:anim calcmode="lin" valueType="num">
                                      <p:cBhvr additive="base">
                                        <p:cTn id="44" dur="1250" fill="hold"/>
                                        <p:tgtEl>
                                          <p:spTgt spid="25"/>
                                        </p:tgtEl>
                                        <p:attrNameLst>
                                          <p:attrName>ppt_y</p:attrName>
                                        </p:attrNameLst>
                                      </p:cBhvr>
                                      <p:tavLst>
                                        <p:tav tm="0">
                                          <p:val>
                                            <p:strVal val="#ppt_y"/>
                                          </p:val>
                                        </p:tav>
                                        <p:tav tm="100000">
                                          <p:val>
                                            <p:strVal val="#ppt_y"/>
                                          </p:val>
                                        </p:tav>
                                      </p:tavLst>
                                    </p:anim>
                                  </p:childTnLst>
                                </p:cTn>
                              </p:par>
                              <p:par>
                                <p:cTn id="45" presetID="2" presetClass="entr" presetSubtype="4" decel="100000" fill="hold" nodeType="withEffect">
                                  <p:stCondLst>
                                    <p:cond delay="0"/>
                                  </p:stCondLst>
                                  <p:childTnLst>
                                    <p:set>
                                      <p:cBhvr>
                                        <p:cTn id="46" dur="1" fill="hold">
                                          <p:stCondLst>
                                            <p:cond delay="0"/>
                                          </p:stCondLst>
                                        </p:cTn>
                                        <p:tgtEl>
                                          <p:spTgt spid="24"/>
                                        </p:tgtEl>
                                        <p:attrNameLst>
                                          <p:attrName>style.visibility</p:attrName>
                                        </p:attrNameLst>
                                      </p:cBhvr>
                                      <p:to>
                                        <p:strVal val="visible"/>
                                      </p:to>
                                    </p:set>
                                    <p:anim calcmode="lin" valueType="num">
                                      <p:cBhvr additive="base">
                                        <p:cTn id="47" dur="1250" fill="hold"/>
                                        <p:tgtEl>
                                          <p:spTgt spid="24"/>
                                        </p:tgtEl>
                                        <p:attrNameLst>
                                          <p:attrName>ppt_x</p:attrName>
                                        </p:attrNameLst>
                                      </p:cBhvr>
                                      <p:tavLst>
                                        <p:tav tm="0">
                                          <p:val>
                                            <p:strVal val="#ppt_x"/>
                                          </p:val>
                                        </p:tav>
                                        <p:tav tm="100000">
                                          <p:val>
                                            <p:strVal val="#ppt_x"/>
                                          </p:val>
                                        </p:tav>
                                      </p:tavLst>
                                    </p:anim>
                                    <p:anim calcmode="lin" valueType="num">
                                      <p:cBhvr additive="base">
                                        <p:cTn id="48" dur="1250" fill="hold"/>
                                        <p:tgtEl>
                                          <p:spTgt spid="2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6" grpId="0"/>
      <p:bldP spid="48" grpId="0" animBg="1"/>
      <p:bldP spid="49" grpId="0" build="p">
        <p:tmplLst>
          <p:tmpl lvl="1">
            <p:tnLst>
              <p:par>
                <p:cTn presetID="10" presetClass="entr" presetSubtype="0" fill="hold" nodeType="withEffect">
                  <p:stCondLst>
                    <p:cond delay="1500"/>
                  </p:stCondLst>
                  <p:childTnLst>
                    <p:set>
                      <p:cBhvr>
                        <p:cTn dur="1" fill="hold">
                          <p:stCondLst>
                            <p:cond delay="0"/>
                          </p:stCondLst>
                        </p:cTn>
                        <p:tgtEl>
                          <p:spTgt spid="49"/>
                        </p:tgtEl>
                        <p:attrNameLst>
                          <p:attrName>style.visibility</p:attrName>
                        </p:attrNameLst>
                      </p:cBhvr>
                      <p:to>
                        <p:strVal val="visible"/>
                      </p:to>
                    </p:set>
                    <p:animEffect transition="in" filter="fade">
                      <p:cBhvr>
                        <p:cTn dur="1000"/>
                        <p:tgtEl>
                          <p:spTgt spid="49"/>
                        </p:tgtEl>
                      </p:cBhvr>
                    </p:animEffect>
                  </p:childTnLst>
                </p:cTn>
              </p:par>
            </p:tnLst>
          </p:tmpl>
        </p:tmplLst>
      </p:bldP>
      <p:bldP spid="50" grpId="0" animBg="1">
        <p:tmplLst>
          <p:tmpl>
            <p:tnLst>
              <p:par>
                <p:cTn presetID="10" presetClass="entr" presetSubtype="0" fill="hold" nodeType="withEffect">
                  <p:stCondLst>
                    <p:cond delay="2000"/>
                  </p:stCondLst>
                  <p:childTnLst>
                    <p:set>
                      <p:cBhvr>
                        <p:cTn dur="1" fill="hold">
                          <p:stCondLst>
                            <p:cond delay="0"/>
                          </p:stCondLst>
                        </p:cTn>
                        <p:tgtEl>
                          <p:spTgt spid="50"/>
                        </p:tgtEl>
                        <p:attrNameLst>
                          <p:attrName>style.visibility</p:attrName>
                        </p:attrNameLst>
                      </p:cBhvr>
                      <p:to>
                        <p:strVal val="visible"/>
                      </p:to>
                    </p:set>
                    <p:animEffect transition="in" filter="fade">
                      <p:cBhvr>
                        <p:cTn dur="1000"/>
                        <p:tgtEl>
                          <p:spTgt spid="50"/>
                        </p:tgtEl>
                      </p:cBhvr>
                    </p:animEffect>
                  </p:childTnLst>
                </p:cTn>
              </p:par>
            </p:tnLst>
          </p:tmpl>
        </p:tmplLst>
      </p:bldP>
      <p:bldP spid="51" grpId="0">
        <p:tmplLst>
          <p:tmpl>
            <p:tnLst>
              <p:par>
                <p:cTn presetID="2" presetClass="entr" presetSubtype="8" decel="100000" fill="hold" nodeType="withEffect">
                  <p:stCondLst>
                    <p:cond delay="2250"/>
                  </p:stCondLst>
                  <p:childTnLst>
                    <p:set>
                      <p:cBhvr>
                        <p:cTn dur="1" fill="hold">
                          <p:stCondLst>
                            <p:cond delay="0"/>
                          </p:stCondLst>
                        </p:cTn>
                        <p:tgtEl>
                          <p:spTgt spid="51"/>
                        </p:tgtEl>
                        <p:attrNameLst>
                          <p:attrName>style.visibility</p:attrName>
                        </p:attrNameLst>
                      </p:cBhvr>
                      <p:to>
                        <p:strVal val="visible"/>
                      </p:to>
                    </p:set>
                    <p:anim calcmode="lin" valueType="num">
                      <p:cBhvr additive="base">
                        <p:cTn dur="1000" fill="hold"/>
                        <p:tgtEl>
                          <p:spTgt spid="51"/>
                        </p:tgtEl>
                        <p:attrNameLst>
                          <p:attrName>ppt_x</p:attrName>
                        </p:attrNameLst>
                      </p:cBhvr>
                      <p:tavLst>
                        <p:tav tm="0">
                          <p:val>
                            <p:strVal val="0-#ppt_w/2"/>
                          </p:val>
                        </p:tav>
                        <p:tav tm="100000">
                          <p:val>
                            <p:strVal val="#ppt_x"/>
                          </p:val>
                        </p:tav>
                      </p:tavLst>
                    </p:anim>
                    <p:anim calcmode="lin" valueType="num">
                      <p:cBhvr additive="base">
                        <p:cTn dur="1000" fill="hold"/>
                        <p:tgtEl>
                          <p:spTgt spid="51"/>
                        </p:tgtEl>
                        <p:attrNameLst>
                          <p:attrName>ppt_y</p:attrName>
                        </p:attrNameLst>
                      </p:cBhvr>
                      <p:tavLst>
                        <p:tav tm="0">
                          <p:val>
                            <p:strVal val="#ppt_y"/>
                          </p:val>
                        </p:tav>
                        <p:tav tm="100000">
                          <p:val>
                            <p:strVal val="#ppt_y"/>
                          </p:val>
                        </p:tav>
                      </p:tavLst>
                    </p:anim>
                  </p:childTnLst>
                </p:cTn>
              </p:par>
            </p:tnLst>
          </p:tmpl>
        </p:tmplLst>
      </p:bldP>
      <p:bldP spid="52" grpId="0">
        <p:tmplLst>
          <p:tmpl>
            <p:tnLst>
              <p:par>
                <p:cTn presetID="2" presetClass="entr" presetSubtype="8" decel="100000" fill="hold" nodeType="withEffect">
                  <p:stCondLst>
                    <p:cond delay="2350"/>
                  </p:stCondLst>
                  <p:childTnLst>
                    <p:set>
                      <p:cBhvr>
                        <p:cTn dur="1" fill="hold">
                          <p:stCondLst>
                            <p:cond delay="0"/>
                          </p:stCondLst>
                        </p:cTn>
                        <p:tgtEl>
                          <p:spTgt spid="52"/>
                        </p:tgtEl>
                        <p:attrNameLst>
                          <p:attrName>style.visibility</p:attrName>
                        </p:attrNameLst>
                      </p:cBhvr>
                      <p:to>
                        <p:strVal val="visible"/>
                      </p:to>
                    </p:set>
                    <p:anim calcmode="lin" valueType="num">
                      <p:cBhvr additive="base">
                        <p:cTn dur="1000" fill="hold"/>
                        <p:tgtEl>
                          <p:spTgt spid="52"/>
                        </p:tgtEl>
                        <p:attrNameLst>
                          <p:attrName>ppt_x</p:attrName>
                        </p:attrNameLst>
                      </p:cBhvr>
                      <p:tavLst>
                        <p:tav tm="0">
                          <p:val>
                            <p:strVal val="0-#ppt_w/2"/>
                          </p:val>
                        </p:tav>
                        <p:tav tm="100000">
                          <p:val>
                            <p:strVal val="#ppt_x"/>
                          </p:val>
                        </p:tav>
                      </p:tavLst>
                    </p:anim>
                    <p:anim calcmode="lin" valueType="num">
                      <p:cBhvr additive="base">
                        <p:cTn dur="1000" fill="hold"/>
                        <p:tgtEl>
                          <p:spTgt spid="52"/>
                        </p:tgtEl>
                        <p:attrNameLst>
                          <p:attrName>ppt_y</p:attrName>
                        </p:attrNameLst>
                      </p:cBhvr>
                      <p:tavLst>
                        <p:tav tm="0">
                          <p:val>
                            <p:strVal val="#ppt_y"/>
                          </p:val>
                        </p:tav>
                        <p:tav tm="100000">
                          <p:val>
                            <p:strVal val="#ppt_y"/>
                          </p:val>
                        </p:tav>
                      </p:tavLst>
                    </p:anim>
                  </p:childTnLst>
                </p:cTn>
              </p:par>
            </p:tnLst>
          </p:tmpl>
        </p:tmplLst>
      </p:bldP>
      <p:bldP spid="53" grpId="0">
        <p:tmplLst>
          <p:tmpl>
            <p:tnLst>
              <p:par>
                <p:cTn presetID="2" presetClass="entr" presetSubtype="8" decel="100000" fill="hold" nodeType="withEffect">
                  <p:stCondLst>
                    <p:cond delay="2450"/>
                  </p:stCondLst>
                  <p:childTnLst>
                    <p:set>
                      <p:cBhvr>
                        <p:cTn dur="1" fill="hold">
                          <p:stCondLst>
                            <p:cond delay="0"/>
                          </p:stCondLst>
                        </p:cTn>
                        <p:tgtEl>
                          <p:spTgt spid="53"/>
                        </p:tgtEl>
                        <p:attrNameLst>
                          <p:attrName>style.visibility</p:attrName>
                        </p:attrNameLst>
                      </p:cBhvr>
                      <p:to>
                        <p:strVal val="visible"/>
                      </p:to>
                    </p:set>
                    <p:anim calcmode="lin" valueType="num">
                      <p:cBhvr additive="base">
                        <p:cTn dur="1000" fill="hold"/>
                        <p:tgtEl>
                          <p:spTgt spid="53"/>
                        </p:tgtEl>
                        <p:attrNameLst>
                          <p:attrName>ppt_x</p:attrName>
                        </p:attrNameLst>
                      </p:cBhvr>
                      <p:tavLst>
                        <p:tav tm="0">
                          <p:val>
                            <p:strVal val="0-#ppt_w/2"/>
                          </p:val>
                        </p:tav>
                        <p:tav tm="100000">
                          <p:val>
                            <p:strVal val="#ppt_x"/>
                          </p:val>
                        </p:tav>
                      </p:tavLst>
                    </p:anim>
                    <p:anim calcmode="lin" valueType="num">
                      <p:cBhvr additive="base">
                        <p:cTn dur="1000" fill="hold"/>
                        <p:tgtEl>
                          <p:spTgt spid="53"/>
                        </p:tgtEl>
                        <p:attrNameLst>
                          <p:attrName>ppt_y</p:attrName>
                        </p:attrNameLst>
                      </p:cBhvr>
                      <p:tavLst>
                        <p:tav tm="0">
                          <p:val>
                            <p:strVal val="#ppt_y"/>
                          </p:val>
                        </p:tav>
                        <p:tav tm="100000">
                          <p:val>
                            <p:strVal val="#ppt_y"/>
                          </p:val>
                        </p:tav>
                      </p:tavLst>
                    </p:anim>
                  </p:childTnLst>
                </p:cTn>
              </p:par>
            </p:tnLst>
          </p:tmpl>
        </p:tmplLst>
      </p:bldP>
      <p:bldP spid="54" grpId="0" animBg="1">
        <p:tmplLst>
          <p:tmpl>
            <p:tnLst>
              <p:par>
                <p:cTn presetID="2" presetClass="entr" presetSubtype="8" decel="100000" fill="hold" nodeType="withEffect">
                  <p:stCondLst>
                    <p:cond delay="2600"/>
                  </p:stCondLst>
                  <p:childTnLst>
                    <p:set>
                      <p:cBhvr>
                        <p:cTn dur="1" fill="hold">
                          <p:stCondLst>
                            <p:cond delay="0"/>
                          </p:stCondLst>
                        </p:cTn>
                        <p:tgtEl>
                          <p:spTgt spid="54"/>
                        </p:tgtEl>
                        <p:attrNameLst>
                          <p:attrName>style.visibility</p:attrName>
                        </p:attrNameLst>
                      </p:cBhvr>
                      <p:to>
                        <p:strVal val="visible"/>
                      </p:to>
                    </p:set>
                    <p:anim calcmode="lin" valueType="num">
                      <p:cBhvr additive="base">
                        <p:cTn dur="1000" fill="hold"/>
                        <p:tgtEl>
                          <p:spTgt spid="54"/>
                        </p:tgtEl>
                        <p:attrNameLst>
                          <p:attrName>ppt_x</p:attrName>
                        </p:attrNameLst>
                      </p:cBhvr>
                      <p:tavLst>
                        <p:tav tm="0">
                          <p:val>
                            <p:strVal val="0-#ppt_w/2"/>
                          </p:val>
                        </p:tav>
                        <p:tav tm="100000">
                          <p:val>
                            <p:strVal val="#ppt_x"/>
                          </p:val>
                        </p:tav>
                      </p:tavLst>
                    </p:anim>
                    <p:anim calcmode="lin" valueType="num">
                      <p:cBhvr additive="base">
                        <p:cTn dur="1000" fill="hold"/>
                        <p:tgtEl>
                          <p:spTgt spid="54"/>
                        </p:tgtEl>
                        <p:attrNameLst>
                          <p:attrName>ppt_y</p:attrName>
                        </p:attrNameLst>
                      </p:cBhvr>
                      <p:tavLst>
                        <p:tav tm="0">
                          <p:val>
                            <p:strVal val="#ppt_y"/>
                          </p:val>
                        </p:tav>
                        <p:tav tm="100000">
                          <p:val>
                            <p:strVal val="#ppt_y"/>
                          </p:val>
                        </p:tav>
                      </p:tavLst>
                    </p:anim>
                  </p:childTnLst>
                </p:cTn>
              </p:par>
            </p:tnLst>
          </p:tmpl>
        </p:tmplLst>
      </p:bldP>
      <p:bldP spid="55" grpId="0" animBg="1">
        <p:tmplLst>
          <p:tmpl>
            <p:tnLst>
              <p:par>
                <p:cTn presetID="2" presetClass="entr" presetSubtype="8" decel="100000" fill="hold" nodeType="withEffect">
                  <p:stCondLst>
                    <p:cond delay="2750"/>
                  </p:stCondLst>
                  <p:childTnLst>
                    <p:set>
                      <p:cBhvr>
                        <p:cTn dur="1" fill="hold">
                          <p:stCondLst>
                            <p:cond delay="0"/>
                          </p:stCondLst>
                        </p:cTn>
                        <p:tgtEl>
                          <p:spTgt spid="55"/>
                        </p:tgtEl>
                        <p:attrNameLst>
                          <p:attrName>style.visibility</p:attrName>
                        </p:attrNameLst>
                      </p:cBhvr>
                      <p:to>
                        <p:strVal val="visible"/>
                      </p:to>
                    </p:set>
                    <p:anim calcmode="lin" valueType="num">
                      <p:cBhvr additive="base">
                        <p:cTn dur="1000" fill="hold"/>
                        <p:tgtEl>
                          <p:spTgt spid="55"/>
                        </p:tgtEl>
                        <p:attrNameLst>
                          <p:attrName>ppt_x</p:attrName>
                        </p:attrNameLst>
                      </p:cBhvr>
                      <p:tavLst>
                        <p:tav tm="0">
                          <p:val>
                            <p:strVal val="0-#ppt_w/2"/>
                          </p:val>
                        </p:tav>
                        <p:tav tm="100000">
                          <p:val>
                            <p:strVal val="#ppt_x"/>
                          </p:val>
                        </p:tav>
                      </p:tavLst>
                    </p:anim>
                    <p:anim calcmode="lin" valueType="num">
                      <p:cBhvr additive="base">
                        <p:cTn dur="1000" fill="hold"/>
                        <p:tgtEl>
                          <p:spTgt spid="55"/>
                        </p:tgtEl>
                        <p:attrNameLst>
                          <p:attrName>ppt_y</p:attrName>
                        </p:attrNameLst>
                      </p:cBhvr>
                      <p:tavLst>
                        <p:tav tm="0">
                          <p:val>
                            <p:strVal val="#ppt_y"/>
                          </p:val>
                        </p:tav>
                        <p:tav tm="100000">
                          <p:val>
                            <p:strVal val="#ppt_y"/>
                          </p:val>
                        </p:tav>
                      </p:tavLst>
                    </p:anim>
                  </p:childTnLst>
                </p:cTn>
              </p:par>
            </p:tnLst>
          </p:tmpl>
        </p:tmplLst>
      </p:bldP>
      <p:bldP spid="56" grpId="0" animBg="1">
        <p:tmplLst>
          <p:tmpl>
            <p:tnLst>
              <p:par>
                <p:cTn presetID="2" presetClass="entr" presetSubtype="8" decel="100000" fill="hold" nodeType="withEffect">
                  <p:stCondLst>
                    <p:cond delay="3000"/>
                  </p:stCondLst>
                  <p:childTnLst>
                    <p:set>
                      <p:cBhvr>
                        <p:cTn dur="1" fill="hold">
                          <p:stCondLst>
                            <p:cond delay="0"/>
                          </p:stCondLst>
                        </p:cTn>
                        <p:tgtEl>
                          <p:spTgt spid="56"/>
                        </p:tgtEl>
                        <p:attrNameLst>
                          <p:attrName>style.visibility</p:attrName>
                        </p:attrNameLst>
                      </p:cBhvr>
                      <p:to>
                        <p:strVal val="visible"/>
                      </p:to>
                    </p:set>
                    <p:anim calcmode="lin" valueType="num">
                      <p:cBhvr additive="base">
                        <p:cTn dur="1000" fill="hold"/>
                        <p:tgtEl>
                          <p:spTgt spid="56"/>
                        </p:tgtEl>
                        <p:attrNameLst>
                          <p:attrName>ppt_x</p:attrName>
                        </p:attrNameLst>
                      </p:cBhvr>
                      <p:tavLst>
                        <p:tav tm="0">
                          <p:val>
                            <p:strVal val="0-#ppt_w/2"/>
                          </p:val>
                        </p:tav>
                        <p:tav tm="100000">
                          <p:val>
                            <p:strVal val="#ppt_x"/>
                          </p:val>
                        </p:tav>
                      </p:tavLst>
                    </p:anim>
                    <p:anim calcmode="lin" valueType="num">
                      <p:cBhvr additive="base">
                        <p:cTn dur="1000" fill="hold"/>
                        <p:tgtEl>
                          <p:spTgt spid="56"/>
                        </p:tgtEl>
                        <p:attrNameLst>
                          <p:attrName>ppt_y</p:attrName>
                        </p:attrNameLst>
                      </p:cBhvr>
                      <p:tavLst>
                        <p:tav tm="0">
                          <p:val>
                            <p:strVal val="#ppt_y"/>
                          </p:val>
                        </p:tav>
                        <p:tav tm="100000">
                          <p:val>
                            <p:strVal val="#ppt_y"/>
                          </p:val>
                        </p:tav>
                      </p:tavLst>
                    </p:anim>
                  </p:childTnLst>
                </p:cTn>
              </p:par>
            </p:tnLst>
          </p:tmpl>
        </p:tmplLst>
      </p:bldP>
    </p:bldLst>
  </p:timing>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1_Afsluiting">
    <p:spTree>
      <p:nvGrpSpPr>
        <p:cNvPr id="1" name=""/>
        <p:cNvGrpSpPr/>
        <p:nvPr/>
      </p:nvGrpSpPr>
      <p:grpSpPr>
        <a:xfrm>
          <a:off x="0" y="0"/>
          <a:ext cx="0" cy="0"/>
          <a:chOff x="0" y="0"/>
          <a:chExt cx="0" cy="0"/>
        </a:xfrm>
      </p:grpSpPr>
      <p:sp>
        <p:nvSpPr>
          <p:cNvPr id="57" name="Rechthoek 56">
            <a:extLst>
              <a:ext uri="{FF2B5EF4-FFF2-40B4-BE49-F238E27FC236}">
                <a16:creationId xmlns:a16="http://schemas.microsoft.com/office/drawing/2014/main" id="{3CECC54B-D82A-4301-9352-BCA93B66D72D}"/>
              </a:ext>
            </a:extLst>
          </p:cNvPr>
          <p:cNvSpPr/>
          <p:nvPr userDrawn="1"/>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pic>
        <p:nvPicPr>
          <p:cNvPr id="60" name="Afbeelding 59" descr="Afbeelding met venster, binnen, tafel, zitten&#10;&#10;Automatisch gegenereerde beschrijving">
            <a:extLst>
              <a:ext uri="{FF2B5EF4-FFF2-40B4-BE49-F238E27FC236}">
                <a16:creationId xmlns:a16="http://schemas.microsoft.com/office/drawing/2014/main" id="{EE32094B-E2ED-46B5-90BA-EACB1FE9D3AF}"/>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0" y="0"/>
            <a:ext cx="12192000" cy="6858000"/>
          </a:xfrm>
          <a:prstGeom prst="rect">
            <a:avLst/>
          </a:prstGeom>
        </p:spPr>
      </p:pic>
      <p:sp>
        <p:nvSpPr>
          <p:cNvPr id="58" name="Rechthoek 57">
            <a:extLst>
              <a:ext uri="{FF2B5EF4-FFF2-40B4-BE49-F238E27FC236}">
                <a16:creationId xmlns:a16="http://schemas.microsoft.com/office/drawing/2014/main" id="{1F671089-0220-4880-BA29-6753723764A2}"/>
              </a:ext>
            </a:extLst>
          </p:cNvPr>
          <p:cNvSpPr/>
          <p:nvPr userDrawn="1"/>
        </p:nvSpPr>
        <p:spPr>
          <a:xfrm>
            <a:off x="0" y="5798820"/>
            <a:ext cx="12192000" cy="340042"/>
          </a:xfrm>
          <a:prstGeom prst="rect">
            <a:avLst/>
          </a:prstGeom>
          <a:gradFill>
            <a:gsLst>
              <a:gs pos="0">
                <a:schemeClr val="tx1">
                  <a:alpha val="0"/>
                </a:schemeClr>
              </a:gs>
              <a:gs pos="68500">
                <a:srgbClr val="000000">
                  <a:alpha val="2000"/>
                </a:srgbClr>
              </a:gs>
              <a:gs pos="100000">
                <a:schemeClr val="tx1">
                  <a:alpha val="5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0" name="-">
            <a:extLst>
              <a:ext uri="{FF2B5EF4-FFF2-40B4-BE49-F238E27FC236}">
                <a16:creationId xmlns:a16="http://schemas.microsoft.com/office/drawing/2014/main" id="{16BF1DB3-011B-48E3-9071-2E25D7D70F65}"/>
              </a:ext>
            </a:extLst>
          </p:cNvPr>
          <p:cNvSpPr/>
          <p:nvPr userDrawn="1"/>
        </p:nvSpPr>
        <p:spPr>
          <a:xfrm>
            <a:off x="-1" y="0"/>
            <a:ext cx="4781260" cy="6138863"/>
          </a:xfrm>
          <a:prstGeom prst="rect">
            <a:avLst/>
          </a:prstGeom>
          <a:solidFill>
            <a:schemeClr val="accent5">
              <a:lumMod val="20000"/>
              <a:lumOff val="8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1400" err="1"/>
          </a:p>
        </p:txBody>
      </p:sp>
      <p:sp>
        <p:nvSpPr>
          <p:cNvPr id="11" name="-">
            <a:extLst>
              <a:ext uri="{FF2B5EF4-FFF2-40B4-BE49-F238E27FC236}">
                <a16:creationId xmlns:a16="http://schemas.microsoft.com/office/drawing/2014/main" id="{375EAFA2-D222-4111-85F7-5AB018DD2D4A}"/>
              </a:ext>
            </a:extLst>
          </p:cNvPr>
          <p:cNvSpPr/>
          <p:nvPr userDrawn="1"/>
        </p:nvSpPr>
        <p:spPr>
          <a:xfrm>
            <a:off x="2872935" y="3080828"/>
            <a:ext cx="9769000" cy="3557578"/>
          </a:xfrm>
          <a:prstGeom prst="ellipse">
            <a:avLst/>
          </a:prstGeom>
          <a:solidFill>
            <a:schemeClr val="accent2">
              <a:alpha val="1000"/>
            </a:schemeClr>
          </a:solidFill>
          <a:ln>
            <a:noFill/>
          </a:ln>
          <a:effectLst>
            <a:softEdge rad="635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1400" err="1"/>
          </a:p>
        </p:txBody>
      </p:sp>
      <p:sp>
        <p:nvSpPr>
          <p:cNvPr id="12" name="-">
            <a:extLst>
              <a:ext uri="{FF2B5EF4-FFF2-40B4-BE49-F238E27FC236}">
                <a16:creationId xmlns:a16="http://schemas.microsoft.com/office/drawing/2014/main" id="{21EDAA8A-8A36-4044-9566-1F68E395AAEF}"/>
              </a:ext>
            </a:extLst>
          </p:cNvPr>
          <p:cNvSpPr/>
          <p:nvPr userDrawn="1"/>
        </p:nvSpPr>
        <p:spPr>
          <a:xfrm>
            <a:off x="6646339" y="4637681"/>
            <a:ext cx="3821435" cy="1371600"/>
          </a:xfrm>
          <a:prstGeom prst="ellipse">
            <a:avLst/>
          </a:prstGeom>
          <a:solidFill>
            <a:schemeClr val="tx1">
              <a:alpha val="75000"/>
            </a:schemeClr>
          </a:solidFill>
          <a:ln>
            <a:noFill/>
          </a:ln>
          <a:effectLst>
            <a:softEdge rad="317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1400" err="1"/>
          </a:p>
        </p:txBody>
      </p:sp>
      <p:sp>
        <p:nvSpPr>
          <p:cNvPr id="13" name="-">
            <a:extLst>
              <a:ext uri="{FF2B5EF4-FFF2-40B4-BE49-F238E27FC236}">
                <a16:creationId xmlns:a16="http://schemas.microsoft.com/office/drawing/2014/main" id="{FEC9CA0F-6508-4FF7-AA02-91463222BCB5}"/>
              </a:ext>
            </a:extLst>
          </p:cNvPr>
          <p:cNvSpPr/>
          <p:nvPr userDrawn="1"/>
        </p:nvSpPr>
        <p:spPr>
          <a:xfrm>
            <a:off x="4764337" y="3400954"/>
            <a:ext cx="7446897" cy="3010462"/>
          </a:xfrm>
          <a:prstGeom prst="ellipse">
            <a:avLst/>
          </a:prstGeom>
          <a:solidFill>
            <a:schemeClr val="accent2">
              <a:alpha val="10000"/>
            </a:schemeClr>
          </a:solidFill>
          <a:ln>
            <a:noFill/>
          </a:ln>
          <a:effectLst>
            <a:softEdge rad="635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1400" err="1"/>
          </a:p>
        </p:txBody>
      </p:sp>
      <p:pic>
        <p:nvPicPr>
          <p:cNvPr id="14" name="-">
            <a:extLst>
              <a:ext uri="{FF2B5EF4-FFF2-40B4-BE49-F238E27FC236}">
                <a16:creationId xmlns:a16="http://schemas.microsoft.com/office/drawing/2014/main" id="{E93CF7E6-4650-4562-A319-24948942B8CA}"/>
              </a:ext>
            </a:extLst>
          </p:cNvPr>
          <p:cNvPicPr>
            <a:picLocks noChangeAspect="1"/>
          </p:cNvPicPr>
          <p:nvPr userDrawn="1"/>
        </p:nvPicPr>
        <p:blipFill>
          <a:blip r:embed="rId3" cstate="screen">
            <a:extLst>
              <a:ext uri="{BEBA8EAE-BF5A-486C-A8C5-ECC9F3942E4B}">
                <a14:imgProps xmlns:a14="http://schemas.microsoft.com/office/drawing/2010/main">
                  <a14:imgLayer r:embed="rId4">
                    <a14:imgEffect>
                      <a14:saturation sat="0"/>
                    </a14:imgEffect>
                  </a14:imgLayer>
                </a14:imgProps>
              </a:ext>
              <a:ext uri="{28A0092B-C50C-407E-A947-70E740481C1C}">
                <a14:useLocalDpi xmlns:a14="http://schemas.microsoft.com/office/drawing/2010/main"/>
              </a:ext>
            </a:extLst>
          </a:blip>
          <a:stretch>
            <a:fillRect/>
          </a:stretch>
        </p:blipFill>
        <p:spPr>
          <a:xfrm>
            <a:off x="5399875" y="938914"/>
            <a:ext cx="6362411" cy="4823604"/>
          </a:xfrm>
          <a:prstGeom prst="rect">
            <a:avLst/>
          </a:prstGeom>
        </p:spPr>
      </p:pic>
      <p:sp>
        <p:nvSpPr>
          <p:cNvPr id="15" name="-">
            <a:extLst>
              <a:ext uri="{FF2B5EF4-FFF2-40B4-BE49-F238E27FC236}">
                <a16:creationId xmlns:a16="http://schemas.microsoft.com/office/drawing/2014/main" id="{D7846655-9163-4DC9-ADEB-16EB88E61727}"/>
              </a:ext>
            </a:extLst>
          </p:cNvPr>
          <p:cNvSpPr/>
          <p:nvPr userDrawn="1"/>
        </p:nvSpPr>
        <p:spPr>
          <a:xfrm rot="5400000">
            <a:off x="7428734" y="2337289"/>
            <a:ext cx="2117567" cy="2415531"/>
          </a:xfrm>
          <a:prstGeom prst="cloudCallout">
            <a:avLst>
              <a:gd name="adj1" fmla="val 47503"/>
              <a:gd name="adj2" fmla="val 68985"/>
            </a:avLst>
          </a:prstGeom>
          <a:solidFill>
            <a:srgbClr val="F0F0F0">
              <a:alpha val="20000"/>
            </a:srgbClr>
          </a:solidFill>
          <a:ln>
            <a:noFill/>
          </a:ln>
          <a:effectLst>
            <a:softEdge rad="317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1799"/>
          </a:p>
        </p:txBody>
      </p:sp>
      <p:sp>
        <p:nvSpPr>
          <p:cNvPr id="16" name="-">
            <a:extLst>
              <a:ext uri="{FF2B5EF4-FFF2-40B4-BE49-F238E27FC236}">
                <a16:creationId xmlns:a16="http://schemas.microsoft.com/office/drawing/2014/main" id="{18BC47C2-1655-47A0-B598-86BB2E9CA7ED}"/>
              </a:ext>
            </a:extLst>
          </p:cNvPr>
          <p:cNvSpPr/>
          <p:nvPr userDrawn="1"/>
        </p:nvSpPr>
        <p:spPr>
          <a:xfrm>
            <a:off x="7513682" y="2512785"/>
            <a:ext cx="1860346" cy="2189610"/>
          </a:xfrm>
          <a:prstGeom prst="cloudCallout">
            <a:avLst>
              <a:gd name="adj1" fmla="val -41886"/>
              <a:gd name="adj2" fmla="val -58370"/>
            </a:avLst>
          </a:prstGeom>
          <a:solidFill>
            <a:srgbClr val="F0F0F0">
              <a:alpha val="20000"/>
            </a:srgbClr>
          </a:solidFill>
          <a:ln>
            <a:noFill/>
          </a:ln>
          <a:effectLst>
            <a:softEdge rad="317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1799"/>
          </a:p>
        </p:txBody>
      </p:sp>
      <p:sp>
        <p:nvSpPr>
          <p:cNvPr id="17" name="-">
            <a:extLst>
              <a:ext uri="{FF2B5EF4-FFF2-40B4-BE49-F238E27FC236}">
                <a16:creationId xmlns:a16="http://schemas.microsoft.com/office/drawing/2014/main" id="{FF4A676A-2E9B-428A-AFA8-9FFAB9D2490B}"/>
              </a:ext>
            </a:extLst>
          </p:cNvPr>
          <p:cNvSpPr/>
          <p:nvPr userDrawn="1"/>
        </p:nvSpPr>
        <p:spPr>
          <a:xfrm rot="16200000">
            <a:off x="7686346" y="2413102"/>
            <a:ext cx="1808808" cy="2251998"/>
          </a:xfrm>
          <a:prstGeom prst="cloudCallout">
            <a:avLst>
              <a:gd name="adj1" fmla="val 52851"/>
              <a:gd name="adj2" fmla="val 67718"/>
            </a:avLst>
          </a:prstGeom>
          <a:solidFill>
            <a:srgbClr val="F0F0F0">
              <a:alpha val="20000"/>
            </a:srgbClr>
          </a:solidFill>
          <a:ln>
            <a:noFill/>
          </a:ln>
          <a:effectLst>
            <a:softEdge rad="317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1799"/>
          </a:p>
        </p:txBody>
      </p:sp>
      <p:sp>
        <p:nvSpPr>
          <p:cNvPr id="18" name="-">
            <a:extLst>
              <a:ext uri="{FF2B5EF4-FFF2-40B4-BE49-F238E27FC236}">
                <a16:creationId xmlns:a16="http://schemas.microsoft.com/office/drawing/2014/main" id="{0108E19E-B37B-40A0-9F50-5FA6A7F926BC}"/>
              </a:ext>
            </a:extLst>
          </p:cNvPr>
          <p:cNvSpPr/>
          <p:nvPr userDrawn="1"/>
        </p:nvSpPr>
        <p:spPr>
          <a:xfrm>
            <a:off x="7482105" y="2218428"/>
            <a:ext cx="2177904" cy="2348612"/>
          </a:xfrm>
          <a:prstGeom prst="cloudCallout">
            <a:avLst>
              <a:gd name="adj1" fmla="val 65486"/>
              <a:gd name="adj2" fmla="val 53582"/>
            </a:avLst>
          </a:prstGeom>
          <a:solidFill>
            <a:srgbClr val="F0F0F0">
              <a:alpha val="20000"/>
            </a:srgbClr>
          </a:solidFill>
          <a:ln>
            <a:noFill/>
          </a:ln>
          <a:effectLst>
            <a:softEdge rad="317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1799"/>
          </a:p>
        </p:txBody>
      </p:sp>
      <p:sp>
        <p:nvSpPr>
          <p:cNvPr id="19" name="-">
            <a:extLst>
              <a:ext uri="{FF2B5EF4-FFF2-40B4-BE49-F238E27FC236}">
                <a16:creationId xmlns:a16="http://schemas.microsoft.com/office/drawing/2014/main" id="{A5208727-C63C-445E-B13C-80CB30EC4557}"/>
              </a:ext>
            </a:extLst>
          </p:cNvPr>
          <p:cNvSpPr/>
          <p:nvPr userDrawn="1"/>
        </p:nvSpPr>
        <p:spPr>
          <a:xfrm rot="5400000">
            <a:off x="7423785" y="2184969"/>
            <a:ext cx="2117567" cy="2415531"/>
          </a:xfrm>
          <a:prstGeom prst="cloudCallout">
            <a:avLst>
              <a:gd name="adj1" fmla="val 47503"/>
              <a:gd name="adj2" fmla="val 68985"/>
            </a:avLst>
          </a:prstGeom>
          <a:solidFill>
            <a:srgbClr val="F0F0F0">
              <a:alpha val="20000"/>
            </a:srgbClr>
          </a:solidFill>
          <a:ln>
            <a:noFill/>
          </a:ln>
          <a:effectLst>
            <a:softEdge rad="317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1799"/>
          </a:p>
        </p:txBody>
      </p:sp>
      <p:sp>
        <p:nvSpPr>
          <p:cNvPr id="20" name="-">
            <a:extLst>
              <a:ext uri="{FF2B5EF4-FFF2-40B4-BE49-F238E27FC236}">
                <a16:creationId xmlns:a16="http://schemas.microsoft.com/office/drawing/2014/main" id="{A225B288-9FF5-4864-BB25-79BF483A00C2}"/>
              </a:ext>
            </a:extLst>
          </p:cNvPr>
          <p:cNvSpPr/>
          <p:nvPr userDrawn="1"/>
        </p:nvSpPr>
        <p:spPr>
          <a:xfrm>
            <a:off x="7508733" y="2360465"/>
            <a:ext cx="1860346" cy="2189610"/>
          </a:xfrm>
          <a:prstGeom prst="cloudCallout">
            <a:avLst>
              <a:gd name="adj1" fmla="val -41886"/>
              <a:gd name="adj2" fmla="val -58370"/>
            </a:avLst>
          </a:prstGeom>
          <a:solidFill>
            <a:srgbClr val="F0F0F0">
              <a:alpha val="20000"/>
            </a:srgbClr>
          </a:solidFill>
          <a:ln>
            <a:noFill/>
          </a:ln>
          <a:effectLst>
            <a:softEdge rad="317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1799"/>
          </a:p>
        </p:txBody>
      </p:sp>
      <p:sp>
        <p:nvSpPr>
          <p:cNvPr id="21" name="-">
            <a:extLst>
              <a:ext uri="{FF2B5EF4-FFF2-40B4-BE49-F238E27FC236}">
                <a16:creationId xmlns:a16="http://schemas.microsoft.com/office/drawing/2014/main" id="{0DF23D82-3B4B-4A65-8772-802260F26506}"/>
              </a:ext>
            </a:extLst>
          </p:cNvPr>
          <p:cNvSpPr/>
          <p:nvPr userDrawn="1"/>
        </p:nvSpPr>
        <p:spPr>
          <a:xfrm rot="16200000">
            <a:off x="7681398" y="2260781"/>
            <a:ext cx="1808808" cy="2251998"/>
          </a:xfrm>
          <a:prstGeom prst="cloudCallout">
            <a:avLst>
              <a:gd name="adj1" fmla="val 52851"/>
              <a:gd name="adj2" fmla="val 67718"/>
            </a:avLst>
          </a:prstGeom>
          <a:solidFill>
            <a:srgbClr val="F0F0F0">
              <a:alpha val="20000"/>
            </a:srgbClr>
          </a:solidFill>
          <a:ln>
            <a:noFill/>
          </a:ln>
          <a:effectLst>
            <a:softEdge rad="317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1799"/>
          </a:p>
        </p:txBody>
      </p:sp>
      <p:sp>
        <p:nvSpPr>
          <p:cNvPr id="22" name="-">
            <a:extLst>
              <a:ext uri="{FF2B5EF4-FFF2-40B4-BE49-F238E27FC236}">
                <a16:creationId xmlns:a16="http://schemas.microsoft.com/office/drawing/2014/main" id="{83FCE926-2951-4F92-9535-1F437CA5B186}"/>
              </a:ext>
            </a:extLst>
          </p:cNvPr>
          <p:cNvSpPr/>
          <p:nvPr userDrawn="1"/>
        </p:nvSpPr>
        <p:spPr>
          <a:xfrm>
            <a:off x="7477156" y="2066107"/>
            <a:ext cx="2177904" cy="2348612"/>
          </a:xfrm>
          <a:prstGeom prst="cloudCallout">
            <a:avLst>
              <a:gd name="adj1" fmla="val 65486"/>
              <a:gd name="adj2" fmla="val 53582"/>
            </a:avLst>
          </a:prstGeom>
          <a:solidFill>
            <a:srgbClr val="F0F0F0">
              <a:alpha val="20000"/>
            </a:srgbClr>
          </a:solidFill>
          <a:ln>
            <a:noFill/>
          </a:ln>
          <a:effectLst>
            <a:softEdge rad="317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1799"/>
          </a:p>
        </p:txBody>
      </p:sp>
      <p:pic>
        <p:nvPicPr>
          <p:cNvPr id="23" name="-">
            <a:extLst>
              <a:ext uri="{FF2B5EF4-FFF2-40B4-BE49-F238E27FC236}">
                <a16:creationId xmlns:a16="http://schemas.microsoft.com/office/drawing/2014/main" id="{34DE9EF3-8830-4C5D-B5AB-116B6F595A57}"/>
              </a:ext>
            </a:extLst>
          </p:cNvPr>
          <p:cNvPicPr>
            <a:picLocks noChangeAspect="1"/>
          </p:cNvPicPr>
          <p:nvPr userDrawn="1"/>
        </p:nvPicPr>
        <p:blipFill rotWithShape="1">
          <a:blip r:embed="rId5" cstate="screen">
            <a:extLst>
              <a:ext uri="{BEBA8EAE-BF5A-486C-A8C5-ECC9F3942E4B}">
                <a14:imgProps xmlns:a14="http://schemas.microsoft.com/office/drawing/2010/main">
                  <a14:imgLayer r:embed="rId6">
                    <a14:imgEffect>
                      <a14:saturation sat="33000"/>
                    </a14:imgEffect>
                  </a14:imgLayer>
                </a14:imgProps>
              </a:ext>
              <a:ext uri="{28A0092B-C50C-407E-A947-70E740481C1C}">
                <a14:useLocalDpi xmlns:a14="http://schemas.microsoft.com/office/drawing/2010/main"/>
              </a:ext>
            </a:extLst>
          </a:blip>
          <a:srcRect/>
          <a:stretch/>
        </p:blipFill>
        <p:spPr>
          <a:xfrm>
            <a:off x="5399875" y="1702688"/>
            <a:ext cx="6362411" cy="4059830"/>
          </a:xfrm>
          <a:prstGeom prst="rect">
            <a:avLst/>
          </a:prstGeom>
        </p:spPr>
      </p:pic>
      <p:sp>
        <p:nvSpPr>
          <p:cNvPr id="2" name="Tijdelijke aanduiding voor datum 1"/>
          <p:cNvSpPr>
            <a:spLocks noGrp="1"/>
          </p:cNvSpPr>
          <p:nvPr>
            <p:ph type="dt" sz="half" idx="10"/>
          </p:nvPr>
        </p:nvSpPr>
        <p:spPr/>
        <p:txBody>
          <a:bodyPr/>
          <a:lstStyle/>
          <a:p>
            <a:fld id="{2E476DD7-9AD6-4863-81BB-6B3DFEBB05F9}" type="datetime1">
              <a:rPr lang="nl-NL" smtClean="0"/>
              <a:t>24-10-2024</a:t>
            </a:fld>
            <a:endParaRPr lang="nl-NL"/>
          </a:p>
        </p:txBody>
      </p:sp>
      <p:sp>
        <p:nvSpPr>
          <p:cNvPr id="3" name="Tijdelijke aanduiding voor voettekst 2"/>
          <p:cNvSpPr>
            <a:spLocks noGrp="1"/>
          </p:cNvSpPr>
          <p:nvPr>
            <p:ph type="ftr" sz="quarter" idx="11"/>
          </p:nvPr>
        </p:nvSpPr>
        <p:spPr>
          <a:xfrm>
            <a:off x="2959100" y="6914474"/>
            <a:ext cx="6273800" cy="365125"/>
          </a:xfrm>
          <a:prstGeom prst="rect">
            <a:avLst/>
          </a:prstGeom>
        </p:spPr>
        <p:txBody>
          <a:bodyPr/>
          <a:lstStyle/>
          <a:p>
            <a:r>
              <a:rPr lang="nl-NL"/>
              <a:t>(Vergeet niet de voettekst aan te passen!)</a:t>
            </a:r>
          </a:p>
        </p:txBody>
      </p:sp>
      <p:sp>
        <p:nvSpPr>
          <p:cNvPr id="4" name="Tijdelijke aanduiding voor dianummer 3"/>
          <p:cNvSpPr>
            <a:spLocks noGrp="1"/>
          </p:cNvSpPr>
          <p:nvPr>
            <p:ph type="sldNum" sz="quarter" idx="12"/>
          </p:nvPr>
        </p:nvSpPr>
        <p:spPr/>
        <p:txBody>
          <a:bodyPr/>
          <a:lstStyle/>
          <a:p>
            <a:fld id="{B502C9A5-716F-45E6-800B-D4D02CE26F90}" type="slidenum">
              <a:rPr lang="nl-NL" smtClean="0"/>
              <a:t>‹nr.›</a:t>
            </a:fld>
            <a:endParaRPr lang="nl-NL"/>
          </a:p>
        </p:txBody>
      </p:sp>
      <p:sp>
        <p:nvSpPr>
          <p:cNvPr id="5" name="Tekstvak 4"/>
          <p:cNvSpPr txBox="1"/>
          <p:nvPr userDrawn="1"/>
        </p:nvSpPr>
        <p:spPr>
          <a:xfrm>
            <a:off x="0" y="-542757"/>
            <a:ext cx="1378262" cy="369332"/>
          </a:xfrm>
          <a:prstGeom prst="rect">
            <a:avLst/>
          </a:prstGeom>
          <a:solidFill>
            <a:schemeClr val="bg1"/>
          </a:solidFill>
        </p:spPr>
        <p:txBody>
          <a:bodyPr wrap="none" rtlCol="0">
            <a:spAutoFit/>
          </a:bodyPr>
          <a:lstStyle/>
          <a:p>
            <a:pPr algn="l"/>
            <a:r>
              <a:rPr lang="nl-NL" sz="1800" b="1" spc="50" baseline="0">
                <a:solidFill>
                  <a:schemeClr val="accent2"/>
                </a:solidFill>
                <a:latin typeface="+mj-lt"/>
                <a:cs typeface="Calibri" panose="020F0502020204030204" pitchFamily="34" charset="0"/>
              </a:rPr>
              <a:t>AFSLUITING</a:t>
            </a:r>
          </a:p>
        </p:txBody>
      </p:sp>
      <p:grpSp>
        <p:nvGrpSpPr>
          <p:cNvPr id="29" name="Groep 28">
            <a:extLst>
              <a:ext uri="{FF2B5EF4-FFF2-40B4-BE49-F238E27FC236}">
                <a16:creationId xmlns:a16="http://schemas.microsoft.com/office/drawing/2014/main" id="{A4719840-89C3-4F08-BCEE-8623AB2BFE8A}"/>
              </a:ext>
            </a:extLst>
          </p:cNvPr>
          <p:cNvGrpSpPr/>
          <p:nvPr userDrawn="1"/>
        </p:nvGrpSpPr>
        <p:grpSpPr>
          <a:xfrm>
            <a:off x="7778436" y="3160557"/>
            <a:ext cx="1507812" cy="457284"/>
            <a:chOff x="4071204" y="2679700"/>
            <a:chExt cx="4338114" cy="1315661"/>
          </a:xfrm>
          <a:solidFill>
            <a:schemeClr val="accent1"/>
          </a:solidFill>
        </p:grpSpPr>
        <p:sp>
          <p:nvSpPr>
            <p:cNvPr id="30" name="Vrije vorm: vorm 29">
              <a:extLst>
                <a:ext uri="{FF2B5EF4-FFF2-40B4-BE49-F238E27FC236}">
                  <a16:creationId xmlns:a16="http://schemas.microsoft.com/office/drawing/2014/main" id="{DC2C108C-47F9-4FA2-A217-448345115705}"/>
                </a:ext>
              </a:extLst>
            </p:cNvPr>
            <p:cNvSpPr/>
            <p:nvPr userDrawn="1"/>
          </p:nvSpPr>
          <p:spPr>
            <a:xfrm>
              <a:off x="4071204" y="3131018"/>
              <a:ext cx="876757" cy="863641"/>
            </a:xfrm>
            <a:custGeom>
              <a:avLst/>
              <a:gdLst>
                <a:gd name="connsiteX0" fmla="*/ 1344243 w 1344243"/>
                <a:gd name="connsiteY0" fmla="*/ 1291816 h 1324134"/>
                <a:gd name="connsiteX1" fmla="*/ 868812 w 1344243"/>
                <a:gd name="connsiteY1" fmla="*/ 1291816 h 1324134"/>
                <a:gd name="connsiteX2" fmla="*/ 868812 w 1344243"/>
                <a:gd name="connsiteY2" fmla="*/ 1127534 h 1324134"/>
                <a:gd name="connsiteX3" fmla="*/ 863785 w 1344243"/>
                <a:gd name="connsiteY3" fmla="*/ 1127534 h 1324134"/>
                <a:gd name="connsiteX4" fmla="*/ 443114 w 1344243"/>
                <a:gd name="connsiteY4" fmla="*/ 1324134 h 1324134"/>
                <a:gd name="connsiteX5" fmla="*/ 0 w 1344243"/>
                <a:gd name="connsiteY5" fmla="*/ 886048 h 1324134"/>
                <a:gd name="connsiteX6" fmla="*/ 0 w 1344243"/>
                <a:gd name="connsiteY6" fmla="*/ 0 h 1324134"/>
                <a:gd name="connsiteX7" fmla="*/ 492847 w 1344243"/>
                <a:gd name="connsiteY7" fmla="*/ 0 h 1324134"/>
                <a:gd name="connsiteX8" fmla="*/ 492847 w 1344243"/>
                <a:gd name="connsiteY8" fmla="*/ 677059 h 1324134"/>
                <a:gd name="connsiteX9" fmla="*/ 654616 w 1344243"/>
                <a:gd name="connsiteY9" fmla="*/ 930934 h 1324134"/>
                <a:gd name="connsiteX10" fmla="*/ 851217 w 1344243"/>
                <a:gd name="connsiteY10" fmla="*/ 682086 h 1324134"/>
                <a:gd name="connsiteX11" fmla="*/ 851217 w 1344243"/>
                <a:gd name="connsiteY11" fmla="*/ 0 h 1324134"/>
                <a:gd name="connsiteX12" fmla="*/ 1344064 w 1344243"/>
                <a:gd name="connsiteY12" fmla="*/ 0 h 1324134"/>
                <a:gd name="connsiteX13" fmla="*/ 1344064 w 1344243"/>
                <a:gd name="connsiteY13" fmla="*/ 1291816 h 13241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344243" h="1324134">
                  <a:moveTo>
                    <a:pt x="1344243" y="1291816"/>
                  </a:moveTo>
                  <a:lnTo>
                    <a:pt x="868812" y="1291816"/>
                  </a:lnTo>
                  <a:lnTo>
                    <a:pt x="868812" y="1127534"/>
                  </a:lnTo>
                  <a:lnTo>
                    <a:pt x="863785" y="1127534"/>
                  </a:lnTo>
                  <a:cubicBezTo>
                    <a:pt x="771679" y="1256985"/>
                    <a:pt x="639714" y="1324134"/>
                    <a:pt x="443114" y="1324134"/>
                  </a:cubicBezTo>
                  <a:cubicBezTo>
                    <a:pt x="211682" y="1324134"/>
                    <a:pt x="0" y="1182295"/>
                    <a:pt x="0" y="886048"/>
                  </a:cubicBezTo>
                  <a:lnTo>
                    <a:pt x="0" y="0"/>
                  </a:lnTo>
                  <a:lnTo>
                    <a:pt x="492847" y="0"/>
                  </a:lnTo>
                  <a:lnTo>
                    <a:pt x="492847" y="677059"/>
                  </a:lnTo>
                  <a:cubicBezTo>
                    <a:pt x="492847" y="826439"/>
                    <a:pt x="510263" y="930934"/>
                    <a:pt x="654616" y="930934"/>
                  </a:cubicBezTo>
                  <a:cubicBezTo>
                    <a:pt x="739181" y="930934"/>
                    <a:pt x="851217" y="888561"/>
                    <a:pt x="851217" y="682086"/>
                  </a:cubicBezTo>
                  <a:lnTo>
                    <a:pt x="851217" y="0"/>
                  </a:lnTo>
                  <a:lnTo>
                    <a:pt x="1344064" y="0"/>
                  </a:lnTo>
                  <a:lnTo>
                    <a:pt x="1344064" y="1291816"/>
                  </a:lnTo>
                  <a:close/>
                </a:path>
              </a:pathLst>
            </a:custGeom>
            <a:grpFill/>
            <a:ln w="17949" cap="flat">
              <a:noFill/>
              <a:prstDash val="solid"/>
              <a:miter/>
            </a:ln>
          </p:spPr>
          <p:txBody>
            <a:bodyPr rtlCol="0" anchor="ctr"/>
            <a:lstStyle/>
            <a:p>
              <a:endParaRPr lang="nl-NL"/>
            </a:p>
          </p:txBody>
        </p:sp>
        <p:sp>
          <p:nvSpPr>
            <p:cNvPr id="31" name="Vrije vorm: vorm 30">
              <a:extLst>
                <a:ext uri="{FF2B5EF4-FFF2-40B4-BE49-F238E27FC236}">
                  <a16:creationId xmlns:a16="http://schemas.microsoft.com/office/drawing/2014/main" id="{7CA66AAF-0EB8-4269-89BE-3F2F9AADE966}"/>
                </a:ext>
              </a:extLst>
            </p:cNvPr>
            <p:cNvSpPr/>
            <p:nvPr userDrawn="1"/>
          </p:nvSpPr>
          <p:spPr>
            <a:xfrm>
              <a:off x="5090827" y="3109940"/>
              <a:ext cx="876757" cy="863641"/>
            </a:xfrm>
            <a:custGeom>
              <a:avLst/>
              <a:gdLst>
                <a:gd name="connsiteX0" fmla="*/ 0 w 1344243"/>
                <a:gd name="connsiteY0" fmla="*/ 32318 h 1324134"/>
                <a:gd name="connsiteX1" fmla="*/ 475432 w 1344243"/>
                <a:gd name="connsiteY1" fmla="*/ 32318 h 1324134"/>
                <a:gd name="connsiteX2" fmla="*/ 475432 w 1344243"/>
                <a:gd name="connsiteY2" fmla="*/ 196600 h 1324134"/>
                <a:gd name="connsiteX3" fmla="*/ 480459 w 1344243"/>
                <a:gd name="connsiteY3" fmla="*/ 196600 h 1324134"/>
                <a:gd name="connsiteX4" fmla="*/ 901130 w 1344243"/>
                <a:gd name="connsiteY4" fmla="*/ 0 h 1324134"/>
                <a:gd name="connsiteX5" fmla="*/ 1344243 w 1344243"/>
                <a:gd name="connsiteY5" fmla="*/ 438086 h 1324134"/>
                <a:gd name="connsiteX6" fmla="*/ 1344243 w 1344243"/>
                <a:gd name="connsiteY6" fmla="*/ 1324134 h 1324134"/>
                <a:gd name="connsiteX7" fmla="*/ 851396 w 1344243"/>
                <a:gd name="connsiteY7" fmla="*/ 1324134 h 1324134"/>
                <a:gd name="connsiteX8" fmla="*/ 851396 w 1344243"/>
                <a:gd name="connsiteY8" fmla="*/ 647075 h 1324134"/>
                <a:gd name="connsiteX9" fmla="*/ 689627 w 1344243"/>
                <a:gd name="connsiteY9" fmla="*/ 393201 h 1324134"/>
                <a:gd name="connsiteX10" fmla="*/ 493027 w 1344243"/>
                <a:gd name="connsiteY10" fmla="*/ 642048 h 1324134"/>
                <a:gd name="connsiteX11" fmla="*/ 493027 w 1344243"/>
                <a:gd name="connsiteY11" fmla="*/ 1324134 h 1324134"/>
                <a:gd name="connsiteX12" fmla="*/ 0 w 1344243"/>
                <a:gd name="connsiteY12" fmla="*/ 1324134 h 1324134"/>
                <a:gd name="connsiteX13" fmla="*/ 0 w 1344243"/>
                <a:gd name="connsiteY13" fmla="*/ 32318 h 13241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344243" h="1324134">
                  <a:moveTo>
                    <a:pt x="0" y="32318"/>
                  </a:moveTo>
                  <a:lnTo>
                    <a:pt x="475432" y="32318"/>
                  </a:lnTo>
                  <a:lnTo>
                    <a:pt x="475432" y="196600"/>
                  </a:lnTo>
                  <a:lnTo>
                    <a:pt x="480459" y="196600"/>
                  </a:lnTo>
                  <a:cubicBezTo>
                    <a:pt x="572565" y="67149"/>
                    <a:pt x="704529" y="0"/>
                    <a:pt x="901130" y="0"/>
                  </a:cubicBezTo>
                  <a:cubicBezTo>
                    <a:pt x="1132561" y="0"/>
                    <a:pt x="1344243" y="141839"/>
                    <a:pt x="1344243" y="438086"/>
                  </a:cubicBezTo>
                  <a:lnTo>
                    <a:pt x="1344243" y="1324134"/>
                  </a:lnTo>
                  <a:lnTo>
                    <a:pt x="851396" y="1324134"/>
                  </a:lnTo>
                  <a:lnTo>
                    <a:pt x="851396" y="647075"/>
                  </a:lnTo>
                  <a:cubicBezTo>
                    <a:pt x="851396" y="497695"/>
                    <a:pt x="833980" y="393201"/>
                    <a:pt x="689627" y="393201"/>
                  </a:cubicBezTo>
                  <a:cubicBezTo>
                    <a:pt x="605062" y="393201"/>
                    <a:pt x="493027" y="435573"/>
                    <a:pt x="493027" y="642048"/>
                  </a:cubicBezTo>
                  <a:lnTo>
                    <a:pt x="493027" y="1324134"/>
                  </a:lnTo>
                  <a:lnTo>
                    <a:pt x="0" y="1324134"/>
                  </a:lnTo>
                  <a:lnTo>
                    <a:pt x="0" y="32318"/>
                  </a:lnTo>
                  <a:close/>
                </a:path>
              </a:pathLst>
            </a:custGeom>
            <a:grpFill/>
            <a:ln w="17949" cap="flat">
              <a:noFill/>
              <a:prstDash val="solid"/>
              <a:miter/>
            </a:ln>
          </p:spPr>
          <p:txBody>
            <a:bodyPr rtlCol="0" anchor="ctr"/>
            <a:lstStyle/>
            <a:p>
              <a:endParaRPr lang="nl-NL"/>
            </a:p>
          </p:txBody>
        </p:sp>
        <p:sp>
          <p:nvSpPr>
            <p:cNvPr id="32" name="Vrije vorm: vorm 31">
              <a:extLst>
                <a:ext uri="{FF2B5EF4-FFF2-40B4-BE49-F238E27FC236}">
                  <a16:creationId xmlns:a16="http://schemas.microsoft.com/office/drawing/2014/main" id="{1C596C57-3AAC-4AE5-A91C-514B5FB87F66}"/>
                </a:ext>
              </a:extLst>
            </p:cNvPr>
            <p:cNvSpPr/>
            <p:nvPr userDrawn="1"/>
          </p:nvSpPr>
          <p:spPr>
            <a:xfrm>
              <a:off x="6116892" y="3131018"/>
              <a:ext cx="321450" cy="842562"/>
            </a:xfrm>
            <a:custGeom>
              <a:avLst/>
              <a:gdLst>
                <a:gd name="connsiteX0" fmla="*/ 0 w 492847"/>
                <a:gd name="connsiteY0" fmla="*/ 0 h 1291816"/>
                <a:gd name="connsiteX1" fmla="*/ 492847 w 492847"/>
                <a:gd name="connsiteY1" fmla="*/ 0 h 1291816"/>
                <a:gd name="connsiteX2" fmla="*/ 492847 w 492847"/>
                <a:gd name="connsiteY2" fmla="*/ 1291816 h 1291816"/>
                <a:gd name="connsiteX3" fmla="*/ 0 w 492847"/>
                <a:gd name="connsiteY3" fmla="*/ 1291816 h 1291816"/>
              </a:gdLst>
              <a:ahLst/>
              <a:cxnLst>
                <a:cxn ang="0">
                  <a:pos x="connsiteX0" y="connsiteY0"/>
                </a:cxn>
                <a:cxn ang="0">
                  <a:pos x="connsiteX1" y="connsiteY1"/>
                </a:cxn>
                <a:cxn ang="0">
                  <a:pos x="connsiteX2" y="connsiteY2"/>
                </a:cxn>
                <a:cxn ang="0">
                  <a:pos x="connsiteX3" y="connsiteY3"/>
                </a:cxn>
              </a:cxnLst>
              <a:rect l="l" t="t" r="r" b="b"/>
              <a:pathLst>
                <a:path w="492847" h="1291816">
                  <a:moveTo>
                    <a:pt x="0" y="0"/>
                  </a:moveTo>
                  <a:lnTo>
                    <a:pt x="492847" y="0"/>
                  </a:lnTo>
                  <a:lnTo>
                    <a:pt x="492847" y="1291816"/>
                  </a:lnTo>
                  <a:lnTo>
                    <a:pt x="0" y="1291816"/>
                  </a:lnTo>
                  <a:close/>
                </a:path>
              </a:pathLst>
            </a:custGeom>
            <a:grpFill/>
            <a:ln w="17949" cap="flat">
              <a:noFill/>
              <a:prstDash val="solid"/>
              <a:miter/>
            </a:ln>
          </p:spPr>
          <p:txBody>
            <a:bodyPr rtlCol="0" anchor="ctr"/>
            <a:lstStyle/>
            <a:p>
              <a:endParaRPr lang="nl-NL"/>
            </a:p>
          </p:txBody>
        </p:sp>
        <p:sp>
          <p:nvSpPr>
            <p:cNvPr id="33" name="Vrije vorm: vorm 32">
              <a:extLst>
                <a:ext uri="{FF2B5EF4-FFF2-40B4-BE49-F238E27FC236}">
                  <a16:creationId xmlns:a16="http://schemas.microsoft.com/office/drawing/2014/main" id="{0A5486B7-A2FA-4197-BD3C-AC5F875A192A}"/>
                </a:ext>
              </a:extLst>
            </p:cNvPr>
            <p:cNvSpPr/>
            <p:nvPr userDrawn="1"/>
          </p:nvSpPr>
          <p:spPr>
            <a:xfrm>
              <a:off x="7498602" y="3109940"/>
              <a:ext cx="910716" cy="884837"/>
            </a:xfrm>
            <a:custGeom>
              <a:avLst/>
              <a:gdLst>
                <a:gd name="connsiteX0" fmla="*/ 1336523 w 1396310"/>
                <a:gd name="connsiteY0" fmla="*/ 1035428 h 1356631"/>
                <a:gd name="connsiteX1" fmla="*/ 1396311 w 1396310"/>
                <a:gd name="connsiteY1" fmla="*/ 1324134 h 1356631"/>
                <a:gd name="connsiteX2" fmla="*/ 893589 w 1396310"/>
                <a:gd name="connsiteY2" fmla="*/ 1324134 h 1356631"/>
                <a:gd name="connsiteX3" fmla="*/ 876173 w 1396310"/>
                <a:gd name="connsiteY3" fmla="*/ 1202224 h 1356631"/>
                <a:gd name="connsiteX4" fmla="*/ 871146 w 1396310"/>
                <a:gd name="connsiteY4" fmla="*/ 1202224 h 1356631"/>
                <a:gd name="connsiteX5" fmla="*/ 455502 w 1396310"/>
                <a:gd name="connsiteY5" fmla="*/ 1356632 h 1356631"/>
                <a:gd name="connsiteX6" fmla="*/ 0 w 1396310"/>
                <a:gd name="connsiteY6" fmla="*/ 965765 h 1356631"/>
                <a:gd name="connsiteX7" fmla="*/ 729306 w 1396310"/>
                <a:gd name="connsiteY7" fmla="*/ 525165 h 1356631"/>
                <a:gd name="connsiteX8" fmla="*/ 863784 w 1396310"/>
                <a:gd name="connsiteY8" fmla="*/ 410616 h 1356631"/>
                <a:gd name="connsiteX9" fmla="*/ 702015 w 1396310"/>
                <a:gd name="connsiteY9" fmla="*/ 291220 h 1356631"/>
                <a:gd name="connsiteX10" fmla="*/ 517804 w 1396310"/>
                <a:gd name="connsiteY10" fmla="*/ 423184 h 1356631"/>
                <a:gd name="connsiteX11" fmla="*/ 59788 w 1396310"/>
                <a:gd name="connsiteY11" fmla="*/ 423184 h 1356631"/>
                <a:gd name="connsiteX12" fmla="*/ 283858 w 1396310"/>
                <a:gd name="connsiteY12" fmla="*/ 74690 h 1356631"/>
                <a:gd name="connsiteX13" fmla="*/ 724458 w 1396310"/>
                <a:gd name="connsiteY13" fmla="*/ 0 h 1356631"/>
                <a:gd name="connsiteX14" fmla="*/ 1336702 w 1396310"/>
                <a:gd name="connsiteY14" fmla="*/ 505236 h 1356631"/>
                <a:gd name="connsiteX15" fmla="*/ 1336702 w 1396310"/>
                <a:gd name="connsiteY15" fmla="*/ 1035428 h 1356631"/>
                <a:gd name="connsiteX16" fmla="*/ 863605 w 1396310"/>
                <a:gd name="connsiteY16" fmla="*/ 744208 h 1356631"/>
                <a:gd name="connsiteX17" fmla="*/ 669518 w 1396310"/>
                <a:gd name="connsiteY17" fmla="*/ 806510 h 1356631"/>
                <a:gd name="connsiteX18" fmla="*/ 502722 w 1396310"/>
                <a:gd name="connsiteY18" fmla="*/ 945836 h 1356631"/>
                <a:gd name="connsiteX19" fmla="*/ 656950 w 1396310"/>
                <a:gd name="connsiteY19" fmla="*/ 1065232 h 1356631"/>
                <a:gd name="connsiteX20" fmla="*/ 863605 w 1396310"/>
                <a:gd name="connsiteY20" fmla="*/ 863605 h 1356631"/>
                <a:gd name="connsiteX21" fmla="*/ 863605 w 1396310"/>
                <a:gd name="connsiteY21" fmla="*/ 744208 h 13566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396310" h="1356631">
                  <a:moveTo>
                    <a:pt x="1336523" y="1035428"/>
                  </a:moveTo>
                  <a:cubicBezTo>
                    <a:pt x="1336523" y="1132561"/>
                    <a:pt x="1341550" y="1242083"/>
                    <a:pt x="1396311" y="1324134"/>
                  </a:cubicBezTo>
                  <a:lnTo>
                    <a:pt x="893589" y="1324134"/>
                  </a:lnTo>
                  <a:cubicBezTo>
                    <a:pt x="881200" y="1289303"/>
                    <a:pt x="873660" y="1237056"/>
                    <a:pt x="876173" y="1202224"/>
                  </a:cubicBezTo>
                  <a:lnTo>
                    <a:pt x="871146" y="1202224"/>
                  </a:lnTo>
                  <a:cubicBezTo>
                    <a:pt x="766651" y="1321621"/>
                    <a:pt x="614757" y="1356632"/>
                    <a:pt x="455502" y="1356632"/>
                  </a:cubicBezTo>
                  <a:cubicBezTo>
                    <a:pt x="206654" y="1356632"/>
                    <a:pt x="0" y="1237235"/>
                    <a:pt x="0" y="965765"/>
                  </a:cubicBezTo>
                  <a:cubicBezTo>
                    <a:pt x="0" y="557483"/>
                    <a:pt x="477945" y="572565"/>
                    <a:pt x="729306" y="525165"/>
                  </a:cubicBezTo>
                  <a:cubicBezTo>
                    <a:pt x="796455" y="512777"/>
                    <a:pt x="863784" y="492847"/>
                    <a:pt x="863784" y="410616"/>
                  </a:cubicBezTo>
                  <a:cubicBezTo>
                    <a:pt x="863784" y="323538"/>
                    <a:pt x="781554" y="291220"/>
                    <a:pt x="702015" y="291220"/>
                  </a:cubicBezTo>
                  <a:cubicBezTo>
                    <a:pt x="550122" y="291220"/>
                    <a:pt x="520317" y="368423"/>
                    <a:pt x="517804" y="423184"/>
                  </a:cubicBezTo>
                  <a:lnTo>
                    <a:pt x="59788" y="423184"/>
                  </a:lnTo>
                  <a:cubicBezTo>
                    <a:pt x="67329" y="241486"/>
                    <a:pt x="156921" y="134478"/>
                    <a:pt x="283858" y="74690"/>
                  </a:cubicBezTo>
                  <a:cubicBezTo>
                    <a:pt x="408282" y="14902"/>
                    <a:pt x="572564" y="0"/>
                    <a:pt x="724458" y="0"/>
                  </a:cubicBezTo>
                  <a:cubicBezTo>
                    <a:pt x="1341729" y="0"/>
                    <a:pt x="1336702" y="256388"/>
                    <a:pt x="1336702" y="505236"/>
                  </a:cubicBezTo>
                  <a:lnTo>
                    <a:pt x="1336702" y="1035428"/>
                  </a:lnTo>
                  <a:close/>
                  <a:moveTo>
                    <a:pt x="863605" y="744208"/>
                  </a:moveTo>
                  <a:cubicBezTo>
                    <a:pt x="803817" y="774013"/>
                    <a:pt x="736668" y="791428"/>
                    <a:pt x="669518" y="806510"/>
                  </a:cubicBezTo>
                  <a:cubicBezTo>
                    <a:pt x="559997" y="831467"/>
                    <a:pt x="502722" y="858757"/>
                    <a:pt x="502722" y="945836"/>
                  </a:cubicBezTo>
                  <a:cubicBezTo>
                    <a:pt x="502722" y="1005624"/>
                    <a:pt x="567358" y="1065232"/>
                    <a:pt x="656950" y="1065232"/>
                  </a:cubicBezTo>
                  <a:cubicBezTo>
                    <a:pt x="768985" y="1065232"/>
                    <a:pt x="856064" y="998083"/>
                    <a:pt x="863605" y="863605"/>
                  </a:cubicBezTo>
                  <a:lnTo>
                    <a:pt x="863605" y="744208"/>
                  </a:lnTo>
                  <a:close/>
                </a:path>
              </a:pathLst>
            </a:custGeom>
            <a:grpFill/>
            <a:ln w="17949" cap="flat">
              <a:noFill/>
              <a:prstDash val="solid"/>
              <a:miter/>
            </a:ln>
          </p:spPr>
          <p:txBody>
            <a:bodyPr rtlCol="0" anchor="ctr"/>
            <a:lstStyle/>
            <a:p>
              <a:endParaRPr lang="nl-NL"/>
            </a:p>
          </p:txBody>
        </p:sp>
        <p:sp>
          <p:nvSpPr>
            <p:cNvPr id="34" name="Vrije vorm: vorm 33">
              <a:extLst>
                <a:ext uri="{FF2B5EF4-FFF2-40B4-BE49-F238E27FC236}">
                  <a16:creationId xmlns:a16="http://schemas.microsoft.com/office/drawing/2014/main" id="{F671AE62-0682-4E6F-AD4F-C9B7FDE269AE}"/>
                </a:ext>
              </a:extLst>
            </p:cNvPr>
            <p:cNvSpPr/>
            <p:nvPr userDrawn="1"/>
          </p:nvSpPr>
          <p:spPr>
            <a:xfrm>
              <a:off x="6108695" y="2679700"/>
              <a:ext cx="337961" cy="337961"/>
            </a:xfrm>
            <a:custGeom>
              <a:avLst/>
              <a:gdLst>
                <a:gd name="connsiteX0" fmla="*/ 518163 w 518162"/>
                <a:gd name="connsiteY0" fmla="*/ 259081 h 518162"/>
                <a:gd name="connsiteX1" fmla="*/ 259082 w 518162"/>
                <a:gd name="connsiteY1" fmla="*/ 518163 h 518162"/>
                <a:gd name="connsiteX2" fmla="*/ 0 w 518162"/>
                <a:gd name="connsiteY2" fmla="*/ 259081 h 518162"/>
                <a:gd name="connsiteX3" fmla="*/ 259082 w 518162"/>
                <a:gd name="connsiteY3" fmla="*/ 0 h 518162"/>
                <a:gd name="connsiteX4" fmla="*/ 518163 w 518162"/>
                <a:gd name="connsiteY4" fmla="*/ 259081 h 51816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8162" h="518162">
                  <a:moveTo>
                    <a:pt x="518163" y="259081"/>
                  </a:moveTo>
                  <a:cubicBezTo>
                    <a:pt x="518163" y="402168"/>
                    <a:pt x="402168" y="518163"/>
                    <a:pt x="259082" y="518163"/>
                  </a:cubicBezTo>
                  <a:cubicBezTo>
                    <a:pt x="115995" y="518163"/>
                    <a:pt x="0" y="402168"/>
                    <a:pt x="0" y="259081"/>
                  </a:cubicBezTo>
                  <a:cubicBezTo>
                    <a:pt x="0" y="115995"/>
                    <a:pt x="115995" y="0"/>
                    <a:pt x="259082" y="0"/>
                  </a:cubicBezTo>
                  <a:cubicBezTo>
                    <a:pt x="402168" y="0"/>
                    <a:pt x="518163" y="115995"/>
                    <a:pt x="518163" y="259081"/>
                  </a:cubicBezTo>
                  <a:close/>
                </a:path>
              </a:pathLst>
            </a:custGeom>
            <a:grpFill/>
            <a:ln w="17949" cap="flat">
              <a:noFill/>
              <a:prstDash val="solid"/>
              <a:miter/>
            </a:ln>
          </p:spPr>
          <p:txBody>
            <a:bodyPr rtlCol="0" anchor="ctr"/>
            <a:lstStyle/>
            <a:p>
              <a:endParaRPr lang="nl-NL"/>
            </a:p>
          </p:txBody>
        </p:sp>
        <p:sp>
          <p:nvSpPr>
            <p:cNvPr id="35" name="Vrije vorm: vorm 34">
              <a:extLst>
                <a:ext uri="{FF2B5EF4-FFF2-40B4-BE49-F238E27FC236}">
                  <a16:creationId xmlns:a16="http://schemas.microsoft.com/office/drawing/2014/main" id="{47B2A79A-A3D2-4B01-81C2-05D5C1538599}"/>
                </a:ext>
              </a:extLst>
            </p:cNvPr>
            <p:cNvSpPr/>
            <p:nvPr userDrawn="1"/>
          </p:nvSpPr>
          <p:spPr>
            <a:xfrm>
              <a:off x="6553572" y="3110056"/>
              <a:ext cx="895493" cy="885305"/>
            </a:xfrm>
            <a:custGeom>
              <a:avLst/>
              <a:gdLst>
                <a:gd name="connsiteX0" fmla="*/ 891255 w 1372970"/>
                <a:gd name="connsiteY0" fmla="*/ 806869 h 1357349"/>
                <a:gd name="connsiteX1" fmla="*/ 709557 w 1372970"/>
                <a:gd name="connsiteY1" fmla="*/ 987131 h 1357349"/>
                <a:gd name="connsiteX2" fmla="*/ 502902 w 1372970"/>
                <a:gd name="connsiteY2" fmla="*/ 679752 h 1357349"/>
                <a:gd name="connsiteX3" fmla="*/ 709557 w 1372970"/>
                <a:gd name="connsiteY3" fmla="*/ 369860 h 1357349"/>
                <a:gd name="connsiteX4" fmla="*/ 827158 w 1372970"/>
                <a:gd name="connsiteY4" fmla="*/ 409539 h 1357349"/>
                <a:gd name="connsiteX5" fmla="*/ 879046 w 1372970"/>
                <a:gd name="connsiteY5" fmla="*/ 525345 h 1357349"/>
                <a:gd name="connsiteX6" fmla="*/ 879764 w 1372970"/>
                <a:gd name="connsiteY6" fmla="*/ 532347 h 1357349"/>
                <a:gd name="connsiteX7" fmla="*/ 1357889 w 1372970"/>
                <a:gd name="connsiteY7" fmla="*/ 532347 h 1357349"/>
                <a:gd name="connsiteX8" fmla="*/ 1357170 w 1372970"/>
                <a:gd name="connsiteY8" fmla="*/ 524088 h 1357349"/>
                <a:gd name="connsiteX9" fmla="*/ 699502 w 1372970"/>
                <a:gd name="connsiteY9" fmla="*/ 0 h 1357349"/>
                <a:gd name="connsiteX10" fmla="*/ 0 w 1372970"/>
                <a:gd name="connsiteY10" fmla="*/ 679932 h 1357349"/>
                <a:gd name="connsiteX11" fmla="*/ 699502 w 1372970"/>
                <a:gd name="connsiteY11" fmla="*/ 1357350 h 1357349"/>
                <a:gd name="connsiteX12" fmla="*/ 1371713 w 1372970"/>
                <a:gd name="connsiteY12" fmla="*/ 809024 h 1357349"/>
                <a:gd name="connsiteX13" fmla="*/ 1372970 w 1372970"/>
                <a:gd name="connsiteY13" fmla="*/ 800226 h 1357349"/>
                <a:gd name="connsiteX14" fmla="*/ 891614 w 1372970"/>
                <a:gd name="connsiteY14" fmla="*/ 800226 h 1357349"/>
                <a:gd name="connsiteX15" fmla="*/ 891255 w 1372970"/>
                <a:gd name="connsiteY15" fmla="*/ 806869 h 13573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372970" h="1357349">
                  <a:moveTo>
                    <a:pt x="891255" y="806869"/>
                  </a:moveTo>
                  <a:cubicBezTo>
                    <a:pt x="882457" y="896461"/>
                    <a:pt x="817283" y="987131"/>
                    <a:pt x="709557" y="987131"/>
                  </a:cubicBezTo>
                  <a:cubicBezTo>
                    <a:pt x="527679" y="987131"/>
                    <a:pt x="502902" y="831826"/>
                    <a:pt x="502902" y="679752"/>
                  </a:cubicBezTo>
                  <a:cubicBezTo>
                    <a:pt x="502902" y="526422"/>
                    <a:pt x="527499" y="369860"/>
                    <a:pt x="709557" y="369860"/>
                  </a:cubicBezTo>
                  <a:cubicBezTo>
                    <a:pt x="758033" y="369860"/>
                    <a:pt x="798969" y="383685"/>
                    <a:pt x="827158" y="409539"/>
                  </a:cubicBezTo>
                  <a:cubicBezTo>
                    <a:pt x="856603" y="434675"/>
                    <a:pt x="874018" y="473636"/>
                    <a:pt x="879046" y="525345"/>
                  </a:cubicBezTo>
                  <a:lnTo>
                    <a:pt x="879764" y="532347"/>
                  </a:lnTo>
                  <a:lnTo>
                    <a:pt x="1357889" y="532347"/>
                  </a:lnTo>
                  <a:lnTo>
                    <a:pt x="1357170" y="524088"/>
                  </a:lnTo>
                  <a:cubicBezTo>
                    <a:pt x="1330060" y="200730"/>
                    <a:pt x="1077980" y="0"/>
                    <a:pt x="699502" y="0"/>
                  </a:cubicBezTo>
                  <a:cubicBezTo>
                    <a:pt x="294272" y="0"/>
                    <a:pt x="0" y="285833"/>
                    <a:pt x="0" y="679932"/>
                  </a:cubicBezTo>
                  <a:cubicBezTo>
                    <a:pt x="0" y="1072414"/>
                    <a:pt x="294093" y="1357350"/>
                    <a:pt x="699502" y="1357350"/>
                  </a:cubicBezTo>
                  <a:cubicBezTo>
                    <a:pt x="1063078" y="1357350"/>
                    <a:pt x="1326828" y="1142077"/>
                    <a:pt x="1371713" y="809024"/>
                  </a:cubicBezTo>
                  <a:lnTo>
                    <a:pt x="1372970" y="800226"/>
                  </a:lnTo>
                  <a:lnTo>
                    <a:pt x="891614" y="800226"/>
                  </a:lnTo>
                  <a:lnTo>
                    <a:pt x="891255" y="806869"/>
                  </a:lnTo>
                  <a:close/>
                </a:path>
              </a:pathLst>
            </a:custGeom>
            <a:grpFill/>
            <a:ln w="17949" cap="flat">
              <a:noFill/>
              <a:prstDash val="solid"/>
              <a:miter/>
            </a:ln>
          </p:spPr>
          <p:txBody>
            <a:bodyPr rtlCol="0" anchor="ctr"/>
            <a:lstStyle/>
            <a:p>
              <a:endParaRPr lang="nl-NL"/>
            </a:p>
          </p:txBody>
        </p:sp>
      </p:grpSp>
      <p:sp>
        <p:nvSpPr>
          <p:cNvPr id="39" name="Rechthoek 38">
            <a:extLst>
              <a:ext uri="{FF2B5EF4-FFF2-40B4-BE49-F238E27FC236}">
                <a16:creationId xmlns:a16="http://schemas.microsoft.com/office/drawing/2014/main" id="{4518AC1B-5A16-47D9-94C0-A1EC4EAB0812}"/>
              </a:ext>
            </a:extLst>
          </p:cNvPr>
          <p:cNvSpPr/>
          <p:nvPr userDrawn="1"/>
        </p:nvSpPr>
        <p:spPr>
          <a:xfrm>
            <a:off x="0" y="6138862"/>
            <a:ext cx="12192000" cy="71913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6" name="Titel 5">
            <a:extLst>
              <a:ext uri="{FF2B5EF4-FFF2-40B4-BE49-F238E27FC236}">
                <a16:creationId xmlns:a16="http://schemas.microsoft.com/office/drawing/2014/main" id="{165858CE-5079-4CB7-90BF-A588BB1094B3}"/>
              </a:ext>
            </a:extLst>
          </p:cNvPr>
          <p:cNvSpPr>
            <a:spLocks noGrp="1"/>
          </p:cNvSpPr>
          <p:nvPr>
            <p:ph type="title" hasCustomPrompt="1"/>
          </p:nvPr>
        </p:nvSpPr>
        <p:spPr>
          <a:xfrm>
            <a:off x="572115" y="1433513"/>
            <a:ext cx="3607792" cy="1590839"/>
          </a:xfrm>
        </p:spPr>
        <p:txBody>
          <a:bodyPr anchor="b"/>
          <a:lstStyle>
            <a:lvl1pPr>
              <a:defRPr sz="4200"/>
            </a:lvl1pPr>
          </a:lstStyle>
          <a:p>
            <a:r>
              <a:rPr lang="nl-NL"/>
              <a:t>Plaats hier je afsluitende tekst </a:t>
            </a:r>
            <a:br>
              <a:rPr lang="nl-NL"/>
            </a:br>
            <a:r>
              <a:rPr lang="nl-NL"/>
              <a:t>of samenvatting</a:t>
            </a:r>
          </a:p>
        </p:txBody>
      </p:sp>
      <p:sp>
        <p:nvSpPr>
          <p:cNvPr id="48" name="Rechthoek 47">
            <a:extLst>
              <a:ext uri="{FF2B5EF4-FFF2-40B4-BE49-F238E27FC236}">
                <a16:creationId xmlns:a16="http://schemas.microsoft.com/office/drawing/2014/main" id="{5BF6F52A-572B-4951-BBFF-9ECA08BDB226}"/>
              </a:ext>
            </a:extLst>
          </p:cNvPr>
          <p:cNvSpPr/>
          <p:nvPr userDrawn="1"/>
        </p:nvSpPr>
        <p:spPr>
          <a:xfrm flipV="1">
            <a:off x="573000" y="3033431"/>
            <a:ext cx="450000" cy="36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9" name="Tijdelijke aanduiding voor tekst 22">
            <a:extLst>
              <a:ext uri="{FF2B5EF4-FFF2-40B4-BE49-F238E27FC236}">
                <a16:creationId xmlns:a16="http://schemas.microsoft.com/office/drawing/2014/main" id="{65521F35-C4AC-4BFF-8C54-9A9EDCAB9AA4}"/>
              </a:ext>
            </a:extLst>
          </p:cNvPr>
          <p:cNvSpPr>
            <a:spLocks noGrp="1"/>
          </p:cNvSpPr>
          <p:nvPr>
            <p:ph type="body" sz="quarter" idx="18" hasCustomPrompt="1"/>
          </p:nvPr>
        </p:nvSpPr>
        <p:spPr>
          <a:xfrm>
            <a:off x="572114" y="3357606"/>
            <a:ext cx="3607792" cy="312920"/>
          </a:xfrm>
        </p:spPr>
        <p:txBody>
          <a:bodyPr/>
          <a:lstStyle>
            <a:lvl1pPr marL="0" indent="0">
              <a:lnSpc>
                <a:spcPct val="100000"/>
              </a:lnSpc>
              <a:spcBef>
                <a:spcPts val="0"/>
              </a:spcBef>
              <a:spcAft>
                <a:spcPts val="0"/>
              </a:spcAft>
              <a:buNone/>
              <a:defRPr sz="1800" b="1" i="0">
                <a:solidFill>
                  <a:schemeClr val="accent2"/>
                </a:solidFill>
                <a:latin typeface="+mj-lt"/>
              </a:defRPr>
            </a:lvl1pPr>
          </a:lstStyle>
          <a:p>
            <a:pPr lvl="0"/>
            <a:r>
              <a:rPr lang="nl-NL" err="1"/>
              <a:t>Stay</a:t>
            </a:r>
            <a:r>
              <a:rPr lang="nl-NL"/>
              <a:t> in </a:t>
            </a:r>
            <a:r>
              <a:rPr lang="nl-NL" err="1"/>
              <a:t>touch</a:t>
            </a:r>
            <a:r>
              <a:rPr lang="nl-NL"/>
              <a:t>!</a:t>
            </a:r>
          </a:p>
        </p:txBody>
      </p:sp>
      <p:sp>
        <p:nvSpPr>
          <p:cNvPr id="50" name="Tijdelijke aanduiding voor tekst 6">
            <a:extLst>
              <a:ext uri="{FF2B5EF4-FFF2-40B4-BE49-F238E27FC236}">
                <a16:creationId xmlns:a16="http://schemas.microsoft.com/office/drawing/2014/main" id="{301B6544-FECC-48E0-9FD6-2FBA69CC664D}"/>
              </a:ext>
            </a:extLst>
          </p:cNvPr>
          <p:cNvSpPr>
            <a:spLocks noGrp="1"/>
          </p:cNvSpPr>
          <p:nvPr>
            <p:ph type="body" sz="quarter" idx="20" hasCustomPrompt="1"/>
          </p:nvPr>
        </p:nvSpPr>
        <p:spPr>
          <a:xfrm>
            <a:off x="572114" y="3803812"/>
            <a:ext cx="3607930" cy="3600"/>
          </a:xfrm>
          <a:solidFill>
            <a:schemeClr val="bg1">
              <a:lumMod val="85000"/>
            </a:schemeClr>
          </a:solidFill>
        </p:spPr>
        <p:txBody>
          <a:bodyPr anchor="b">
            <a:normAutofit/>
          </a:bodyPr>
          <a:lstStyle>
            <a:lvl1pPr marL="0" indent="0" algn="ctr">
              <a:buNone/>
              <a:defRPr sz="100">
                <a:solidFill>
                  <a:schemeClr val="tx1">
                    <a:alpha val="0"/>
                  </a:schemeClr>
                </a:solidFill>
              </a:defRPr>
            </a:lvl1pPr>
          </a:lstStyle>
          <a:p>
            <a:pPr lvl="0"/>
            <a:r>
              <a:rPr lang="en-US"/>
              <a:t>(</a:t>
            </a:r>
            <a:r>
              <a:rPr lang="en-US" err="1"/>
              <a:t>Niet</a:t>
            </a:r>
            <a:r>
              <a:rPr lang="en-US"/>
              <a:t> </a:t>
            </a:r>
            <a:r>
              <a:rPr lang="en-US" err="1"/>
              <a:t>verwijderen</a:t>
            </a:r>
            <a:r>
              <a:rPr lang="en-US"/>
              <a:t> </a:t>
            </a:r>
            <a:r>
              <a:rPr lang="en-US" err="1"/>
              <a:t>s.v.p.</a:t>
            </a:r>
            <a:r>
              <a:rPr lang="en-US"/>
              <a:t>)</a:t>
            </a:r>
            <a:endParaRPr lang="nl-NL"/>
          </a:p>
        </p:txBody>
      </p:sp>
      <p:sp>
        <p:nvSpPr>
          <p:cNvPr id="51" name="Tijdelijke aanduiding voor tekst 22">
            <a:extLst>
              <a:ext uri="{FF2B5EF4-FFF2-40B4-BE49-F238E27FC236}">
                <a16:creationId xmlns:a16="http://schemas.microsoft.com/office/drawing/2014/main" id="{AD01F7E5-5AAD-4438-8878-1756A1854B13}"/>
              </a:ext>
            </a:extLst>
          </p:cNvPr>
          <p:cNvSpPr>
            <a:spLocks noGrp="1"/>
          </p:cNvSpPr>
          <p:nvPr>
            <p:ph type="body" sz="quarter" idx="21" hasCustomPrompt="1"/>
          </p:nvPr>
        </p:nvSpPr>
        <p:spPr>
          <a:xfrm>
            <a:off x="899139" y="3951277"/>
            <a:ext cx="3280767" cy="192832"/>
          </a:xfrm>
        </p:spPr>
        <p:txBody>
          <a:bodyPr anchor="ctr"/>
          <a:lstStyle>
            <a:lvl1pPr marL="0" indent="0">
              <a:buNone/>
              <a:defRPr sz="1200" i="1"/>
            </a:lvl1pPr>
          </a:lstStyle>
          <a:p>
            <a:pPr lvl="0"/>
            <a:r>
              <a:rPr lang="nl-NL"/>
              <a:t>Plaats hier je </a:t>
            </a:r>
            <a:r>
              <a:rPr lang="nl-NL" err="1"/>
              <a:t>linkedin</a:t>
            </a:r>
            <a:r>
              <a:rPr lang="nl-NL"/>
              <a:t> </a:t>
            </a:r>
            <a:r>
              <a:rPr lang="nl-NL" err="1"/>
              <a:t>url</a:t>
            </a:r>
            <a:endParaRPr lang="nl-NL"/>
          </a:p>
        </p:txBody>
      </p:sp>
      <p:sp>
        <p:nvSpPr>
          <p:cNvPr id="52" name="Tijdelijke aanduiding voor tekst 22">
            <a:extLst>
              <a:ext uri="{FF2B5EF4-FFF2-40B4-BE49-F238E27FC236}">
                <a16:creationId xmlns:a16="http://schemas.microsoft.com/office/drawing/2014/main" id="{9604FF21-896C-489B-9121-A41B4F0FE17C}"/>
              </a:ext>
            </a:extLst>
          </p:cNvPr>
          <p:cNvSpPr>
            <a:spLocks noGrp="1"/>
          </p:cNvSpPr>
          <p:nvPr>
            <p:ph type="body" sz="quarter" idx="22" hasCustomPrompt="1"/>
          </p:nvPr>
        </p:nvSpPr>
        <p:spPr>
          <a:xfrm>
            <a:off x="899139" y="4234875"/>
            <a:ext cx="3280767" cy="192832"/>
          </a:xfrm>
        </p:spPr>
        <p:txBody>
          <a:bodyPr anchor="ctr"/>
          <a:lstStyle>
            <a:lvl1pPr marL="0" indent="0">
              <a:buNone/>
              <a:defRPr sz="1200" i="1"/>
            </a:lvl1pPr>
          </a:lstStyle>
          <a:p>
            <a:pPr lvl="0"/>
            <a:r>
              <a:rPr lang="nl-NL"/>
              <a:t>Plaats hier je website</a:t>
            </a:r>
          </a:p>
        </p:txBody>
      </p:sp>
      <p:sp>
        <p:nvSpPr>
          <p:cNvPr id="53" name="Tijdelijke aanduiding voor tekst 22">
            <a:extLst>
              <a:ext uri="{FF2B5EF4-FFF2-40B4-BE49-F238E27FC236}">
                <a16:creationId xmlns:a16="http://schemas.microsoft.com/office/drawing/2014/main" id="{88F94AB4-44E7-4601-A437-5400F6CC793A}"/>
              </a:ext>
            </a:extLst>
          </p:cNvPr>
          <p:cNvSpPr>
            <a:spLocks noGrp="1"/>
          </p:cNvSpPr>
          <p:nvPr>
            <p:ph type="body" sz="quarter" idx="23" hasCustomPrompt="1"/>
          </p:nvPr>
        </p:nvSpPr>
        <p:spPr>
          <a:xfrm>
            <a:off x="899139" y="4518472"/>
            <a:ext cx="3280767" cy="192832"/>
          </a:xfrm>
        </p:spPr>
        <p:txBody>
          <a:bodyPr anchor="ctr"/>
          <a:lstStyle>
            <a:lvl1pPr marL="0" indent="0">
              <a:buNone/>
              <a:defRPr sz="1200" i="1"/>
            </a:lvl1pPr>
          </a:lstStyle>
          <a:p>
            <a:pPr lvl="0"/>
            <a:r>
              <a:rPr lang="nl-NL"/>
              <a:t>Plaats hier je telefoonnummer</a:t>
            </a:r>
          </a:p>
        </p:txBody>
      </p:sp>
      <p:sp>
        <p:nvSpPr>
          <p:cNvPr id="54" name="Tijdelijke aanduiding voor tekst 53">
            <a:extLst>
              <a:ext uri="{FF2B5EF4-FFF2-40B4-BE49-F238E27FC236}">
                <a16:creationId xmlns:a16="http://schemas.microsoft.com/office/drawing/2014/main" id="{3D27624A-0840-40D7-8A67-9F475AFE384A}"/>
              </a:ext>
            </a:extLst>
          </p:cNvPr>
          <p:cNvSpPr>
            <a:spLocks noGrp="1"/>
          </p:cNvSpPr>
          <p:nvPr>
            <p:ph type="body" sz="quarter" idx="24" hasCustomPrompt="1"/>
          </p:nvPr>
        </p:nvSpPr>
        <p:spPr>
          <a:xfrm>
            <a:off x="572114" y="3951277"/>
            <a:ext cx="166313" cy="195286"/>
          </a:xfrm>
          <a:custGeom>
            <a:avLst/>
            <a:gdLst>
              <a:gd name="connsiteX0" fmla="*/ 0 w 12192000"/>
              <a:gd name="connsiteY0" fmla="*/ 0 h 719137"/>
              <a:gd name="connsiteX1" fmla="*/ 12192000 w 12192000"/>
              <a:gd name="connsiteY1" fmla="*/ 0 h 719137"/>
              <a:gd name="connsiteX2" fmla="*/ 12192000 w 12192000"/>
              <a:gd name="connsiteY2" fmla="*/ 719137 h 719137"/>
              <a:gd name="connsiteX3" fmla="*/ 0 w 12192000"/>
              <a:gd name="connsiteY3" fmla="*/ 719137 h 719137"/>
            </a:gdLst>
            <a:ahLst/>
            <a:cxnLst>
              <a:cxn ang="0">
                <a:pos x="connsiteX0" y="connsiteY0"/>
              </a:cxn>
              <a:cxn ang="0">
                <a:pos x="connsiteX1" y="connsiteY1"/>
              </a:cxn>
              <a:cxn ang="0">
                <a:pos x="connsiteX2" y="connsiteY2"/>
              </a:cxn>
              <a:cxn ang="0">
                <a:pos x="connsiteX3" y="connsiteY3"/>
              </a:cxn>
            </a:cxnLst>
            <a:rect l="l" t="t" r="r" b="b"/>
            <a:pathLst>
              <a:path w="12192000" h="719137">
                <a:moveTo>
                  <a:pt x="0" y="0"/>
                </a:moveTo>
                <a:lnTo>
                  <a:pt x="12192000" y="0"/>
                </a:lnTo>
                <a:lnTo>
                  <a:pt x="12192000" y="719137"/>
                </a:lnTo>
                <a:lnTo>
                  <a:pt x="0" y="719137"/>
                </a:lnTo>
                <a:close/>
              </a:path>
            </a:pathLst>
          </a:custGeom>
          <a:blipFill>
            <a:blip r:embed="rId7" cstate="screen">
              <a:extLst>
                <a:ext uri="{28A0092B-C50C-407E-A947-70E740481C1C}">
                  <a14:useLocalDpi xmlns:a14="http://schemas.microsoft.com/office/drawing/2010/main"/>
                </a:ext>
                <a:ext uri="{96DAC541-7B7A-43D3-8B79-37D633B846F1}">
                  <asvg:svgBlip xmlns:asvg="http://schemas.microsoft.com/office/drawing/2016/SVG/main" r:embed="rId8"/>
                </a:ext>
              </a:extLst>
            </a:blip>
            <a:srcRect/>
            <a:stretch>
              <a:fillRect/>
            </a:stretch>
          </a:blipFill>
        </p:spPr>
        <p:txBody>
          <a:bodyPr wrap="square" anchor="b">
            <a:noAutofit/>
          </a:bodyPr>
          <a:lstStyle>
            <a:lvl1pPr marL="0" indent="0" algn="ctr">
              <a:buNone/>
              <a:defRPr sz="100">
                <a:solidFill>
                  <a:schemeClr val="tx1">
                    <a:alpha val="0"/>
                  </a:schemeClr>
                </a:solidFill>
              </a:defRPr>
            </a:lvl1pPr>
          </a:lstStyle>
          <a:p>
            <a:pPr lvl="0"/>
            <a:r>
              <a:rPr lang="en-US"/>
              <a:t>(</a:t>
            </a:r>
            <a:r>
              <a:rPr lang="en-US" err="1"/>
              <a:t>Niet</a:t>
            </a:r>
            <a:r>
              <a:rPr lang="en-US"/>
              <a:t> </a:t>
            </a:r>
            <a:r>
              <a:rPr lang="en-US" err="1"/>
              <a:t>verwijderen</a:t>
            </a:r>
            <a:r>
              <a:rPr lang="en-US"/>
              <a:t> </a:t>
            </a:r>
            <a:r>
              <a:rPr lang="en-US" err="1"/>
              <a:t>s.v.p.</a:t>
            </a:r>
            <a:r>
              <a:rPr lang="en-US"/>
              <a:t>)</a:t>
            </a:r>
            <a:endParaRPr lang="nl-NL"/>
          </a:p>
        </p:txBody>
      </p:sp>
      <p:sp>
        <p:nvSpPr>
          <p:cNvPr id="55" name="Tijdelijke aanduiding voor tekst 54">
            <a:extLst>
              <a:ext uri="{FF2B5EF4-FFF2-40B4-BE49-F238E27FC236}">
                <a16:creationId xmlns:a16="http://schemas.microsoft.com/office/drawing/2014/main" id="{016ABBCA-655D-4D93-A72D-E6286A027077}"/>
              </a:ext>
            </a:extLst>
          </p:cNvPr>
          <p:cNvSpPr>
            <a:spLocks noGrp="1"/>
          </p:cNvSpPr>
          <p:nvPr>
            <p:ph type="body" sz="quarter" idx="25" hasCustomPrompt="1"/>
          </p:nvPr>
        </p:nvSpPr>
        <p:spPr>
          <a:xfrm>
            <a:off x="572114" y="4234609"/>
            <a:ext cx="166313" cy="195286"/>
          </a:xfrm>
          <a:custGeom>
            <a:avLst/>
            <a:gdLst>
              <a:gd name="connsiteX0" fmla="*/ 0 w 12192000"/>
              <a:gd name="connsiteY0" fmla="*/ 0 h 719137"/>
              <a:gd name="connsiteX1" fmla="*/ 12192000 w 12192000"/>
              <a:gd name="connsiteY1" fmla="*/ 0 h 719137"/>
              <a:gd name="connsiteX2" fmla="*/ 12192000 w 12192000"/>
              <a:gd name="connsiteY2" fmla="*/ 719137 h 719137"/>
              <a:gd name="connsiteX3" fmla="*/ 0 w 12192000"/>
              <a:gd name="connsiteY3" fmla="*/ 719137 h 719137"/>
            </a:gdLst>
            <a:ahLst/>
            <a:cxnLst>
              <a:cxn ang="0">
                <a:pos x="connsiteX0" y="connsiteY0"/>
              </a:cxn>
              <a:cxn ang="0">
                <a:pos x="connsiteX1" y="connsiteY1"/>
              </a:cxn>
              <a:cxn ang="0">
                <a:pos x="connsiteX2" y="connsiteY2"/>
              </a:cxn>
              <a:cxn ang="0">
                <a:pos x="connsiteX3" y="connsiteY3"/>
              </a:cxn>
            </a:cxnLst>
            <a:rect l="l" t="t" r="r" b="b"/>
            <a:pathLst>
              <a:path w="12192000" h="719137">
                <a:moveTo>
                  <a:pt x="0" y="0"/>
                </a:moveTo>
                <a:lnTo>
                  <a:pt x="12192000" y="0"/>
                </a:lnTo>
                <a:lnTo>
                  <a:pt x="12192000" y="719137"/>
                </a:lnTo>
                <a:lnTo>
                  <a:pt x="0" y="719137"/>
                </a:lnTo>
                <a:close/>
              </a:path>
            </a:pathLst>
          </a:custGeom>
          <a:blipFill>
            <a:blip r:embed="rId9" cstate="screen">
              <a:extLst>
                <a:ext uri="{28A0092B-C50C-407E-A947-70E740481C1C}">
                  <a14:useLocalDpi xmlns:a14="http://schemas.microsoft.com/office/drawing/2010/main"/>
                </a:ext>
                <a:ext uri="{96DAC541-7B7A-43D3-8B79-37D633B846F1}">
                  <asvg:svgBlip xmlns:asvg="http://schemas.microsoft.com/office/drawing/2016/SVG/main" r:embed="rId10"/>
                </a:ext>
              </a:extLst>
            </a:blip>
            <a:srcRect/>
            <a:stretch>
              <a:fillRect t="5078" b="5078"/>
            </a:stretch>
          </a:blipFill>
        </p:spPr>
        <p:txBody>
          <a:bodyPr wrap="square" anchor="b">
            <a:noAutofit/>
          </a:bodyPr>
          <a:lstStyle>
            <a:lvl1pPr marL="0" indent="0" algn="ctr">
              <a:buNone/>
              <a:defRPr sz="100">
                <a:solidFill>
                  <a:schemeClr val="tx1">
                    <a:alpha val="0"/>
                  </a:schemeClr>
                </a:solidFill>
              </a:defRPr>
            </a:lvl1pPr>
          </a:lstStyle>
          <a:p>
            <a:pPr lvl="0"/>
            <a:r>
              <a:rPr lang="en-US"/>
              <a:t>(</a:t>
            </a:r>
            <a:r>
              <a:rPr lang="en-US" err="1"/>
              <a:t>Niet</a:t>
            </a:r>
            <a:r>
              <a:rPr lang="en-US"/>
              <a:t> </a:t>
            </a:r>
            <a:r>
              <a:rPr lang="en-US" err="1"/>
              <a:t>verwijderen</a:t>
            </a:r>
            <a:r>
              <a:rPr lang="en-US"/>
              <a:t> </a:t>
            </a:r>
            <a:r>
              <a:rPr lang="en-US" err="1"/>
              <a:t>s.v.p.</a:t>
            </a:r>
            <a:r>
              <a:rPr lang="en-US"/>
              <a:t>)</a:t>
            </a:r>
            <a:endParaRPr lang="nl-NL"/>
          </a:p>
        </p:txBody>
      </p:sp>
      <p:sp>
        <p:nvSpPr>
          <p:cNvPr id="56" name="Tijdelijke aanduiding voor tekst 55">
            <a:extLst>
              <a:ext uri="{FF2B5EF4-FFF2-40B4-BE49-F238E27FC236}">
                <a16:creationId xmlns:a16="http://schemas.microsoft.com/office/drawing/2014/main" id="{144C1B2C-B930-436E-84A4-CA3E06F88B11}"/>
              </a:ext>
            </a:extLst>
          </p:cNvPr>
          <p:cNvSpPr>
            <a:spLocks noGrp="1"/>
          </p:cNvSpPr>
          <p:nvPr>
            <p:ph type="body" sz="quarter" idx="26" hasCustomPrompt="1"/>
          </p:nvPr>
        </p:nvSpPr>
        <p:spPr>
          <a:xfrm>
            <a:off x="572114" y="4517941"/>
            <a:ext cx="166313" cy="195286"/>
          </a:xfrm>
          <a:custGeom>
            <a:avLst/>
            <a:gdLst>
              <a:gd name="connsiteX0" fmla="*/ 0 w 12192000"/>
              <a:gd name="connsiteY0" fmla="*/ 0 h 719137"/>
              <a:gd name="connsiteX1" fmla="*/ 12192000 w 12192000"/>
              <a:gd name="connsiteY1" fmla="*/ 0 h 719137"/>
              <a:gd name="connsiteX2" fmla="*/ 12192000 w 12192000"/>
              <a:gd name="connsiteY2" fmla="*/ 719137 h 719137"/>
              <a:gd name="connsiteX3" fmla="*/ 0 w 12192000"/>
              <a:gd name="connsiteY3" fmla="*/ 719137 h 719137"/>
            </a:gdLst>
            <a:ahLst/>
            <a:cxnLst>
              <a:cxn ang="0">
                <a:pos x="connsiteX0" y="connsiteY0"/>
              </a:cxn>
              <a:cxn ang="0">
                <a:pos x="connsiteX1" y="connsiteY1"/>
              </a:cxn>
              <a:cxn ang="0">
                <a:pos x="connsiteX2" y="connsiteY2"/>
              </a:cxn>
              <a:cxn ang="0">
                <a:pos x="connsiteX3" y="connsiteY3"/>
              </a:cxn>
            </a:cxnLst>
            <a:rect l="l" t="t" r="r" b="b"/>
            <a:pathLst>
              <a:path w="12192000" h="719137">
                <a:moveTo>
                  <a:pt x="0" y="0"/>
                </a:moveTo>
                <a:lnTo>
                  <a:pt x="12192000" y="0"/>
                </a:lnTo>
                <a:lnTo>
                  <a:pt x="12192000" y="719137"/>
                </a:lnTo>
                <a:lnTo>
                  <a:pt x="0" y="719137"/>
                </a:lnTo>
                <a:close/>
              </a:path>
            </a:pathLst>
          </a:custGeom>
          <a:blipFill>
            <a:blip r:embed="rId11" cstate="screen">
              <a:extLst>
                <a:ext uri="{28A0092B-C50C-407E-A947-70E740481C1C}">
                  <a14:useLocalDpi xmlns:a14="http://schemas.microsoft.com/office/drawing/2010/main"/>
                </a:ext>
                <a:ext uri="{96DAC541-7B7A-43D3-8B79-37D633B846F1}">
                  <asvg:svgBlip xmlns:asvg="http://schemas.microsoft.com/office/drawing/2016/SVG/main" r:embed="rId12"/>
                </a:ext>
              </a:extLst>
            </a:blip>
            <a:srcRect/>
            <a:stretch>
              <a:fillRect/>
            </a:stretch>
          </a:blipFill>
        </p:spPr>
        <p:txBody>
          <a:bodyPr wrap="square" anchor="b">
            <a:noAutofit/>
          </a:bodyPr>
          <a:lstStyle>
            <a:lvl1pPr marL="0" indent="0" algn="ctr">
              <a:buNone/>
              <a:defRPr sz="100">
                <a:solidFill>
                  <a:schemeClr val="tx1">
                    <a:alpha val="0"/>
                  </a:schemeClr>
                </a:solidFill>
              </a:defRPr>
            </a:lvl1pPr>
          </a:lstStyle>
          <a:p>
            <a:pPr lvl="0"/>
            <a:r>
              <a:rPr lang="en-US"/>
              <a:t>(</a:t>
            </a:r>
            <a:r>
              <a:rPr lang="en-US" err="1"/>
              <a:t>Niet</a:t>
            </a:r>
            <a:r>
              <a:rPr lang="en-US"/>
              <a:t> </a:t>
            </a:r>
            <a:r>
              <a:rPr lang="en-US" err="1"/>
              <a:t>verwijderen</a:t>
            </a:r>
            <a:r>
              <a:rPr lang="en-US"/>
              <a:t> </a:t>
            </a:r>
            <a:r>
              <a:rPr lang="en-US" err="1"/>
              <a:t>s.v.p.</a:t>
            </a:r>
            <a:r>
              <a:rPr lang="en-US"/>
              <a:t>)</a:t>
            </a:r>
            <a:endParaRPr lang="nl-NL"/>
          </a:p>
        </p:txBody>
      </p:sp>
    </p:spTree>
    <p:extLst>
      <p:ext uri="{BB962C8B-B14F-4D97-AF65-F5344CB8AC3E}">
        <p14:creationId xmlns:p14="http://schemas.microsoft.com/office/powerpoint/2010/main" val="2659447026"/>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xit" presetSubtype="1" repeatCount="indefinite" accel="100000" fill="hold" grpId="0" nodeType="withEffect">
                                  <p:stCondLst>
                                    <p:cond delay="0"/>
                                  </p:stCondLst>
                                  <p:childTnLst>
                                    <p:anim calcmode="lin" valueType="num">
                                      <p:cBhvr additive="base">
                                        <p:cTn id="6" dur="6000"/>
                                        <p:tgtEl>
                                          <p:spTgt spid="20"/>
                                        </p:tgtEl>
                                        <p:attrNameLst>
                                          <p:attrName>ppt_x</p:attrName>
                                        </p:attrNameLst>
                                      </p:cBhvr>
                                      <p:tavLst>
                                        <p:tav tm="0">
                                          <p:val>
                                            <p:strVal val="ppt_x"/>
                                          </p:val>
                                        </p:tav>
                                        <p:tav tm="100000">
                                          <p:val>
                                            <p:strVal val="ppt_x"/>
                                          </p:val>
                                        </p:tav>
                                      </p:tavLst>
                                    </p:anim>
                                    <p:anim calcmode="lin" valueType="num">
                                      <p:cBhvr additive="base">
                                        <p:cTn id="7" dur="6000"/>
                                        <p:tgtEl>
                                          <p:spTgt spid="20"/>
                                        </p:tgtEl>
                                        <p:attrNameLst>
                                          <p:attrName>ppt_y</p:attrName>
                                        </p:attrNameLst>
                                      </p:cBhvr>
                                      <p:tavLst>
                                        <p:tav tm="0">
                                          <p:val>
                                            <p:strVal val="ppt_y"/>
                                          </p:val>
                                        </p:tav>
                                        <p:tav tm="100000">
                                          <p:val>
                                            <p:strVal val="0-ppt_h/2"/>
                                          </p:val>
                                        </p:tav>
                                      </p:tavLst>
                                    </p:anim>
                                    <p:set>
                                      <p:cBhvr>
                                        <p:cTn id="8" dur="1" fill="hold">
                                          <p:stCondLst>
                                            <p:cond delay="5999"/>
                                          </p:stCondLst>
                                        </p:cTn>
                                        <p:tgtEl>
                                          <p:spTgt spid="20"/>
                                        </p:tgtEl>
                                        <p:attrNameLst>
                                          <p:attrName>style.visibility</p:attrName>
                                        </p:attrNameLst>
                                      </p:cBhvr>
                                      <p:to>
                                        <p:strVal val="hidden"/>
                                      </p:to>
                                    </p:set>
                                  </p:childTnLst>
                                </p:cTn>
                              </p:par>
                              <p:par>
                                <p:cTn id="9" presetID="8" presetClass="emph" presetSubtype="0" repeatCount="indefinite" accel="100000" fill="hold" grpId="1" nodeType="withEffect">
                                  <p:stCondLst>
                                    <p:cond delay="0"/>
                                  </p:stCondLst>
                                  <p:childTnLst>
                                    <p:animRot by="21600000">
                                      <p:cBhvr>
                                        <p:cTn id="10" dur="6000" fill="hold"/>
                                        <p:tgtEl>
                                          <p:spTgt spid="20"/>
                                        </p:tgtEl>
                                        <p:attrNameLst>
                                          <p:attrName>r</p:attrName>
                                        </p:attrNameLst>
                                      </p:cBhvr>
                                    </p:animRot>
                                  </p:childTnLst>
                                </p:cTn>
                              </p:par>
                              <p:par>
                                <p:cTn id="11" presetID="2" presetClass="exit" presetSubtype="1" repeatCount="indefinite" accel="100000" fill="hold" grpId="0" nodeType="withEffect">
                                  <p:stCondLst>
                                    <p:cond delay="4000"/>
                                  </p:stCondLst>
                                  <p:childTnLst>
                                    <p:anim calcmode="lin" valueType="num">
                                      <p:cBhvr additive="base">
                                        <p:cTn id="12" dur="7000"/>
                                        <p:tgtEl>
                                          <p:spTgt spid="21"/>
                                        </p:tgtEl>
                                        <p:attrNameLst>
                                          <p:attrName>ppt_x</p:attrName>
                                        </p:attrNameLst>
                                      </p:cBhvr>
                                      <p:tavLst>
                                        <p:tav tm="0">
                                          <p:val>
                                            <p:strVal val="ppt_x"/>
                                          </p:val>
                                        </p:tav>
                                        <p:tav tm="100000">
                                          <p:val>
                                            <p:strVal val="ppt_x"/>
                                          </p:val>
                                        </p:tav>
                                      </p:tavLst>
                                    </p:anim>
                                    <p:anim calcmode="lin" valueType="num">
                                      <p:cBhvr additive="base">
                                        <p:cTn id="13" dur="7000"/>
                                        <p:tgtEl>
                                          <p:spTgt spid="21"/>
                                        </p:tgtEl>
                                        <p:attrNameLst>
                                          <p:attrName>ppt_y</p:attrName>
                                        </p:attrNameLst>
                                      </p:cBhvr>
                                      <p:tavLst>
                                        <p:tav tm="0">
                                          <p:val>
                                            <p:strVal val="ppt_y"/>
                                          </p:val>
                                        </p:tav>
                                        <p:tav tm="100000">
                                          <p:val>
                                            <p:strVal val="0-ppt_h/2"/>
                                          </p:val>
                                        </p:tav>
                                      </p:tavLst>
                                    </p:anim>
                                    <p:set>
                                      <p:cBhvr>
                                        <p:cTn id="14" dur="1" fill="hold">
                                          <p:stCondLst>
                                            <p:cond delay="6999"/>
                                          </p:stCondLst>
                                        </p:cTn>
                                        <p:tgtEl>
                                          <p:spTgt spid="21"/>
                                        </p:tgtEl>
                                        <p:attrNameLst>
                                          <p:attrName>style.visibility</p:attrName>
                                        </p:attrNameLst>
                                      </p:cBhvr>
                                      <p:to>
                                        <p:strVal val="hidden"/>
                                      </p:to>
                                    </p:set>
                                  </p:childTnLst>
                                </p:cTn>
                              </p:par>
                              <p:par>
                                <p:cTn id="15" presetID="8" presetClass="emph" presetSubtype="0" repeatCount="indefinite" accel="100000" fill="hold" grpId="1" nodeType="withEffect">
                                  <p:stCondLst>
                                    <p:cond delay="4000"/>
                                  </p:stCondLst>
                                  <p:childTnLst>
                                    <p:animRot by="21600000">
                                      <p:cBhvr>
                                        <p:cTn id="16" dur="7000" fill="hold"/>
                                        <p:tgtEl>
                                          <p:spTgt spid="21"/>
                                        </p:tgtEl>
                                        <p:attrNameLst>
                                          <p:attrName>r</p:attrName>
                                        </p:attrNameLst>
                                      </p:cBhvr>
                                    </p:animRot>
                                  </p:childTnLst>
                                </p:cTn>
                              </p:par>
                              <p:par>
                                <p:cTn id="17" presetID="2" presetClass="exit" presetSubtype="1" repeatCount="indefinite" accel="100000" fill="hold" grpId="0" nodeType="withEffect">
                                  <p:stCondLst>
                                    <p:cond delay="2000"/>
                                  </p:stCondLst>
                                  <p:childTnLst>
                                    <p:anim calcmode="lin" valueType="num">
                                      <p:cBhvr additive="base">
                                        <p:cTn id="18" dur="6500"/>
                                        <p:tgtEl>
                                          <p:spTgt spid="22"/>
                                        </p:tgtEl>
                                        <p:attrNameLst>
                                          <p:attrName>ppt_x</p:attrName>
                                        </p:attrNameLst>
                                      </p:cBhvr>
                                      <p:tavLst>
                                        <p:tav tm="0">
                                          <p:val>
                                            <p:strVal val="ppt_x"/>
                                          </p:val>
                                        </p:tav>
                                        <p:tav tm="100000">
                                          <p:val>
                                            <p:strVal val="ppt_x"/>
                                          </p:val>
                                        </p:tav>
                                      </p:tavLst>
                                    </p:anim>
                                    <p:anim calcmode="lin" valueType="num">
                                      <p:cBhvr additive="base">
                                        <p:cTn id="19" dur="6500"/>
                                        <p:tgtEl>
                                          <p:spTgt spid="22"/>
                                        </p:tgtEl>
                                        <p:attrNameLst>
                                          <p:attrName>ppt_y</p:attrName>
                                        </p:attrNameLst>
                                      </p:cBhvr>
                                      <p:tavLst>
                                        <p:tav tm="0">
                                          <p:val>
                                            <p:strVal val="ppt_y"/>
                                          </p:val>
                                        </p:tav>
                                        <p:tav tm="100000">
                                          <p:val>
                                            <p:strVal val="0-ppt_h/2"/>
                                          </p:val>
                                        </p:tav>
                                      </p:tavLst>
                                    </p:anim>
                                    <p:set>
                                      <p:cBhvr>
                                        <p:cTn id="20" dur="1" fill="hold">
                                          <p:stCondLst>
                                            <p:cond delay="6499"/>
                                          </p:stCondLst>
                                        </p:cTn>
                                        <p:tgtEl>
                                          <p:spTgt spid="22"/>
                                        </p:tgtEl>
                                        <p:attrNameLst>
                                          <p:attrName>style.visibility</p:attrName>
                                        </p:attrNameLst>
                                      </p:cBhvr>
                                      <p:to>
                                        <p:strVal val="hidden"/>
                                      </p:to>
                                    </p:set>
                                  </p:childTnLst>
                                </p:cTn>
                              </p:par>
                              <p:par>
                                <p:cTn id="21" presetID="8" presetClass="emph" presetSubtype="0" repeatCount="indefinite" accel="100000" fill="hold" grpId="1" nodeType="withEffect">
                                  <p:stCondLst>
                                    <p:cond delay="2000"/>
                                  </p:stCondLst>
                                  <p:childTnLst>
                                    <p:animRot by="21600000">
                                      <p:cBhvr>
                                        <p:cTn id="22" dur="6500" fill="hold"/>
                                        <p:tgtEl>
                                          <p:spTgt spid="22"/>
                                        </p:tgtEl>
                                        <p:attrNameLst>
                                          <p:attrName>r</p:attrName>
                                        </p:attrNameLst>
                                      </p:cBhvr>
                                    </p:animRot>
                                  </p:childTnLst>
                                </p:cTn>
                              </p:par>
                              <p:par>
                                <p:cTn id="23" presetID="2" presetClass="exit" presetSubtype="1" repeatCount="indefinite" accel="100000" fill="hold" grpId="0" nodeType="withEffect">
                                  <p:stCondLst>
                                    <p:cond delay="750"/>
                                  </p:stCondLst>
                                  <p:childTnLst>
                                    <p:anim calcmode="lin" valueType="num">
                                      <p:cBhvr additive="base">
                                        <p:cTn id="24" dur="8000"/>
                                        <p:tgtEl>
                                          <p:spTgt spid="19"/>
                                        </p:tgtEl>
                                        <p:attrNameLst>
                                          <p:attrName>ppt_x</p:attrName>
                                        </p:attrNameLst>
                                      </p:cBhvr>
                                      <p:tavLst>
                                        <p:tav tm="0">
                                          <p:val>
                                            <p:strVal val="ppt_x"/>
                                          </p:val>
                                        </p:tav>
                                        <p:tav tm="100000">
                                          <p:val>
                                            <p:strVal val="ppt_x"/>
                                          </p:val>
                                        </p:tav>
                                      </p:tavLst>
                                    </p:anim>
                                    <p:anim calcmode="lin" valueType="num">
                                      <p:cBhvr additive="base">
                                        <p:cTn id="25" dur="8000"/>
                                        <p:tgtEl>
                                          <p:spTgt spid="19"/>
                                        </p:tgtEl>
                                        <p:attrNameLst>
                                          <p:attrName>ppt_y</p:attrName>
                                        </p:attrNameLst>
                                      </p:cBhvr>
                                      <p:tavLst>
                                        <p:tav tm="0">
                                          <p:val>
                                            <p:strVal val="ppt_y"/>
                                          </p:val>
                                        </p:tav>
                                        <p:tav tm="100000">
                                          <p:val>
                                            <p:strVal val="0-ppt_h/2"/>
                                          </p:val>
                                        </p:tav>
                                      </p:tavLst>
                                    </p:anim>
                                    <p:set>
                                      <p:cBhvr>
                                        <p:cTn id="26" dur="1" fill="hold">
                                          <p:stCondLst>
                                            <p:cond delay="7999"/>
                                          </p:stCondLst>
                                        </p:cTn>
                                        <p:tgtEl>
                                          <p:spTgt spid="19"/>
                                        </p:tgtEl>
                                        <p:attrNameLst>
                                          <p:attrName>style.visibility</p:attrName>
                                        </p:attrNameLst>
                                      </p:cBhvr>
                                      <p:to>
                                        <p:strVal val="hidden"/>
                                      </p:to>
                                    </p:set>
                                  </p:childTnLst>
                                </p:cTn>
                              </p:par>
                              <p:par>
                                <p:cTn id="27" presetID="8" presetClass="emph" presetSubtype="0" repeatCount="indefinite" accel="100000" fill="hold" grpId="1" nodeType="withEffect">
                                  <p:stCondLst>
                                    <p:cond delay="750"/>
                                  </p:stCondLst>
                                  <p:childTnLst>
                                    <p:animRot by="21600000">
                                      <p:cBhvr>
                                        <p:cTn id="28" dur="8000" fill="hold"/>
                                        <p:tgtEl>
                                          <p:spTgt spid="19"/>
                                        </p:tgtEl>
                                        <p:attrNameLst>
                                          <p:attrName>r</p:attrName>
                                        </p:attrNameLst>
                                      </p:cBhvr>
                                    </p:animRot>
                                  </p:childTnLst>
                                </p:cTn>
                              </p:par>
                              <p:par>
                                <p:cTn id="29" presetID="2" presetClass="exit" presetSubtype="1" repeatCount="indefinite" accel="100000" fill="hold" grpId="0" nodeType="withEffect">
                                  <p:stCondLst>
                                    <p:cond delay="3000"/>
                                  </p:stCondLst>
                                  <p:childTnLst>
                                    <p:anim calcmode="lin" valueType="num">
                                      <p:cBhvr additive="base">
                                        <p:cTn id="30" dur="7500"/>
                                        <p:tgtEl>
                                          <p:spTgt spid="16"/>
                                        </p:tgtEl>
                                        <p:attrNameLst>
                                          <p:attrName>ppt_x</p:attrName>
                                        </p:attrNameLst>
                                      </p:cBhvr>
                                      <p:tavLst>
                                        <p:tav tm="0">
                                          <p:val>
                                            <p:strVal val="ppt_x"/>
                                          </p:val>
                                        </p:tav>
                                        <p:tav tm="100000">
                                          <p:val>
                                            <p:strVal val="ppt_x"/>
                                          </p:val>
                                        </p:tav>
                                      </p:tavLst>
                                    </p:anim>
                                    <p:anim calcmode="lin" valueType="num">
                                      <p:cBhvr additive="base">
                                        <p:cTn id="31" dur="7500"/>
                                        <p:tgtEl>
                                          <p:spTgt spid="16"/>
                                        </p:tgtEl>
                                        <p:attrNameLst>
                                          <p:attrName>ppt_y</p:attrName>
                                        </p:attrNameLst>
                                      </p:cBhvr>
                                      <p:tavLst>
                                        <p:tav tm="0">
                                          <p:val>
                                            <p:strVal val="ppt_y"/>
                                          </p:val>
                                        </p:tav>
                                        <p:tav tm="100000">
                                          <p:val>
                                            <p:strVal val="0-ppt_h/2"/>
                                          </p:val>
                                        </p:tav>
                                      </p:tavLst>
                                    </p:anim>
                                    <p:set>
                                      <p:cBhvr>
                                        <p:cTn id="32" dur="1" fill="hold">
                                          <p:stCondLst>
                                            <p:cond delay="7499"/>
                                          </p:stCondLst>
                                        </p:cTn>
                                        <p:tgtEl>
                                          <p:spTgt spid="16"/>
                                        </p:tgtEl>
                                        <p:attrNameLst>
                                          <p:attrName>style.visibility</p:attrName>
                                        </p:attrNameLst>
                                      </p:cBhvr>
                                      <p:to>
                                        <p:strVal val="hidden"/>
                                      </p:to>
                                    </p:set>
                                  </p:childTnLst>
                                </p:cTn>
                              </p:par>
                              <p:par>
                                <p:cTn id="33" presetID="8" presetClass="emph" presetSubtype="0" repeatCount="indefinite" accel="100000" fill="hold" grpId="1" nodeType="withEffect">
                                  <p:stCondLst>
                                    <p:cond delay="3000"/>
                                  </p:stCondLst>
                                  <p:childTnLst>
                                    <p:animRot by="-21600000">
                                      <p:cBhvr>
                                        <p:cTn id="34" dur="7500" fill="hold"/>
                                        <p:tgtEl>
                                          <p:spTgt spid="16"/>
                                        </p:tgtEl>
                                        <p:attrNameLst>
                                          <p:attrName>r</p:attrName>
                                        </p:attrNameLst>
                                      </p:cBhvr>
                                    </p:animRot>
                                  </p:childTnLst>
                                </p:cTn>
                              </p:par>
                              <p:par>
                                <p:cTn id="35" presetID="2" presetClass="exit" presetSubtype="1" repeatCount="indefinite" accel="100000" fill="hold" grpId="0" nodeType="withEffect">
                                  <p:stCondLst>
                                    <p:cond delay="1000"/>
                                  </p:stCondLst>
                                  <p:childTnLst>
                                    <p:anim calcmode="lin" valueType="num">
                                      <p:cBhvr additive="base">
                                        <p:cTn id="36" dur="7000"/>
                                        <p:tgtEl>
                                          <p:spTgt spid="17"/>
                                        </p:tgtEl>
                                        <p:attrNameLst>
                                          <p:attrName>ppt_x</p:attrName>
                                        </p:attrNameLst>
                                      </p:cBhvr>
                                      <p:tavLst>
                                        <p:tav tm="0">
                                          <p:val>
                                            <p:strVal val="ppt_x"/>
                                          </p:val>
                                        </p:tav>
                                        <p:tav tm="100000">
                                          <p:val>
                                            <p:strVal val="ppt_x"/>
                                          </p:val>
                                        </p:tav>
                                      </p:tavLst>
                                    </p:anim>
                                    <p:anim calcmode="lin" valueType="num">
                                      <p:cBhvr additive="base">
                                        <p:cTn id="37" dur="7000"/>
                                        <p:tgtEl>
                                          <p:spTgt spid="17"/>
                                        </p:tgtEl>
                                        <p:attrNameLst>
                                          <p:attrName>ppt_y</p:attrName>
                                        </p:attrNameLst>
                                      </p:cBhvr>
                                      <p:tavLst>
                                        <p:tav tm="0">
                                          <p:val>
                                            <p:strVal val="ppt_y"/>
                                          </p:val>
                                        </p:tav>
                                        <p:tav tm="100000">
                                          <p:val>
                                            <p:strVal val="0-ppt_h/2"/>
                                          </p:val>
                                        </p:tav>
                                      </p:tavLst>
                                    </p:anim>
                                    <p:set>
                                      <p:cBhvr>
                                        <p:cTn id="38" dur="1" fill="hold">
                                          <p:stCondLst>
                                            <p:cond delay="6999"/>
                                          </p:stCondLst>
                                        </p:cTn>
                                        <p:tgtEl>
                                          <p:spTgt spid="17"/>
                                        </p:tgtEl>
                                        <p:attrNameLst>
                                          <p:attrName>style.visibility</p:attrName>
                                        </p:attrNameLst>
                                      </p:cBhvr>
                                      <p:to>
                                        <p:strVal val="hidden"/>
                                      </p:to>
                                    </p:set>
                                  </p:childTnLst>
                                </p:cTn>
                              </p:par>
                              <p:par>
                                <p:cTn id="39" presetID="8" presetClass="emph" presetSubtype="0" repeatCount="indefinite" accel="100000" fill="hold" grpId="1" nodeType="withEffect">
                                  <p:stCondLst>
                                    <p:cond delay="1000"/>
                                  </p:stCondLst>
                                  <p:childTnLst>
                                    <p:animRot by="-21600000">
                                      <p:cBhvr>
                                        <p:cTn id="40" dur="7000" fill="hold"/>
                                        <p:tgtEl>
                                          <p:spTgt spid="17"/>
                                        </p:tgtEl>
                                        <p:attrNameLst>
                                          <p:attrName>r</p:attrName>
                                        </p:attrNameLst>
                                      </p:cBhvr>
                                    </p:animRot>
                                  </p:childTnLst>
                                </p:cTn>
                              </p:par>
                              <p:par>
                                <p:cTn id="41" presetID="2" presetClass="exit" presetSubtype="1" repeatCount="indefinite" accel="100000" fill="hold" grpId="0" nodeType="withEffect">
                                  <p:stCondLst>
                                    <p:cond delay="3500"/>
                                  </p:stCondLst>
                                  <p:childTnLst>
                                    <p:anim calcmode="lin" valueType="num">
                                      <p:cBhvr additive="base">
                                        <p:cTn id="42" dur="5500"/>
                                        <p:tgtEl>
                                          <p:spTgt spid="18"/>
                                        </p:tgtEl>
                                        <p:attrNameLst>
                                          <p:attrName>ppt_x</p:attrName>
                                        </p:attrNameLst>
                                      </p:cBhvr>
                                      <p:tavLst>
                                        <p:tav tm="0">
                                          <p:val>
                                            <p:strVal val="ppt_x"/>
                                          </p:val>
                                        </p:tav>
                                        <p:tav tm="100000">
                                          <p:val>
                                            <p:strVal val="ppt_x"/>
                                          </p:val>
                                        </p:tav>
                                      </p:tavLst>
                                    </p:anim>
                                    <p:anim calcmode="lin" valueType="num">
                                      <p:cBhvr additive="base">
                                        <p:cTn id="43" dur="5500"/>
                                        <p:tgtEl>
                                          <p:spTgt spid="18"/>
                                        </p:tgtEl>
                                        <p:attrNameLst>
                                          <p:attrName>ppt_y</p:attrName>
                                        </p:attrNameLst>
                                      </p:cBhvr>
                                      <p:tavLst>
                                        <p:tav tm="0">
                                          <p:val>
                                            <p:strVal val="ppt_y"/>
                                          </p:val>
                                        </p:tav>
                                        <p:tav tm="100000">
                                          <p:val>
                                            <p:strVal val="0-ppt_h/2"/>
                                          </p:val>
                                        </p:tav>
                                      </p:tavLst>
                                    </p:anim>
                                    <p:set>
                                      <p:cBhvr>
                                        <p:cTn id="44" dur="1" fill="hold">
                                          <p:stCondLst>
                                            <p:cond delay="5499"/>
                                          </p:stCondLst>
                                        </p:cTn>
                                        <p:tgtEl>
                                          <p:spTgt spid="18"/>
                                        </p:tgtEl>
                                        <p:attrNameLst>
                                          <p:attrName>style.visibility</p:attrName>
                                        </p:attrNameLst>
                                      </p:cBhvr>
                                      <p:to>
                                        <p:strVal val="hidden"/>
                                      </p:to>
                                    </p:set>
                                  </p:childTnLst>
                                </p:cTn>
                              </p:par>
                              <p:par>
                                <p:cTn id="45" presetID="8" presetClass="emph" presetSubtype="0" repeatCount="indefinite" accel="100000" fill="hold" grpId="1" nodeType="withEffect">
                                  <p:stCondLst>
                                    <p:cond delay="3500"/>
                                  </p:stCondLst>
                                  <p:childTnLst>
                                    <p:animRot by="-21600000">
                                      <p:cBhvr>
                                        <p:cTn id="46" dur="5500" fill="hold"/>
                                        <p:tgtEl>
                                          <p:spTgt spid="18"/>
                                        </p:tgtEl>
                                        <p:attrNameLst>
                                          <p:attrName>r</p:attrName>
                                        </p:attrNameLst>
                                      </p:cBhvr>
                                    </p:animRot>
                                  </p:childTnLst>
                                </p:cTn>
                              </p:par>
                              <p:par>
                                <p:cTn id="47" presetID="2" presetClass="exit" presetSubtype="1" repeatCount="indefinite" accel="100000" fill="hold" grpId="0" nodeType="withEffect">
                                  <p:stCondLst>
                                    <p:cond delay="500"/>
                                  </p:stCondLst>
                                  <p:childTnLst>
                                    <p:anim calcmode="lin" valueType="num">
                                      <p:cBhvr additive="base">
                                        <p:cTn id="48" dur="8500"/>
                                        <p:tgtEl>
                                          <p:spTgt spid="15"/>
                                        </p:tgtEl>
                                        <p:attrNameLst>
                                          <p:attrName>ppt_x</p:attrName>
                                        </p:attrNameLst>
                                      </p:cBhvr>
                                      <p:tavLst>
                                        <p:tav tm="0">
                                          <p:val>
                                            <p:strVal val="ppt_x"/>
                                          </p:val>
                                        </p:tav>
                                        <p:tav tm="100000">
                                          <p:val>
                                            <p:strVal val="ppt_x"/>
                                          </p:val>
                                        </p:tav>
                                      </p:tavLst>
                                    </p:anim>
                                    <p:anim calcmode="lin" valueType="num">
                                      <p:cBhvr additive="base">
                                        <p:cTn id="49" dur="8500"/>
                                        <p:tgtEl>
                                          <p:spTgt spid="15"/>
                                        </p:tgtEl>
                                        <p:attrNameLst>
                                          <p:attrName>ppt_y</p:attrName>
                                        </p:attrNameLst>
                                      </p:cBhvr>
                                      <p:tavLst>
                                        <p:tav tm="0">
                                          <p:val>
                                            <p:strVal val="ppt_y"/>
                                          </p:val>
                                        </p:tav>
                                        <p:tav tm="100000">
                                          <p:val>
                                            <p:strVal val="0-ppt_h/2"/>
                                          </p:val>
                                        </p:tav>
                                      </p:tavLst>
                                    </p:anim>
                                    <p:set>
                                      <p:cBhvr>
                                        <p:cTn id="50" dur="1" fill="hold">
                                          <p:stCondLst>
                                            <p:cond delay="8499"/>
                                          </p:stCondLst>
                                        </p:cTn>
                                        <p:tgtEl>
                                          <p:spTgt spid="15"/>
                                        </p:tgtEl>
                                        <p:attrNameLst>
                                          <p:attrName>style.visibility</p:attrName>
                                        </p:attrNameLst>
                                      </p:cBhvr>
                                      <p:to>
                                        <p:strVal val="hidden"/>
                                      </p:to>
                                    </p:set>
                                  </p:childTnLst>
                                </p:cTn>
                              </p:par>
                              <p:par>
                                <p:cTn id="51" presetID="8" presetClass="emph" presetSubtype="0" repeatCount="indefinite" accel="100000" fill="hold" grpId="1" nodeType="withEffect">
                                  <p:stCondLst>
                                    <p:cond delay="500"/>
                                  </p:stCondLst>
                                  <p:childTnLst>
                                    <p:animRot by="-21600000">
                                      <p:cBhvr>
                                        <p:cTn id="52" dur="8500" fill="hold"/>
                                        <p:tgtEl>
                                          <p:spTgt spid="15"/>
                                        </p:tgtEl>
                                        <p:attrNameLst>
                                          <p:attrName>r</p:attrName>
                                        </p:attrNameLst>
                                      </p:cBhvr>
                                    </p:animRot>
                                  </p:childTnLst>
                                </p:cTn>
                              </p:par>
                              <p:par>
                                <p:cTn id="53" presetID="22" presetClass="entr" presetSubtype="2" fill="hold" grpId="0" nodeType="withEffect">
                                  <p:stCondLst>
                                    <p:cond delay="750"/>
                                  </p:stCondLst>
                                  <p:iterate type="lt">
                                    <p:tmPct val="5000"/>
                                  </p:iterate>
                                  <p:childTnLst>
                                    <p:set>
                                      <p:cBhvr>
                                        <p:cTn id="54" dur="1" fill="hold">
                                          <p:stCondLst>
                                            <p:cond delay="0"/>
                                          </p:stCondLst>
                                        </p:cTn>
                                        <p:tgtEl>
                                          <p:spTgt spid="6"/>
                                        </p:tgtEl>
                                        <p:attrNameLst>
                                          <p:attrName>style.visibility</p:attrName>
                                        </p:attrNameLst>
                                      </p:cBhvr>
                                      <p:to>
                                        <p:strVal val="visible"/>
                                      </p:to>
                                    </p:set>
                                    <p:animEffect transition="in" filter="wipe(right)">
                                      <p:cBhvr>
                                        <p:cTn id="55" dur="500"/>
                                        <p:tgtEl>
                                          <p:spTgt spid="6"/>
                                        </p:tgtEl>
                                      </p:cBhvr>
                                    </p:animEffect>
                                  </p:childTnLst>
                                </p:cTn>
                              </p:par>
                              <p:par>
                                <p:cTn id="56" presetID="10" presetClass="entr" presetSubtype="0" fill="hold" grpId="0" nodeType="withEffect">
                                  <p:stCondLst>
                                    <p:cond delay="1250"/>
                                  </p:stCondLst>
                                  <p:childTnLst>
                                    <p:set>
                                      <p:cBhvr>
                                        <p:cTn id="57" dur="1" fill="hold">
                                          <p:stCondLst>
                                            <p:cond delay="0"/>
                                          </p:stCondLst>
                                        </p:cTn>
                                        <p:tgtEl>
                                          <p:spTgt spid="48"/>
                                        </p:tgtEl>
                                        <p:attrNameLst>
                                          <p:attrName>style.visibility</p:attrName>
                                        </p:attrNameLst>
                                      </p:cBhvr>
                                      <p:to>
                                        <p:strVal val="visible"/>
                                      </p:to>
                                    </p:set>
                                    <p:animEffect transition="in" filter="fade">
                                      <p:cBhvr>
                                        <p:cTn id="58" dur="750"/>
                                        <p:tgtEl>
                                          <p:spTgt spid="48"/>
                                        </p:tgtEl>
                                      </p:cBhvr>
                                    </p:animEffect>
                                  </p:childTnLst>
                                </p:cTn>
                              </p:par>
                              <p:par>
                                <p:cTn id="59" presetID="10" presetClass="entr" presetSubtype="0" fill="hold" grpId="0" nodeType="withEffect">
                                  <p:stCondLst>
                                    <p:cond delay="1500"/>
                                  </p:stCondLst>
                                  <p:childTnLst>
                                    <p:set>
                                      <p:cBhvr>
                                        <p:cTn id="60" dur="1" fill="hold">
                                          <p:stCondLst>
                                            <p:cond delay="0"/>
                                          </p:stCondLst>
                                        </p:cTn>
                                        <p:tgtEl>
                                          <p:spTgt spid="49">
                                            <p:txEl>
                                              <p:pRg st="0" end="0"/>
                                            </p:txEl>
                                          </p:spTgt>
                                        </p:tgtEl>
                                        <p:attrNameLst>
                                          <p:attrName>style.visibility</p:attrName>
                                        </p:attrNameLst>
                                      </p:cBhvr>
                                      <p:to>
                                        <p:strVal val="visible"/>
                                      </p:to>
                                    </p:set>
                                    <p:animEffect transition="in" filter="fade">
                                      <p:cBhvr>
                                        <p:cTn id="61" dur="1000"/>
                                        <p:tgtEl>
                                          <p:spTgt spid="49">
                                            <p:txEl>
                                              <p:pRg st="0" end="0"/>
                                            </p:txEl>
                                          </p:spTgt>
                                        </p:tgtEl>
                                      </p:cBhvr>
                                    </p:animEffect>
                                  </p:childTnLst>
                                </p:cTn>
                              </p:par>
                              <p:par>
                                <p:cTn id="62" presetID="10" presetClass="entr" presetSubtype="0" fill="hold" grpId="0" nodeType="withEffect">
                                  <p:stCondLst>
                                    <p:cond delay="2000"/>
                                  </p:stCondLst>
                                  <p:childTnLst>
                                    <p:set>
                                      <p:cBhvr>
                                        <p:cTn id="63" dur="1" fill="hold">
                                          <p:stCondLst>
                                            <p:cond delay="0"/>
                                          </p:stCondLst>
                                        </p:cTn>
                                        <p:tgtEl>
                                          <p:spTgt spid="50"/>
                                        </p:tgtEl>
                                        <p:attrNameLst>
                                          <p:attrName>style.visibility</p:attrName>
                                        </p:attrNameLst>
                                      </p:cBhvr>
                                      <p:to>
                                        <p:strVal val="visible"/>
                                      </p:to>
                                    </p:set>
                                    <p:animEffect transition="in" filter="fade">
                                      <p:cBhvr>
                                        <p:cTn id="64" dur="1000"/>
                                        <p:tgtEl>
                                          <p:spTgt spid="50"/>
                                        </p:tgtEl>
                                      </p:cBhvr>
                                    </p:animEffect>
                                  </p:childTnLst>
                                </p:cTn>
                              </p:par>
                              <p:par>
                                <p:cTn id="65" presetID="2" presetClass="entr" presetSubtype="8" decel="100000" fill="hold" grpId="0" nodeType="withEffect">
                                  <p:stCondLst>
                                    <p:cond delay="2250"/>
                                  </p:stCondLst>
                                  <p:childTnLst>
                                    <p:set>
                                      <p:cBhvr>
                                        <p:cTn id="66" dur="1" fill="hold">
                                          <p:stCondLst>
                                            <p:cond delay="0"/>
                                          </p:stCondLst>
                                        </p:cTn>
                                        <p:tgtEl>
                                          <p:spTgt spid="54"/>
                                        </p:tgtEl>
                                        <p:attrNameLst>
                                          <p:attrName>style.visibility</p:attrName>
                                        </p:attrNameLst>
                                      </p:cBhvr>
                                      <p:to>
                                        <p:strVal val="visible"/>
                                      </p:to>
                                    </p:set>
                                    <p:anim calcmode="lin" valueType="num">
                                      <p:cBhvr additive="base">
                                        <p:cTn id="67" dur="1000" fill="hold"/>
                                        <p:tgtEl>
                                          <p:spTgt spid="54"/>
                                        </p:tgtEl>
                                        <p:attrNameLst>
                                          <p:attrName>ppt_x</p:attrName>
                                        </p:attrNameLst>
                                      </p:cBhvr>
                                      <p:tavLst>
                                        <p:tav tm="0">
                                          <p:val>
                                            <p:strVal val="0-#ppt_w/2"/>
                                          </p:val>
                                        </p:tav>
                                        <p:tav tm="100000">
                                          <p:val>
                                            <p:strVal val="#ppt_x"/>
                                          </p:val>
                                        </p:tav>
                                      </p:tavLst>
                                    </p:anim>
                                    <p:anim calcmode="lin" valueType="num">
                                      <p:cBhvr additive="base">
                                        <p:cTn id="68" dur="1000" fill="hold"/>
                                        <p:tgtEl>
                                          <p:spTgt spid="54"/>
                                        </p:tgtEl>
                                        <p:attrNameLst>
                                          <p:attrName>ppt_y</p:attrName>
                                        </p:attrNameLst>
                                      </p:cBhvr>
                                      <p:tavLst>
                                        <p:tav tm="0">
                                          <p:val>
                                            <p:strVal val="#ppt_y"/>
                                          </p:val>
                                        </p:tav>
                                        <p:tav tm="100000">
                                          <p:val>
                                            <p:strVal val="#ppt_y"/>
                                          </p:val>
                                        </p:tav>
                                      </p:tavLst>
                                    </p:anim>
                                  </p:childTnLst>
                                </p:cTn>
                              </p:par>
                              <p:par>
                                <p:cTn id="69" presetID="2" presetClass="entr" presetSubtype="8" decel="100000" fill="hold" grpId="0" nodeType="withEffect">
                                  <p:stCondLst>
                                    <p:cond delay="2250"/>
                                  </p:stCondLst>
                                  <p:childTnLst>
                                    <p:set>
                                      <p:cBhvr>
                                        <p:cTn id="70" dur="1" fill="hold">
                                          <p:stCondLst>
                                            <p:cond delay="0"/>
                                          </p:stCondLst>
                                        </p:cTn>
                                        <p:tgtEl>
                                          <p:spTgt spid="51"/>
                                        </p:tgtEl>
                                        <p:attrNameLst>
                                          <p:attrName>style.visibility</p:attrName>
                                        </p:attrNameLst>
                                      </p:cBhvr>
                                      <p:to>
                                        <p:strVal val="visible"/>
                                      </p:to>
                                    </p:set>
                                    <p:anim calcmode="lin" valueType="num">
                                      <p:cBhvr additive="base">
                                        <p:cTn id="71" dur="1000" fill="hold"/>
                                        <p:tgtEl>
                                          <p:spTgt spid="51"/>
                                        </p:tgtEl>
                                        <p:attrNameLst>
                                          <p:attrName>ppt_x</p:attrName>
                                        </p:attrNameLst>
                                      </p:cBhvr>
                                      <p:tavLst>
                                        <p:tav tm="0">
                                          <p:val>
                                            <p:strVal val="0-#ppt_w/2"/>
                                          </p:val>
                                        </p:tav>
                                        <p:tav tm="100000">
                                          <p:val>
                                            <p:strVal val="#ppt_x"/>
                                          </p:val>
                                        </p:tav>
                                      </p:tavLst>
                                    </p:anim>
                                    <p:anim calcmode="lin" valueType="num">
                                      <p:cBhvr additive="base">
                                        <p:cTn id="72" dur="1000" fill="hold"/>
                                        <p:tgtEl>
                                          <p:spTgt spid="51"/>
                                        </p:tgtEl>
                                        <p:attrNameLst>
                                          <p:attrName>ppt_y</p:attrName>
                                        </p:attrNameLst>
                                      </p:cBhvr>
                                      <p:tavLst>
                                        <p:tav tm="0">
                                          <p:val>
                                            <p:strVal val="#ppt_y"/>
                                          </p:val>
                                        </p:tav>
                                        <p:tav tm="100000">
                                          <p:val>
                                            <p:strVal val="#ppt_y"/>
                                          </p:val>
                                        </p:tav>
                                      </p:tavLst>
                                    </p:anim>
                                  </p:childTnLst>
                                </p:cTn>
                              </p:par>
                              <p:par>
                                <p:cTn id="73" presetID="2" presetClass="entr" presetSubtype="8" decel="100000" fill="hold" grpId="0" nodeType="withEffect">
                                  <p:stCondLst>
                                    <p:cond delay="2350"/>
                                  </p:stCondLst>
                                  <p:childTnLst>
                                    <p:set>
                                      <p:cBhvr>
                                        <p:cTn id="74" dur="1" fill="hold">
                                          <p:stCondLst>
                                            <p:cond delay="0"/>
                                          </p:stCondLst>
                                        </p:cTn>
                                        <p:tgtEl>
                                          <p:spTgt spid="55"/>
                                        </p:tgtEl>
                                        <p:attrNameLst>
                                          <p:attrName>style.visibility</p:attrName>
                                        </p:attrNameLst>
                                      </p:cBhvr>
                                      <p:to>
                                        <p:strVal val="visible"/>
                                      </p:to>
                                    </p:set>
                                    <p:anim calcmode="lin" valueType="num">
                                      <p:cBhvr additive="base">
                                        <p:cTn id="75" dur="1000" fill="hold"/>
                                        <p:tgtEl>
                                          <p:spTgt spid="55"/>
                                        </p:tgtEl>
                                        <p:attrNameLst>
                                          <p:attrName>ppt_x</p:attrName>
                                        </p:attrNameLst>
                                      </p:cBhvr>
                                      <p:tavLst>
                                        <p:tav tm="0">
                                          <p:val>
                                            <p:strVal val="0-#ppt_w/2"/>
                                          </p:val>
                                        </p:tav>
                                        <p:tav tm="100000">
                                          <p:val>
                                            <p:strVal val="#ppt_x"/>
                                          </p:val>
                                        </p:tav>
                                      </p:tavLst>
                                    </p:anim>
                                    <p:anim calcmode="lin" valueType="num">
                                      <p:cBhvr additive="base">
                                        <p:cTn id="76" dur="1000" fill="hold"/>
                                        <p:tgtEl>
                                          <p:spTgt spid="55"/>
                                        </p:tgtEl>
                                        <p:attrNameLst>
                                          <p:attrName>ppt_y</p:attrName>
                                        </p:attrNameLst>
                                      </p:cBhvr>
                                      <p:tavLst>
                                        <p:tav tm="0">
                                          <p:val>
                                            <p:strVal val="#ppt_y"/>
                                          </p:val>
                                        </p:tav>
                                        <p:tav tm="100000">
                                          <p:val>
                                            <p:strVal val="#ppt_y"/>
                                          </p:val>
                                        </p:tav>
                                      </p:tavLst>
                                    </p:anim>
                                  </p:childTnLst>
                                </p:cTn>
                              </p:par>
                              <p:par>
                                <p:cTn id="77" presetID="2" presetClass="entr" presetSubtype="8" decel="100000" fill="hold" grpId="0" nodeType="withEffect">
                                  <p:stCondLst>
                                    <p:cond delay="2350"/>
                                  </p:stCondLst>
                                  <p:childTnLst>
                                    <p:set>
                                      <p:cBhvr>
                                        <p:cTn id="78" dur="1" fill="hold">
                                          <p:stCondLst>
                                            <p:cond delay="0"/>
                                          </p:stCondLst>
                                        </p:cTn>
                                        <p:tgtEl>
                                          <p:spTgt spid="52"/>
                                        </p:tgtEl>
                                        <p:attrNameLst>
                                          <p:attrName>style.visibility</p:attrName>
                                        </p:attrNameLst>
                                      </p:cBhvr>
                                      <p:to>
                                        <p:strVal val="visible"/>
                                      </p:to>
                                    </p:set>
                                    <p:anim calcmode="lin" valueType="num">
                                      <p:cBhvr additive="base">
                                        <p:cTn id="79" dur="1000" fill="hold"/>
                                        <p:tgtEl>
                                          <p:spTgt spid="52"/>
                                        </p:tgtEl>
                                        <p:attrNameLst>
                                          <p:attrName>ppt_x</p:attrName>
                                        </p:attrNameLst>
                                      </p:cBhvr>
                                      <p:tavLst>
                                        <p:tav tm="0">
                                          <p:val>
                                            <p:strVal val="0-#ppt_w/2"/>
                                          </p:val>
                                        </p:tav>
                                        <p:tav tm="100000">
                                          <p:val>
                                            <p:strVal val="#ppt_x"/>
                                          </p:val>
                                        </p:tav>
                                      </p:tavLst>
                                    </p:anim>
                                    <p:anim calcmode="lin" valueType="num">
                                      <p:cBhvr additive="base">
                                        <p:cTn id="80" dur="1000" fill="hold"/>
                                        <p:tgtEl>
                                          <p:spTgt spid="52"/>
                                        </p:tgtEl>
                                        <p:attrNameLst>
                                          <p:attrName>ppt_y</p:attrName>
                                        </p:attrNameLst>
                                      </p:cBhvr>
                                      <p:tavLst>
                                        <p:tav tm="0">
                                          <p:val>
                                            <p:strVal val="#ppt_y"/>
                                          </p:val>
                                        </p:tav>
                                        <p:tav tm="100000">
                                          <p:val>
                                            <p:strVal val="#ppt_y"/>
                                          </p:val>
                                        </p:tav>
                                      </p:tavLst>
                                    </p:anim>
                                  </p:childTnLst>
                                </p:cTn>
                              </p:par>
                              <p:par>
                                <p:cTn id="81" presetID="2" presetClass="entr" presetSubtype="8" decel="100000" fill="hold" grpId="0" nodeType="withEffect">
                                  <p:stCondLst>
                                    <p:cond delay="2450"/>
                                  </p:stCondLst>
                                  <p:childTnLst>
                                    <p:set>
                                      <p:cBhvr>
                                        <p:cTn id="82" dur="1" fill="hold">
                                          <p:stCondLst>
                                            <p:cond delay="0"/>
                                          </p:stCondLst>
                                        </p:cTn>
                                        <p:tgtEl>
                                          <p:spTgt spid="56"/>
                                        </p:tgtEl>
                                        <p:attrNameLst>
                                          <p:attrName>style.visibility</p:attrName>
                                        </p:attrNameLst>
                                      </p:cBhvr>
                                      <p:to>
                                        <p:strVal val="visible"/>
                                      </p:to>
                                    </p:set>
                                    <p:anim calcmode="lin" valueType="num">
                                      <p:cBhvr additive="base">
                                        <p:cTn id="83" dur="1000" fill="hold"/>
                                        <p:tgtEl>
                                          <p:spTgt spid="56"/>
                                        </p:tgtEl>
                                        <p:attrNameLst>
                                          <p:attrName>ppt_x</p:attrName>
                                        </p:attrNameLst>
                                      </p:cBhvr>
                                      <p:tavLst>
                                        <p:tav tm="0">
                                          <p:val>
                                            <p:strVal val="0-#ppt_w/2"/>
                                          </p:val>
                                        </p:tav>
                                        <p:tav tm="100000">
                                          <p:val>
                                            <p:strVal val="#ppt_x"/>
                                          </p:val>
                                        </p:tav>
                                      </p:tavLst>
                                    </p:anim>
                                    <p:anim calcmode="lin" valueType="num">
                                      <p:cBhvr additive="base">
                                        <p:cTn id="84" dur="1000" fill="hold"/>
                                        <p:tgtEl>
                                          <p:spTgt spid="56"/>
                                        </p:tgtEl>
                                        <p:attrNameLst>
                                          <p:attrName>ppt_y</p:attrName>
                                        </p:attrNameLst>
                                      </p:cBhvr>
                                      <p:tavLst>
                                        <p:tav tm="0">
                                          <p:val>
                                            <p:strVal val="#ppt_y"/>
                                          </p:val>
                                        </p:tav>
                                        <p:tav tm="100000">
                                          <p:val>
                                            <p:strVal val="#ppt_y"/>
                                          </p:val>
                                        </p:tav>
                                      </p:tavLst>
                                    </p:anim>
                                  </p:childTnLst>
                                </p:cTn>
                              </p:par>
                              <p:par>
                                <p:cTn id="85" presetID="2" presetClass="entr" presetSubtype="8" decel="100000" fill="hold" grpId="0" nodeType="withEffect">
                                  <p:stCondLst>
                                    <p:cond delay="2450"/>
                                  </p:stCondLst>
                                  <p:childTnLst>
                                    <p:set>
                                      <p:cBhvr>
                                        <p:cTn id="86" dur="1" fill="hold">
                                          <p:stCondLst>
                                            <p:cond delay="0"/>
                                          </p:stCondLst>
                                        </p:cTn>
                                        <p:tgtEl>
                                          <p:spTgt spid="53"/>
                                        </p:tgtEl>
                                        <p:attrNameLst>
                                          <p:attrName>style.visibility</p:attrName>
                                        </p:attrNameLst>
                                      </p:cBhvr>
                                      <p:to>
                                        <p:strVal val="visible"/>
                                      </p:to>
                                    </p:set>
                                    <p:anim calcmode="lin" valueType="num">
                                      <p:cBhvr additive="base">
                                        <p:cTn id="87" dur="1000" fill="hold"/>
                                        <p:tgtEl>
                                          <p:spTgt spid="53"/>
                                        </p:tgtEl>
                                        <p:attrNameLst>
                                          <p:attrName>ppt_x</p:attrName>
                                        </p:attrNameLst>
                                      </p:cBhvr>
                                      <p:tavLst>
                                        <p:tav tm="0">
                                          <p:val>
                                            <p:strVal val="0-#ppt_w/2"/>
                                          </p:val>
                                        </p:tav>
                                        <p:tav tm="100000">
                                          <p:val>
                                            <p:strVal val="#ppt_x"/>
                                          </p:val>
                                        </p:tav>
                                      </p:tavLst>
                                    </p:anim>
                                    <p:anim calcmode="lin" valueType="num">
                                      <p:cBhvr additive="base">
                                        <p:cTn id="88" dur="1000" fill="hold"/>
                                        <p:tgtEl>
                                          <p:spTgt spid="53"/>
                                        </p:tgtEl>
                                        <p:attrNameLst>
                                          <p:attrName>ppt_y</p:attrName>
                                        </p:attrNameLst>
                                      </p:cBhvr>
                                      <p:tavLst>
                                        <p:tav tm="0">
                                          <p:val>
                                            <p:strVal val="#ppt_y"/>
                                          </p:val>
                                        </p:tav>
                                        <p:tav tm="100000">
                                          <p:val>
                                            <p:strVal val="#ppt_y"/>
                                          </p:val>
                                        </p:tav>
                                      </p:tavLst>
                                    </p:anim>
                                  </p:childTnLst>
                                </p:cTn>
                              </p:par>
                              <p:par>
                                <p:cTn id="89" presetID="2" presetClass="entr" presetSubtype="8" decel="100000" fill="hold" grpId="0" nodeType="withEffect">
                                  <p:stCondLst>
                                    <p:cond delay="0"/>
                                  </p:stCondLst>
                                  <p:childTnLst>
                                    <p:set>
                                      <p:cBhvr>
                                        <p:cTn id="90" dur="1" fill="hold">
                                          <p:stCondLst>
                                            <p:cond delay="0"/>
                                          </p:stCondLst>
                                        </p:cTn>
                                        <p:tgtEl>
                                          <p:spTgt spid="10"/>
                                        </p:tgtEl>
                                        <p:attrNameLst>
                                          <p:attrName>style.visibility</p:attrName>
                                        </p:attrNameLst>
                                      </p:cBhvr>
                                      <p:to>
                                        <p:strVal val="visible"/>
                                      </p:to>
                                    </p:set>
                                    <p:anim calcmode="lin" valueType="num">
                                      <p:cBhvr additive="base">
                                        <p:cTn id="91" dur="1250" fill="hold"/>
                                        <p:tgtEl>
                                          <p:spTgt spid="10"/>
                                        </p:tgtEl>
                                        <p:attrNameLst>
                                          <p:attrName>ppt_x</p:attrName>
                                        </p:attrNameLst>
                                      </p:cBhvr>
                                      <p:tavLst>
                                        <p:tav tm="0">
                                          <p:val>
                                            <p:strVal val="0-#ppt_w/2"/>
                                          </p:val>
                                        </p:tav>
                                        <p:tav tm="100000">
                                          <p:val>
                                            <p:strVal val="#ppt_x"/>
                                          </p:val>
                                        </p:tav>
                                      </p:tavLst>
                                    </p:anim>
                                    <p:anim calcmode="lin" valueType="num">
                                      <p:cBhvr additive="base">
                                        <p:cTn id="92" dur="1250" fill="hold"/>
                                        <p:tgtEl>
                                          <p:spTgt spid="1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5" grpId="0" animBg="1"/>
      <p:bldP spid="15" grpId="1" animBg="1"/>
      <p:bldP spid="16" grpId="0" animBg="1"/>
      <p:bldP spid="16" grpId="1" animBg="1"/>
      <p:bldP spid="17" grpId="0" animBg="1"/>
      <p:bldP spid="17" grpId="1" animBg="1"/>
      <p:bldP spid="18" grpId="0" animBg="1"/>
      <p:bldP spid="18" grpId="1" animBg="1"/>
      <p:bldP spid="19" grpId="0" animBg="1"/>
      <p:bldP spid="19" grpId="1" animBg="1"/>
      <p:bldP spid="20" grpId="0" animBg="1"/>
      <p:bldP spid="20" grpId="1" animBg="1"/>
      <p:bldP spid="21" grpId="0" animBg="1"/>
      <p:bldP spid="21" grpId="1" animBg="1"/>
      <p:bldP spid="22" grpId="0" animBg="1"/>
      <p:bldP spid="22" grpId="1" animBg="1"/>
      <p:bldP spid="6" grpId="0"/>
      <p:bldP spid="48" grpId="0" animBg="1"/>
      <p:bldP spid="49" grpId="0" build="p">
        <p:tmplLst>
          <p:tmpl lvl="1">
            <p:tnLst>
              <p:par>
                <p:cTn presetID="10" presetClass="entr" presetSubtype="0" fill="hold" nodeType="withEffect">
                  <p:stCondLst>
                    <p:cond delay="1500"/>
                  </p:stCondLst>
                  <p:childTnLst>
                    <p:set>
                      <p:cBhvr>
                        <p:cTn dur="1" fill="hold">
                          <p:stCondLst>
                            <p:cond delay="0"/>
                          </p:stCondLst>
                        </p:cTn>
                        <p:tgtEl>
                          <p:spTgt spid="49"/>
                        </p:tgtEl>
                        <p:attrNameLst>
                          <p:attrName>style.visibility</p:attrName>
                        </p:attrNameLst>
                      </p:cBhvr>
                      <p:to>
                        <p:strVal val="visible"/>
                      </p:to>
                    </p:set>
                    <p:animEffect transition="in" filter="fade">
                      <p:cBhvr>
                        <p:cTn dur="1000"/>
                        <p:tgtEl>
                          <p:spTgt spid="49"/>
                        </p:tgtEl>
                      </p:cBhvr>
                    </p:animEffect>
                  </p:childTnLst>
                </p:cTn>
              </p:par>
            </p:tnLst>
          </p:tmpl>
        </p:tmplLst>
      </p:bldP>
      <p:bldP spid="50" grpId="0" animBg="1">
        <p:tmplLst>
          <p:tmpl>
            <p:tnLst>
              <p:par>
                <p:cTn presetID="10" presetClass="entr" presetSubtype="0" fill="hold" nodeType="withEffect">
                  <p:stCondLst>
                    <p:cond delay="2000"/>
                  </p:stCondLst>
                  <p:childTnLst>
                    <p:set>
                      <p:cBhvr>
                        <p:cTn dur="1" fill="hold">
                          <p:stCondLst>
                            <p:cond delay="0"/>
                          </p:stCondLst>
                        </p:cTn>
                        <p:tgtEl>
                          <p:spTgt spid="50"/>
                        </p:tgtEl>
                        <p:attrNameLst>
                          <p:attrName>style.visibility</p:attrName>
                        </p:attrNameLst>
                      </p:cBhvr>
                      <p:to>
                        <p:strVal val="visible"/>
                      </p:to>
                    </p:set>
                    <p:animEffect transition="in" filter="fade">
                      <p:cBhvr>
                        <p:cTn dur="1000"/>
                        <p:tgtEl>
                          <p:spTgt spid="50"/>
                        </p:tgtEl>
                      </p:cBhvr>
                    </p:animEffect>
                  </p:childTnLst>
                </p:cTn>
              </p:par>
            </p:tnLst>
          </p:tmpl>
        </p:tmplLst>
      </p:bldP>
      <p:bldP spid="51" grpId="0">
        <p:tmplLst>
          <p:tmpl>
            <p:tnLst>
              <p:par>
                <p:cTn presetID="2" presetClass="entr" presetSubtype="8" decel="100000" fill="hold" nodeType="withEffect">
                  <p:stCondLst>
                    <p:cond delay="2250"/>
                  </p:stCondLst>
                  <p:childTnLst>
                    <p:set>
                      <p:cBhvr>
                        <p:cTn dur="1" fill="hold">
                          <p:stCondLst>
                            <p:cond delay="0"/>
                          </p:stCondLst>
                        </p:cTn>
                        <p:tgtEl>
                          <p:spTgt spid="51"/>
                        </p:tgtEl>
                        <p:attrNameLst>
                          <p:attrName>style.visibility</p:attrName>
                        </p:attrNameLst>
                      </p:cBhvr>
                      <p:to>
                        <p:strVal val="visible"/>
                      </p:to>
                    </p:set>
                    <p:anim calcmode="lin" valueType="num">
                      <p:cBhvr additive="base">
                        <p:cTn dur="1000" fill="hold"/>
                        <p:tgtEl>
                          <p:spTgt spid="51"/>
                        </p:tgtEl>
                        <p:attrNameLst>
                          <p:attrName>ppt_x</p:attrName>
                        </p:attrNameLst>
                      </p:cBhvr>
                      <p:tavLst>
                        <p:tav tm="0">
                          <p:val>
                            <p:strVal val="0-#ppt_w/2"/>
                          </p:val>
                        </p:tav>
                        <p:tav tm="100000">
                          <p:val>
                            <p:strVal val="#ppt_x"/>
                          </p:val>
                        </p:tav>
                      </p:tavLst>
                    </p:anim>
                    <p:anim calcmode="lin" valueType="num">
                      <p:cBhvr additive="base">
                        <p:cTn dur="1000" fill="hold"/>
                        <p:tgtEl>
                          <p:spTgt spid="51"/>
                        </p:tgtEl>
                        <p:attrNameLst>
                          <p:attrName>ppt_y</p:attrName>
                        </p:attrNameLst>
                      </p:cBhvr>
                      <p:tavLst>
                        <p:tav tm="0">
                          <p:val>
                            <p:strVal val="#ppt_y"/>
                          </p:val>
                        </p:tav>
                        <p:tav tm="100000">
                          <p:val>
                            <p:strVal val="#ppt_y"/>
                          </p:val>
                        </p:tav>
                      </p:tavLst>
                    </p:anim>
                  </p:childTnLst>
                </p:cTn>
              </p:par>
            </p:tnLst>
          </p:tmpl>
        </p:tmplLst>
      </p:bldP>
      <p:bldP spid="52" grpId="0">
        <p:tmplLst>
          <p:tmpl>
            <p:tnLst>
              <p:par>
                <p:cTn presetID="2" presetClass="entr" presetSubtype="8" decel="100000" fill="hold" nodeType="withEffect">
                  <p:stCondLst>
                    <p:cond delay="2350"/>
                  </p:stCondLst>
                  <p:childTnLst>
                    <p:set>
                      <p:cBhvr>
                        <p:cTn dur="1" fill="hold">
                          <p:stCondLst>
                            <p:cond delay="0"/>
                          </p:stCondLst>
                        </p:cTn>
                        <p:tgtEl>
                          <p:spTgt spid="52"/>
                        </p:tgtEl>
                        <p:attrNameLst>
                          <p:attrName>style.visibility</p:attrName>
                        </p:attrNameLst>
                      </p:cBhvr>
                      <p:to>
                        <p:strVal val="visible"/>
                      </p:to>
                    </p:set>
                    <p:anim calcmode="lin" valueType="num">
                      <p:cBhvr additive="base">
                        <p:cTn dur="1000" fill="hold"/>
                        <p:tgtEl>
                          <p:spTgt spid="52"/>
                        </p:tgtEl>
                        <p:attrNameLst>
                          <p:attrName>ppt_x</p:attrName>
                        </p:attrNameLst>
                      </p:cBhvr>
                      <p:tavLst>
                        <p:tav tm="0">
                          <p:val>
                            <p:strVal val="0-#ppt_w/2"/>
                          </p:val>
                        </p:tav>
                        <p:tav tm="100000">
                          <p:val>
                            <p:strVal val="#ppt_x"/>
                          </p:val>
                        </p:tav>
                      </p:tavLst>
                    </p:anim>
                    <p:anim calcmode="lin" valueType="num">
                      <p:cBhvr additive="base">
                        <p:cTn dur="1000" fill="hold"/>
                        <p:tgtEl>
                          <p:spTgt spid="52"/>
                        </p:tgtEl>
                        <p:attrNameLst>
                          <p:attrName>ppt_y</p:attrName>
                        </p:attrNameLst>
                      </p:cBhvr>
                      <p:tavLst>
                        <p:tav tm="0">
                          <p:val>
                            <p:strVal val="#ppt_y"/>
                          </p:val>
                        </p:tav>
                        <p:tav tm="100000">
                          <p:val>
                            <p:strVal val="#ppt_y"/>
                          </p:val>
                        </p:tav>
                      </p:tavLst>
                    </p:anim>
                  </p:childTnLst>
                </p:cTn>
              </p:par>
            </p:tnLst>
          </p:tmpl>
        </p:tmplLst>
      </p:bldP>
      <p:bldP spid="53" grpId="0">
        <p:tmplLst>
          <p:tmpl>
            <p:tnLst>
              <p:par>
                <p:cTn presetID="2" presetClass="entr" presetSubtype="8" decel="100000" fill="hold" nodeType="withEffect">
                  <p:stCondLst>
                    <p:cond delay="2450"/>
                  </p:stCondLst>
                  <p:childTnLst>
                    <p:set>
                      <p:cBhvr>
                        <p:cTn dur="1" fill="hold">
                          <p:stCondLst>
                            <p:cond delay="0"/>
                          </p:stCondLst>
                        </p:cTn>
                        <p:tgtEl>
                          <p:spTgt spid="53"/>
                        </p:tgtEl>
                        <p:attrNameLst>
                          <p:attrName>style.visibility</p:attrName>
                        </p:attrNameLst>
                      </p:cBhvr>
                      <p:to>
                        <p:strVal val="visible"/>
                      </p:to>
                    </p:set>
                    <p:anim calcmode="lin" valueType="num">
                      <p:cBhvr additive="base">
                        <p:cTn dur="1000" fill="hold"/>
                        <p:tgtEl>
                          <p:spTgt spid="53"/>
                        </p:tgtEl>
                        <p:attrNameLst>
                          <p:attrName>ppt_x</p:attrName>
                        </p:attrNameLst>
                      </p:cBhvr>
                      <p:tavLst>
                        <p:tav tm="0">
                          <p:val>
                            <p:strVal val="0-#ppt_w/2"/>
                          </p:val>
                        </p:tav>
                        <p:tav tm="100000">
                          <p:val>
                            <p:strVal val="#ppt_x"/>
                          </p:val>
                        </p:tav>
                      </p:tavLst>
                    </p:anim>
                    <p:anim calcmode="lin" valueType="num">
                      <p:cBhvr additive="base">
                        <p:cTn dur="1000" fill="hold"/>
                        <p:tgtEl>
                          <p:spTgt spid="53"/>
                        </p:tgtEl>
                        <p:attrNameLst>
                          <p:attrName>ppt_y</p:attrName>
                        </p:attrNameLst>
                      </p:cBhvr>
                      <p:tavLst>
                        <p:tav tm="0">
                          <p:val>
                            <p:strVal val="#ppt_y"/>
                          </p:val>
                        </p:tav>
                        <p:tav tm="100000">
                          <p:val>
                            <p:strVal val="#ppt_y"/>
                          </p:val>
                        </p:tav>
                      </p:tavLst>
                    </p:anim>
                  </p:childTnLst>
                </p:cTn>
              </p:par>
            </p:tnLst>
          </p:tmpl>
        </p:tmplLst>
      </p:bldP>
      <p:bldP spid="54" grpId="0" animBg="1">
        <p:tmplLst>
          <p:tmpl>
            <p:tnLst>
              <p:par>
                <p:cTn presetID="2" presetClass="entr" presetSubtype="8" decel="100000" fill="hold" nodeType="withEffect">
                  <p:stCondLst>
                    <p:cond delay="2250"/>
                  </p:stCondLst>
                  <p:childTnLst>
                    <p:set>
                      <p:cBhvr>
                        <p:cTn dur="1" fill="hold">
                          <p:stCondLst>
                            <p:cond delay="0"/>
                          </p:stCondLst>
                        </p:cTn>
                        <p:tgtEl>
                          <p:spTgt spid="54"/>
                        </p:tgtEl>
                        <p:attrNameLst>
                          <p:attrName>style.visibility</p:attrName>
                        </p:attrNameLst>
                      </p:cBhvr>
                      <p:to>
                        <p:strVal val="visible"/>
                      </p:to>
                    </p:set>
                    <p:anim calcmode="lin" valueType="num">
                      <p:cBhvr additive="base">
                        <p:cTn dur="1000" fill="hold"/>
                        <p:tgtEl>
                          <p:spTgt spid="54"/>
                        </p:tgtEl>
                        <p:attrNameLst>
                          <p:attrName>ppt_x</p:attrName>
                        </p:attrNameLst>
                      </p:cBhvr>
                      <p:tavLst>
                        <p:tav tm="0">
                          <p:val>
                            <p:strVal val="0-#ppt_w/2"/>
                          </p:val>
                        </p:tav>
                        <p:tav tm="100000">
                          <p:val>
                            <p:strVal val="#ppt_x"/>
                          </p:val>
                        </p:tav>
                      </p:tavLst>
                    </p:anim>
                    <p:anim calcmode="lin" valueType="num">
                      <p:cBhvr additive="base">
                        <p:cTn dur="1000" fill="hold"/>
                        <p:tgtEl>
                          <p:spTgt spid="54"/>
                        </p:tgtEl>
                        <p:attrNameLst>
                          <p:attrName>ppt_y</p:attrName>
                        </p:attrNameLst>
                      </p:cBhvr>
                      <p:tavLst>
                        <p:tav tm="0">
                          <p:val>
                            <p:strVal val="#ppt_y"/>
                          </p:val>
                        </p:tav>
                        <p:tav tm="100000">
                          <p:val>
                            <p:strVal val="#ppt_y"/>
                          </p:val>
                        </p:tav>
                      </p:tavLst>
                    </p:anim>
                  </p:childTnLst>
                </p:cTn>
              </p:par>
            </p:tnLst>
          </p:tmpl>
        </p:tmplLst>
      </p:bldP>
      <p:bldP spid="55" grpId="0" animBg="1">
        <p:tmplLst>
          <p:tmpl>
            <p:tnLst>
              <p:par>
                <p:cTn presetID="2" presetClass="entr" presetSubtype="8" decel="100000" fill="hold" nodeType="withEffect">
                  <p:stCondLst>
                    <p:cond delay="2350"/>
                  </p:stCondLst>
                  <p:childTnLst>
                    <p:set>
                      <p:cBhvr>
                        <p:cTn dur="1" fill="hold">
                          <p:stCondLst>
                            <p:cond delay="0"/>
                          </p:stCondLst>
                        </p:cTn>
                        <p:tgtEl>
                          <p:spTgt spid="55"/>
                        </p:tgtEl>
                        <p:attrNameLst>
                          <p:attrName>style.visibility</p:attrName>
                        </p:attrNameLst>
                      </p:cBhvr>
                      <p:to>
                        <p:strVal val="visible"/>
                      </p:to>
                    </p:set>
                    <p:anim calcmode="lin" valueType="num">
                      <p:cBhvr additive="base">
                        <p:cTn dur="1000" fill="hold"/>
                        <p:tgtEl>
                          <p:spTgt spid="55"/>
                        </p:tgtEl>
                        <p:attrNameLst>
                          <p:attrName>ppt_x</p:attrName>
                        </p:attrNameLst>
                      </p:cBhvr>
                      <p:tavLst>
                        <p:tav tm="0">
                          <p:val>
                            <p:strVal val="0-#ppt_w/2"/>
                          </p:val>
                        </p:tav>
                        <p:tav tm="100000">
                          <p:val>
                            <p:strVal val="#ppt_x"/>
                          </p:val>
                        </p:tav>
                      </p:tavLst>
                    </p:anim>
                    <p:anim calcmode="lin" valueType="num">
                      <p:cBhvr additive="base">
                        <p:cTn dur="1000" fill="hold"/>
                        <p:tgtEl>
                          <p:spTgt spid="55"/>
                        </p:tgtEl>
                        <p:attrNameLst>
                          <p:attrName>ppt_y</p:attrName>
                        </p:attrNameLst>
                      </p:cBhvr>
                      <p:tavLst>
                        <p:tav tm="0">
                          <p:val>
                            <p:strVal val="#ppt_y"/>
                          </p:val>
                        </p:tav>
                        <p:tav tm="100000">
                          <p:val>
                            <p:strVal val="#ppt_y"/>
                          </p:val>
                        </p:tav>
                      </p:tavLst>
                    </p:anim>
                  </p:childTnLst>
                </p:cTn>
              </p:par>
            </p:tnLst>
          </p:tmpl>
        </p:tmplLst>
      </p:bldP>
      <p:bldP spid="56" grpId="0" animBg="1">
        <p:tmplLst>
          <p:tmpl>
            <p:tnLst>
              <p:par>
                <p:cTn presetID="2" presetClass="entr" presetSubtype="8" decel="100000" fill="hold" nodeType="withEffect">
                  <p:stCondLst>
                    <p:cond delay="2450"/>
                  </p:stCondLst>
                  <p:childTnLst>
                    <p:set>
                      <p:cBhvr>
                        <p:cTn dur="1" fill="hold">
                          <p:stCondLst>
                            <p:cond delay="0"/>
                          </p:stCondLst>
                        </p:cTn>
                        <p:tgtEl>
                          <p:spTgt spid="56"/>
                        </p:tgtEl>
                        <p:attrNameLst>
                          <p:attrName>style.visibility</p:attrName>
                        </p:attrNameLst>
                      </p:cBhvr>
                      <p:to>
                        <p:strVal val="visible"/>
                      </p:to>
                    </p:set>
                    <p:anim calcmode="lin" valueType="num">
                      <p:cBhvr additive="base">
                        <p:cTn dur="1000" fill="hold"/>
                        <p:tgtEl>
                          <p:spTgt spid="56"/>
                        </p:tgtEl>
                        <p:attrNameLst>
                          <p:attrName>ppt_x</p:attrName>
                        </p:attrNameLst>
                      </p:cBhvr>
                      <p:tavLst>
                        <p:tav tm="0">
                          <p:val>
                            <p:strVal val="0-#ppt_w/2"/>
                          </p:val>
                        </p:tav>
                        <p:tav tm="100000">
                          <p:val>
                            <p:strVal val="#ppt_x"/>
                          </p:val>
                        </p:tav>
                      </p:tavLst>
                    </p:anim>
                    <p:anim calcmode="lin" valueType="num">
                      <p:cBhvr additive="base">
                        <p:cTn dur="1000" fill="hold"/>
                        <p:tgtEl>
                          <p:spTgt spid="56"/>
                        </p:tgtEl>
                        <p:attrNameLst>
                          <p:attrName>ppt_y</p:attrName>
                        </p:attrNameLst>
                      </p:cBhvr>
                      <p:tavLst>
                        <p:tav tm="0">
                          <p:val>
                            <p:strVal val="#ppt_y"/>
                          </p:val>
                        </p:tav>
                        <p:tav tm="100000">
                          <p:val>
                            <p:strVal val="#ppt_y"/>
                          </p:val>
                        </p:tav>
                      </p:tavLst>
                    </p:anim>
                  </p:childTnLst>
                </p:cTn>
              </p:par>
            </p:tnLst>
          </p:tmpl>
        </p:tmplLst>
      </p:bldP>
    </p:bld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Logo">
    <p:spTree>
      <p:nvGrpSpPr>
        <p:cNvPr id="1" name=""/>
        <p:cNvGrpSpPr/>
        <p:nvPr/>
      </p:nvGrpSpPr>
      <p:grpSpPr>
        <a:xfrm>
          <a:off x="0" y="0"/>
          <a:ext cx="0" cy="0"/>
          <a:chOff x="0" y="0"/>
          <a:chExt cx="0" cy="0"/>
        </a:xfrm>
      </p:grpSpPr>
      <p:sp>
        <p:nvSpPr>
          <p:cNvPr id="85" name="Rechthoek 84">
            <a:extLst>
              <a:ext uri="{FF2B5EF4-FFF2-40B4-BE49-F238E27FC236}">
                <a16:creationId xmlns:a16="http://schemas.microsoft.com/office/drawing/2014/main" id="{0AE53E40-FBCD-49F4-8428-A313DC902ED6}"/>
              </a:ext>
            </a:extLst>
          </p:cNvPr>
          <p:cNvSpPr/>
          <p:nvPr userDrawn="1"/>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0" name="Vrije vorm: vorm 9">
            <a:extLst>
              <a:ext uri="{FF2B5EF4-FFF2-40B4-BE49-F238E27FC236}">
                <a16:creationId xmlns:a16="http://schemas.microsoft.com/office/drawing/2014/main" id="{D4E21D41-D749-4242-BB38-3D50602C1BA9}"/>
              </a:ext>
            </a:extLst>
          </p:cNvPr>
          <p:cNvSpPr/>
          <p:nvPr/>
        </p:nvSpPr>
        <p:spPr>
          <a:xfrm>
            <a:off x="3918804" y="3222487"/>
            <a:ext cx="876757" cy="863641"/>
          </a:xfrm>
          <a:custGeom>
            <a:avLst/>
            <a:gdLst>
              <a:gd name="connsiteX0" fmla="*/ 1344243 w 1344243"/>
              <a:gd name="connsiteY0" fmla="*/ 1291816 h 1324134"/>
              <a:gd name="connsiteX1" fmla="*/ 868812 w 1344243"/>
              <a:gd name="connsiteY1" fmla="*/ 1291816 h 1324134"/>
              <a:gd name="connsiteX2" fmla="*/ 868812 w 1344243"/>
              <a:gd name="connsiteY2" fmla="*/ 1127534 h 1324134"/>
              <a:gd name="connsiteX3" fmla="*/ 863785 w 1344243"/>
              <a:gd name="connsiteY3" fmla="*/ 1127534 h 1324134"/>
              <a:gd name="connsiteX4" fmla="*/ 443114 w 1344243"/>
              <a:gd name="connsiteY4" fmla="*/ 1324134 h 1324134"/>
              <a:gd name="connsiteX5" fmla="*/ 0 w 1344243"/>
              <a:gd name="connsiteY5" fmla="*/ 886048 h 1324134"/>
              <a:gd name="connsiteX6" fmla="*/ 0 w 1344243"/>
              <a:gd name="connsiteY6" fmla="*/ 0 h 1324134"/>
              <a:gd name="connsiteX7" fmla="*/ 492847 w 1344243"/>
              <a:gd name="connsiteY7" fmla="*/ 0 h 1324134"/>
              <a:gd name="connsiteX8" fmla="*/ 492847 w 1344243"/>
              <a:gd name="connsiteY8" fmla="*/ 677059 h 1324134"/>
              <a:gd name="connsiteX9" fmla="*/ 654616 w 1344243"/>
              <a:gd name="connsiteY9" fmla="*/ 930934 h 1324134"/>
              <a:gd name="connsiteX10" fmla="*/ 851217 w 1344243"/>
              <a:gd name="connsiteY10" fmla="*/ 682086 h 1324134"/>
              <a:gd name="connsiteX11" fmla="*/ 851217 w 1344243"/>
              <a:gd name="connsiteY11" fmla="*/ 0 h 1324134"/>
              <a:gd name="connsiteX12" fmla="*/ 1344064 w 1344243"/>
              <a:gd name="connsiteY12" fmla="*/ 0 h 1324134"/>
              <a:gd name="connsiteX13" fmla="*/ 1344064 w 1344243"/>
              <a:gd name="connsiteY13" fmla="*/ 1291816 h 13241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344243" h="1324134">
                <a:moveTo>
                  <a:pt x="1344243" y="1291816"/>
                </a:moveTo>
                <a:lnTo>
                  <a:pt x="868812" y="1291816"/>
                </a:lnTo>
                <a:lnTo>
                  <a:pt x="868812" y="1127534"/>
                </a:lnTo>
                <a:lnTo>
                  <a:pt x="863785" y="1127534"/>
                </a:lnTo>
                <a:cubicBezTo>
                  <a:pt x="771679" y="1256985"/>
                  <a:pt x="639714" y="1324134"/>
                  <a:pt x="443114" y="1324134"/>
                </a:cubicBezTo>
                <a:cubicBezTo>
                  <a:pt x="211682" y="1324134"/>
                  <a:pt x="0" y="1182295"/>
                  <a:pt x="0" y="886048"/>
                </a:cubicBezTo>
                <a:lnTo>
                  <a:pt x="0" y="0"/>
                </a:lnTo>
                <a:lnTo>
                  <a:pt x="492847" y="0"/>
                </a:lnTo>
                <a:lnTo>
                  <a:pt x="492847" y="677059"/>
                </a:lnTo>
                <a:cubicBezTo>
                  <a:pt x="492847" y="826439"/>
                  <a:pt x="510263" y="930934"/>
                  <a:pt x="654616" y="930934"/>
                </a:cubicBezTo>
                <a:cubicBezTo>
                  <a:pt x="739181" y="930934"/>
                  <a:pt x="851217" y="888561"/>
                  <a:pt x="851217" y="682086"/>
                </a:cubicBezTo>
                <a:lnTo>
                  <a:pt x="851217" y="0"/>
                </a:lnTo>
                <a:lnTo>
                  <a:pt x="1344064" y="0"/>
                </a:lnTo>
                <a:lnTo>
                  <a:pt x="1344064" y="1291816"/>
                </a:lnTo>
                <a:close/>
              </a:path>
            </a:pathLst>
          </a:custGeom>
          <a:solidFill>
            <a:srgbClr val="E2001A"/>
          </a:solidFill>
          <a:ln w="17949" cap="flat">
            <a:noFill/>
            <a:prstDash val="solid"/>
            <a:miter/>
          </a:ln>
        </p:spPr>
        <p:txBody>
          <a:bodyPr rtlCol="0" anchor="ctr"/>
          <a:lstStyle/>
          <a:p>
            <a:endParaRPr lang="nl-NL"/>
          </a:p>
        </p:txBody>
      </p:sp>
      <p:sp>
        <p:nvSpPr>
          <p:cNvPr id="11" name="Vrije vorm: vorm 10">
            <a:extLst>
              <a:ext uri="{FF2B5EF4-FFF2-40B4-BE49-F238E27FC236}">
                <a16:creationId xmlns:a16="http://schemas.microsoft.com/office/drawing/2014/main" id="{536C5A9A-3543-490A-98A7-6148CD01FFF3}"/>
              </a:ext>
            </a:extLst>
          </p:cNvPr>
          <p:cNvSpPr/>
          <p:nvPr/>
        </p:nvSpPr>
        <p:spPr>
          <a:xfrm>
            <a:off x="4938427" y="3201409"/>
            <a:ext cx="876757" cy="863641"/>
          </a:xfrm>
          <a:custGeom>
            <a:avLst/>
            <a:gdLst>
              <a:gd name="connsiteX0" fmla="*/ 0 w 1344243"/>
              <a:gd name="connsiteY0" fmla="*/ 32318 h 1324134"/>
              <a:gd name="connsiteX1" fmla="*/ 475432 w 1344243"/>
              <a:gd name="connsiteY1" fmla="*/ 32318 h 1324134"/>
              <a:gd name="connsiteX2" fmla="*/ 475432 w 1344243"/>
              <a:gd name="connsiteY2" fmla="*/ 196600 h 1324134"/>
              <a:gd name="connsiteX3" fmla="*/ 480459 w 1344243"/>
              <a:gd name="connsiteY3" fmla="*/ 196600 h 1324134"/>
              <a:gd name="connsiteX4" fmla="*/ 901130 w 1344243"/>
              <a:gd name="connsiteY4" fmla="*/ 0 h 1324134"/>
              <a:gd name="connsiteX5" fmla="*/ 1344243 w 1344243"/>
              <a:gd name="connsiteY5" fmla="*/ 438086 h 1324134"/>
              <a:gd name="connsiteX6" fmla="*/ 1344243 w 1344243"/>
              <a:gd name="connsiteY6" fmla="*/ 1324134 h 1324134"/>
              <a:gd name="connsiteX7" fmla="*/ 851396 w 1344243"/>
              <a:gd name="connsiteY7" fmla="*/ 1324134 h 1324134"/>
              <a:gd name="connsiteX8" fmla="*/ 851396 w 1344243"/>
              <a:gd name="connsiteY8" fmla="*/ 647075 h 1324134"/>
              <a:gd name="connsiteX9" fmla="*/ 689627 w 1344243"/>
              <a:gd name="connsiteY9" fmla="*/ 393201 h 1324134"/>
              <a:gd name="connsiteX10" fmla="*/ 493027 w 1344243"/>
              <a:gd name="connsiteY10" fmla="*/ 642048 h 1324134"/>
              <a:gd name="connsiteX11" fmla="*/ 493027 w 1344243"/>
              <a:gd name="connsiteY11" fmla="*/ 1324134 h 1324134"/>
              <a:gd name="connsiteX12" fmla="*/ 0 w 1344243"/>
              <a:gd name="connsiteY12" fmla="*/ 1324134 h 1324134"/>
              <a:gd name="connsiteX13" fmla="*/ 0 w 1344243"/>
              <a:gd name="connsiteY13" fmla="*/ 32318 h 13241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344243" h="1324134">
                <a:moveTo>
                  <a:pt x="0" y="32318"/>
                </a:moveTo>
                <a:lnTo>
                  <a:pt x="475432" y="32318"/>
                </a:lnTo>
                <a:lnTo>
                  <a:pt x="475432" y="196600"/>
                </a:lnTo>
                <a:lnTo>
                  <a:pt x="480459" y="196600"/>
                </a:lnTo>
                <a:cubicBezTo>
                  <a:pt x="572565" y="67149"/>
                  <a:pt x="704529" y="0"/>
                  <a:pt x="901130" y="0"/>
                </a:cubicBezTo>
                <a:cubicBezTo>
                  <a:pt x="1132561" y="0"/>
                  <a:pt x="1344243" y="141839"/>
                  <a:pt x="1344243" y="438086"/>
                </a:cubicBezTo>
                <a:lnTo>
                  <a:pt x="1344243" y="1324134"/>
                </a:lnTo>
                <a:lnTo>
                  <a:pt x="851396" y="1324134"/>
                </a:lnTo>
                <a:lnTo>
                  <a:pt x="851396" y="647075"/>
                </a:lnTo>
                <a:cubicBezTo>
                  <a:pt x="851396" y="497695"/>
                  <a:pt x="833980" y="393201"/>
                  <a:pt x="689627" y="393201"/>
                </a:cubicBezTo>
                <a:cubicBezTo>
                  <a:pt x="605062" y="393201"/>
                  <a:pt x="493027" y="435573"/>
                  <a:pt x="493027" y="642048"/>
                </a:cubicBezTo>
                <a:lnTo>
                  <a:pt x="493027" y="1324134"/>
                </a:lnTo>
                <a:lnTo>
                  <a:pt x="0" y="1324134"/>
                </a:lnTo>
                <a:lnTo>
                  <a:pt x="0" y="32318"/>
                </a:lnTo>
                <a:close/>
              </a:path>
            </a:pathLst>
          </a:custGeom>
          <a:solidFill>
            <a:srgbClr val="E2001A"/>
          </a:solidFill>
          <a:ln w="17949" cap="flat">
            <a:noFill/>
            <a:prstDash val="solid"/>
            <a:miter/>
          </a:ln>
        </p:spPr>
        <p:txBody>
          <a:bodyPr rtlCol="0" anchor="ctr"/>
          <a:lstStyle/>
          <a:p>
            <a:endParaRPr lang="nl-NL"/>
          </a:p>
        </p:txBody>
      </p:sp>
      <p:sp>
        <p:nvSpPr>
          <p:cNvPr id="13" name="Vrije vorm: vorm 12">
            <a:extLst>
              <a:ext uri="{FF2B5EF4-FFF2-40B4-BE49-F238E27FC236}">
                <a16:creationId xmlns:a16="http://schemas.microsoft.com/office/drawing/2014/main" id="{D6E9DFAC-5818-46B5-AD2D-2607F8780358}"/>
              </a:ext>
            </a:extLst>
          </p:cNvPr>
          <p:cNvSpPr/>
          <p:nvPr/>
        </p:nvSpPr>
        <p:spPr>
          <a:xfrm>
            <a:off x="7346202" y="3201409"/>
            <a:ext cx="910716" cy="884837"/>
          </a:xfrm>
          <a:custGeom>
            <a:avLst/>
            <a:gdLst>
              <a:gd name="connsiteX0" fmla="*/ 1336523 w 1396310"/>
              <a:gd name="connsiteY0" fmla="*/ 1035428 h 1356631"/>
              <a:gd name="connsiteX1" fmla="*/ 1396311 w 1396310"/>
              <a:gd name="connsiteY1" fmla="*/ 1324134 h 1356631"/>
              <a:gd name="connsiteX2" fmla="*/ 893589 w 1396310"/>
              <a:gd name="connsiteY2" fmla="*/ 1324134 h 1356631"/>
              <a:gd name="connsiteX3" fmla="*/ 876173 w 1396310"/>
              <a:gd name="connsiteY3" fmla="*/ 1202224 h 1356631"/>
              <a:gd name="connsiteX4" fmla="*/ 871146 w 1396310"/>
              <a:gd name="connsiteY4" fmla="*/ 1202224 h 1356631"/>
              <a:gd name="connsiteX5" fmla="*/ 455502 w 1396310"/>
              <a:gd name="connsiteY5" fmla="*/ 1356632 h 1356631"/>
              <a:gd name="connsiteX6" fmla="*/ 0 w 1396310"/>
              <a:gd name="connsiteY6" fmla="*/ 965765 h 1356631"/>
              <a:gd name="connsiteX7" fmla="*/ 729306 w 1396310"/>
              <a:gd name="connsiteY7" fmla="*/ 525165 h 1356631"/>
              <a:gd name="connsiteX8" fmla="*/ 863784 w 1396310"/>
              <a:gd name="connsiteY8" fmla="*/ 410616 h 1356631"/>
              <a:gd name="connsiteX9" fmla="*/ 702015 w 1396310"/>
              <a:gd name="connsiteY9" fmla="*/ 291220 h 1356631"/>
              <a:gd name="connsiteX10" fmla="*/ 517804 w 1396310"/>
              <a:gd name="connsiteY10" fmla="*/ 423184 h 1356631"/>
              <a:gd name="connsiteX11" fmla="*/ 59788 w 1396310"/>
              <a:gd name="connsiteY11" fmla="*/ 423184 h 1356631"/>
              <a:gd name="connsiteX12" fmla="*/ 283858 w 1396310"/>
              <a:gd name="connsiteY12" fmla="*/ 74690 h 1356631"/>
              <a:gd name="connsiteX13" fmla="*/ 724458 w 1396310"/>
              <a:gd name="connsiteY13" fmla="*/ 0 h 1356631"/>
              <a:gd name="connsiteX14" fmla="*/ 1336702 w 1396310"/>
              <a:gd name="connsiteY14" fmla="*/ 505236 h 1356631"/>
              <a:gd name="connsiteX15" fmla="*/ 1336702 w 1396310"/>
              <a:gd name="connsiteY15" fmla="*/ 1035428 h 1356631"/>
              <a:gd name="connsiteX16" fmla="*/ 863605 w 1396310"/>
              <a:gd name="connsiteY16" fmla="*/ 744208 h 1356631"/>
              <a:gd name="connsiteX17" fmla="*/ 669518 w 1396310"/>
              <a:gd name="connsiteY17" fmla="*/ 806510 h 1356631"/>
              <a:gd name="connsiteX18" fmla="*/ 502722 w 1396310"/>
              <a:gd name="connsiteY18" fmla="*/ 945836 h 1356631"/>
              <a:gd name="connsiteX19" fmla="*/ 656950 w 1396310"/>
              <a:gd name="connsiteY19" fmla="*/ 1065232 h 1356631"/>
              <a:gd name="connsiteX20" fmla="*/ 863605 w 1396310"/>
              <a:gd name="connsiteY20" fmla="*/ 863605 h 1356631"/>
              <a:gd name="connsiteX21" fmla="*/ 863605 w 1396310"/>
              <a:gd name="connsiteY21" fmla="*/ 744208 h 13566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396310" h="1356631">
                <a:moveTo>
                  <a:pt x="1336523" y="1035428"/>
                </a:moveTo>
                <a:cubicBezTo>
                  <a:pt x="1336523" y="1132561"/>
                  <a:pt x="1341550" y="1242083"/>
                  <a:pt x="1396311" y="1324134"/>
                </a:cubicBezTo>
                <a:lnTo>
                  <a:pt x="893589" y="1324134"/>
                </a:lnTo>
                <a:cubicBezTo>
                  <a:pt x="881200" y="1289303"/>
                  <a:pt x="873660" y="1237056"/>
                  <a:pt x="876173" y="1202224"/>
                </a:cubicBezTo>
                <a:lnTo>
                  <a:pt x="871146" y="1202224"/>
                </a:lnTo>
                <a:cubicBezTo>
                  <a:pt x="766651" y="1321621"/>
                  <a:pt x="614757" y="1356632"/>
                  <a:pt x="455502" y="1356632"/>
                </a:cubicBezTo>
                <a:cubicBezTo>
                  <a:pt x="206654" y="1356632"/>
                  <a:pt x="0" y="1237235"/>
                  <a:pt x="0" y="965765"/>
                </a:cubicBezTo>
                <a:cubicBezTo>
                  <a:pt x="0" y="557483"/>
                  <a:pt x="477945" y="572565"/>
                  <a:pt x="729306" y="525165"/>
                </a:cubicBezTo>
                <a:cubicBezTo>
                  <a:pt x="796455" y="512777"/>
                  <a:pt x="863784" y="492847"/>
                  <a:pt x="863784" y="410616"/>
                </a:cubicBezTo>
                <a:cubicBezTo>
                  <a:pt x="863784" y="323538"/>
                  <a:pt x="781554" y="291220"/>
                  <a:pt x="702015" y="291220"/>
                </a:cubicBezTo>
                <a:cubicBezTo>
                  <a:pt x="550122" y="291220"/>
                  <a:pt x="520317" y="368423"/>
                  <a:pt x="517804" y="423184"/>
                </a:cubicBezTo>
                <a:lnTo>
                  <a:pt x="59788" y="423184"/>
                </a:lnTo>
                <a:cubicBezTo>
                  <a:pt x="67329" y="241486"/>
                  <a:pt x="156921" y="134478"/>
                  <a:pt x="283858" y="74690"/>
                </a:cubicBezTo>
                <a:cubicBezTo>
                  <a:pt x="408282" y="14902"/>
                  <a:pt x="572564" y="0"/>
                  <a:pt x="724458" y="0"/>
                </a:cubicBezTo>
                <a:cubicBezTo>
                  <a:pt x="1341729" y="0"/>
                  <a:pt x="1336702" y="256388"/>
                  <a:pt x="1336702" y="505236"/>
                </a:cubicBezTo>
                <a:lnTo>
                  <a:pt x="1336702" y="1035428"/>
                </a:lnTo>
                <a:close/>
                <a:moveTo>
                  <a:pt x="863605" y="744208"/>
                </a:moveTo>
                <a:cubicBezTo>
                  <a:pt x="803817" y="774013"/>
                  <a:pt x="736668" y="791428"/>
                  <a:pt x="669518" y="806510"/>
                </a:cubicBezTo>
                <a:cubicBezTo>
                  <a:pt x="559997" y="831467"/>
                  <a:pt x="502722" y="858757"/>
                  <a:pt x="502722" y="945836"/>
                </a:cubicBezTo>
                <a:cubicBezTo>
                  <a:pt x="502722" y="1005624"/>
                  <a:pt x="567358" y="1065232"/>
                  <a:pt x="656950" y="1065232"/>
                </a:cubicBezTo>
                <a:cubicBezTo>
                  <a:pt x="768985" y="1065232"/>
                  <a:pt x="856064" y="998083"/>
                  <a:pt x="863605" y="863605"/>
                </a:cubicBezTo>
                <a:lnTo>
                  <a:pt x="863605" y="744208"/>
                </a:lnTo>
                <a:close/>
              </a:path>
            </a:pathLst>
          </a:custGeom>
          <a:solidFill>
            <a:srgbClr val="E2001A"/>
          </a:solidFill>
          <a:ln w="17949" cap="flat">
            <a:noFill/>
            <a:prstDash val="solid"/>
            <a:miter/>
          </a:ln>
        </p:spPr>
        <p:txBody>
          <a:bodyPr rtlCol="0" anchor="ctr"/>
          <a:lstStyle/>
          <a:p>
            <a:endParaRPr lang="nl-NL"/>
          </a:p>
        </p:txBody>
      </p:sp>
      <p:grpSp>
        <p:nvGrpSpPr>
          <p:cNvPr id="76" name="Groep 75">
            <a:extLst>
              <a:ext uri="{FF2B5EF4-FFF2-40B4-BE49-F238E27FC236}">
                <a16:creationId xmlns:a16="http://schemas.microsoft.com/office/drawing/2014/main" id="{A6965BCC-3D31-498B-8C7A-A9A59A8334C7}"/>
              </a:ext>
            </a:extLst>
          </p:cNvPr>
          <p:cNvGrpSpPr/>
          <p:nvPr userDrawn="1"/>
        </p:nvGrpSpPr>
        <p:grpSpPr>
          <a:xfrm>
            <a:off x="5956295" y="2771169"/>
            <a:ext cx="337961" cy="1293880"/>
            <a:chOff x="5956295" y="2771169"/>
            <a:chExt cx="337961" cy="1293880"/>
          </a:xfrm>
        </p:grpSpPr>
        <p:sp>
          <p:nvSpPr>
            <p:cNvPr id="12" name="Vrije vorm: vorm 11">
              <a:extLst>
                <a:ext uri="{FF2B5EF4-FFF2-40B4-BE49-F238E27FC236}">
                  <a16:creationId xmlns:a16="http://schemas.microsoft.com/office/drawing/2014/main" id="{E3CF0FDE-66FB-49AC-B884-248C11CD063C}"/>
                </a:ext>
              </a:extLst>
            </p:cNvPr>
            <p:cNvSpPr/>
            <p:nvPr/>
          </p:nvSpPr>
          <p:spPr>
            <a:xfrm>
              <a:off x="5964492" y="3222487"/>
              <a:ext cx="321450" cy="842562"/>
            </a:xfrm>
            <a:custGeom>
              <a:avLst/>
              <a:gdLst>
                <a:gd name="connsiteX0" fmla="*/ 0 w 492847"/>
                <a:gd name="connsiteY0" fmla="*/ 0 h 1291816"/>
                <a:gd name="connsiteX1" fmla="*/ 492847 w 492847"/>
                <a:gd name="connsiteY1" fmla="*/ 0 h 1291816"/>
                <a:gd name="connsiteX2" fmla="*/ 492847 w 492847"/>
                <a:gd name="connsiteY2" fmla="*/ 1291816 h 1291816"/>
                <a:gd name="connsiteX3" fmla="*/ 0 w 492847"/>
                <a:gd name="connsiteY3" fmla="*/ 1291816 h 1291816"/>
              </a:gdLst>
              <a:ahLst/>
              <a:cxnLst>
                <a:cxn ang="0">
                  <a:pos x="connsiteX0" y="connsiteY0"/>
                </a:cxn>
                <a:cxn ang="0">
                  <a:pos x="connsiteX1" y="connsiteY1"/>
                </a:cxn>
                <a:cxn ang="0">
                  <a:pos x="connsiteX2" y="connsiteY2"/>
                </a:cxn>
                <a:cxn ang="0">
                  <a:pos x="connsiteX3" y="connsiteY3"/>
                </a:cxn>
              </a:cxnLst>
              <a:rect l="l" t="t" r="r" b="b"/>
              <a:pathLst>
                <a:path w="492847" h="1291816">
                  <a:moveTo>
                    <a:pt x="0" y="0"/>
                  </a:moveTo>
                  <a:lnTo>
                    <a:pt x="492847" y="0"/>
                  </a:lnTo>
                  <a:lnTo>
                    <a:pt x="492847" y="1291816"/>
                  </a:lnTo>
                  <a:lnTo>
                    <a:pt x="0" y="1291816"/>
                  </a:lnTo>
                  <a:close/>
                </a:path>
              </a:pathLst>
            </a:custGeom>
            <a:solidFill>
              <a:srgbClr val="E2001A"/>
            </a:solidFill>
            <a:ln w="17949" cap="flat">
              <a:noFill/>
              <a:prstDash val="solid"/>
              <a:miter/>
            </a:ln>
          </p:spPr>
          <p:txBody>
            <a:bodyPr rtlCol="0" anchor="ctr"/>
            <a:lstStyle/>
            <a:p>
              <a:endParaRPr lang="nl-NL"/>
            </a:p>
          </p:txBody>
        </p:sp>
        <p:sp>
          <p:nvSpPr>
            <p:cNvPr id="14" name="Vrije vorm: vorm 13">
              <a:extLst>
                <a:ext uri="{FF2B5EF4-FFF2-40B4-BE49-F238E27FC236}">
                  <a16:creationId xmlns:a16="http://schemas.microsoft.com/office/drawing/2014/main" id="{71158570-A7B9-400F-882F-34374D198CD1}"/>
                </a:ext>
              </a:extLst>
            </p:cNvPr>
            <p:cNvSpPr/>
            <p:nvPr/>
          </p:nvSpPr>
          <p:spPr>
            <a:xfrm>
              <a:off x="5956295" y="2771169"/>
              <a:ext cx="337961" cy="337961"/>
            </a:xfrm>
            <a:custGeom>
              <a:avLst/>
              <a:gdLst>
                <a:gd name="connsiteX0" fmla="*/ 518163 w 518162"/>
                <a:gd name="connsiteY0" fmla="*/ 259081 h 518162"/>
                <a:gd name="connsiteX1" fmla="*/ 259082 w 518162"/>
                <a:gd name="connsiteY1" fmla="*/ 518163 h 518162"/>
                <a:gd name="connsiteX2" fmla="*/ 0 w 518162"/>
                <a:gd name="connsiteY2" fmla="*/ 259081 h 518162"/>
                <a:gd name="connsiteX3" fmla="*/ 259082 w 518162"/>
                <a:gd name="connsiteY3" fmla="*/ 0 h 518162"/>
                <a:gd name="connsiteX4" fmla="*/ 518163 w 518162"/>
                <a:gd name="connsiteY4" fmla="*/ 259081 h 51816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8162" h="518162">
                  <a:moveTo>
                    <a:pt x="518163" y="259081"/>
                  </a:moveTo>
                  <a:cubicBezTo>
                    <a:pt x="518163" y="402168"/>
                    <a:pt x="402168" y="518163"/>
                    <a:pt x="259082" y="518163"/>
                  </a:cubicBezTo>
                  <a:cubicBezTo>
                    <a:pt x="115995" y="518163"/>
                    <a:pt x="0" y="402168"/>
                    <a:pt x="0" y="259081"/>
                  </a:cubicBezTo>
                  <a:cubicBezTo>
                    <a:pt x="0" y="115995"/>
                    <a:pt x="115995" y="0"/>
                    <a:pt x="259082" y="0"/>
                  </a:cubicBezTo>
                  <a:cubicBezTo>
                    <a:pt x="402168" y="0"/>
                    <a:pt x="518163" y="115995"/>
                    <a:pt x="518163" y="259081"/>
                  </a:cubicBezTo>
                  <a:close/>
                </a:path>
              </a:pathLst>
            </a:custGeom>
            <a:solidFill>
              <a:srgbClr val="E2001A"/>
            </a:solidFill>
            <a:ln w="17949" cap="flat">
              <a:noFill/>
              <a:prstDash val="solid"/>
              <a:miter/>
            </a:ln>
          </p:spPr>
          <p:txBody>
            <a:bodyPr rtlCol="0" anchor="ctr"/>
            <a:lstStyle/>
            <a:p>
              <a:endParaRPr lang="nl-NL"/>
            </a:p>
          </p:txBody>
        </p:sp>
      </p:grpSp>
      <p:sp>
        <p:nvSpPr>
          <p:cNvPr id="15" name="Vrije vorm: vorm 14">
            <a:extLst>
              <a:ext uri="{FF2B5EF4-FFF2-40B4-BE49-F238E27FC236}">
                <a16:creationId xmlns:a16="http://schemas.microsoft.com/office/drawing/2014/main" id="{F061CF65-FAA0-46AE-AF77-67B3DDAD282E}"/>
              </a:ext>
            </a:extLst>
          </p:cNvPr>
          <p:cNvSpPr/>
          <p:nvPr/>
        </p:nvSpPr>
        <p:spPr>
          <a:xfrm>
            <a:off x="6401172" y="3201525"/>
            <a:ext cx="895493" cy="885305"/>
          </a:xfrm>
          <a:custGeom>
            <a:avLst/>
            <a:gdLst>
              <a:gd name="connsiteX0" fmla="*/ 891255 w 1372970"/>
              <a:gd name="connsiteY0" fmla="*/ 806869 h 1357349"/>
              <a:gd name="connsiteX1" fmla="*/ 709557 w 1372970"/>
              <a:gd name="connsiteY1" fmla="*/ 987131 h 1357349"/>
              <a:gd name="connsiteX2" fmla="*/ 502902 w 1372970"/>
              <a:gd name="connsiteY2" fmla="*/ 679752 h 1357349"/>
              <a:gd name="connsiteX3" fmla="*/ 709557 w 1372970"/>
              <a:gd name="connsiteY3" fmla="*/ 369860 h 1357349"/>
              <a:gd name="connsiteX4" fmla="*/ 827158 w 1372970"/>
              <a:gd name="connsiteY4" fmla="*/ 409539 h 1357349"/>
              <a:gd name="connsiteX5" fmla="*/ 879046 w 1372970"/>
              <a:gd name="connsiteY5" fmla="*/ 525345 h 1357349"/>
              <a:gd name="connsiteX6" fmla="*/ 879764 w 1372970"/>
              <a:gd name="connsiteY6" fmla="*/ 532347 h 1357349"/>
              <a:gd name="connsiteX7" fmla="*/ 1357889 w 1372970"/>
              <a:gd name="connsiteY7" fmla="*/ 532347 h 1357349"/>
              <a:gd name="connsiteX8" fmla="*/ 1357170 w 1372970"/>
              <a:gd name="connsiteY8" fmla="*/ 524088 h 1357349"/>
              <a:gd name="connsiteX9" fmla="*/ 699502 w 1372970"/>
              <a:gd name="connsiteY9" fmla="*/ 0 h 1357349"/>
              <a:gd name="connsiteX10" fmla="*/ 0 w 1372970"/>
              <a:gd name="connsiteY10" fmla="*/ 679932 h 1357349"/>
              <a:gd name="connsiteX11" fmla="*/ 699502 w 1372970"/>
              <a:gd name="connsiteY11" fmla="*/ 1357350 h 1357349"/>
              <a:gd name="connsiteX12" fmla="*/ 1371713 w 1372970"/>
              <a:gd name="connsiteY12" fmla="*/ 809024 h 1357349"/>
              <a:gd name="connsiteX13" fmla="*/ 1372970 w 1372970"/>
              <a:gd name="connsiteY13" fmla="*/ 800226 h 1357349"/>
              <a:gd name="connsiteX14" fmla="*/ 891614 w 1372970"/>
              <a:gd name="connsiteY14" fmla="*/ 800226 h 1357349"/>
              <a:gd name="connsiteX15" fmla="*/ 891255 w 1372970"/>
              <a:gd name="connsiteY15" fmla="*/ 806869 h 13573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372970" h="1357349">
                <a:moveTo>
                  <a:pt x="891255" y="806869"/>
                </a:moveTo>
                <a:cubicBezTo>
                  <a:pt x="882457" y="896461"/>
                  <a:pt x="817283" y="987131"/>
                  <a:pt x="709557" y="987131"/>
                </a:cubicBezTo>
                <a:cubicBezTo>
                  <a:pt x="527679" y="987131"/>
                  <a:pt x="502902" y="831826"/>
                  <a:pt x="502902" y="679752"/>
                </a:cubicBezTo>
                <a:cubicBezTo>
                  <a:pt x="502902" y="526422"/>
                  <a:pt x="527499" y="369860"/>
                  <a:pt x="709557" y="369860"/>
                </a:cubicBezTo>
                <a:cubicBezTo>
                  <a:pt x="758033" y="369860"/>
                  <a:pt x="798969" y="383685"/>
                  <a:pt x="827158" y="409539"/>
                </a:cubicBezTo>
                <a:cubicBezTo>
                  <a:pt x="856603" y="434675"/>
                  <a:pt x="874018" y="473636"/>
                  <a:pt x="879046" y="525345"/>
                </a:cubicBezTo>
                <a:lnTo>
                  <a:pt x="879764" y="532347"/>
                </a:lnTo>
                <a:lnTo>
                  <a:pt x="1357889" y="532347"/>
                </a:lnTo>
                <a:lnTo>
                  <a:pt x="1357170" y="524088"/>
                </a:lnTo>
                <a:cubicBezTo>
                  <a:pt x="1330060" y="200730"/>
                  <a:pt x="1077980" y="0"/>
                  <a:pt x="699502" y="0"/>
                </a:cubicBezTo>
                <a:cubicBezTo>
                  <a:pt x="294272" y="0"/>
                  <a:pt x="0" y="285833"/>
                  <a:pt x="0" y="679932"/>
                </a:cubicBezTo>
                <a:cubicBezTo>
                  <a:pt x="0" y="1072414"/>
                  <a:pt x="294093" y="1357350"/>
                  <a:pt x="699502" y="1357350"/>
                </a:cubicBezTo>
                <a:cubicBezTo>
                  <a:pt x="1063078" y="1357350"/>
                  <a:pt x="1326828" y="1142077"/>
                  <a:pt x="1371713" y="809024"/>
                </a:cubicBezTo>
                <a:lnTo>
                  <a:pt x="1372970" y="800226"/>
                </a:lnTo>
                <a:lnTo>
                  <a:pt x="891614" y="800226"/>
                </a:lnTo>
                <a:lnTo>
                  <a:pt x="891255" y="806869"/>
                </a:lnTo>
                <a:close/>
              </a:path>
            </a:pathLst>
          </a:custGeom>
          <a:solidFill>
            <a:srgbClr val="E2001A"/>
          </a:solidFill>
          <a:ln w="17949" cap="flat">
            <a:noFill/>
            <a:prstDash val="solid"/>
            <a:miter/>
          </a:ln>
        </p:spPr>
        <p:txBody>
          <a:bodyPr rtlCol="0" anchor="ctr"/>
          <a:lstStyle/>
          <a:p>
            <a:endParaRPr lang="nl-NL"/>
          </a:p>
        </p:txBody>
      </p:sp>
      <p:sp>
        <p:nvSpPr>
          <p:cNvPr id="75" name="Rechthoek 74">
            <a:extLst>
              <a:ext uri="{FF2B5EF4-FFF2-40B4-BE49-F238E27FC236}">
                <a16:creationId xmlns:a16="http://schemas.microsoft.com/office/drawing/2014/main" id="{4018F9C8-8FB4-43C9-95C7-8A610AFD9697}"/>
              </a:ext>
            </a:extLst>
          </p:cNvPr>
          <p:cNvSpPr/>
          <p:nvPr userDrawn="1"/>
        </p:nvSpPr>
        <p:spPr>
          <a:xfrm>
            <a:off x="0" y="4086225"/>
            <a:ext cx="12192000" cy="277177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 name="Tijdelijke aanduiding voor datum 1"/>
          <p:cNvSpPr>
            <a:spLocks noGrp="1"/>
          </p:cNvSpPr>
          <p:nvPr>
            <p:ph type="dt" sz="half" idx="10"/>
          </p:nvPr>
        </p:nvSpPr>
        <p:spPr>
          <a:xfrm>
            <a:off x="10750" y="6929438"/>
            <a:ext cx="2044700" cy="365125"/>
          </a:xfrm>
        </p:spPr>
        <p:txBody>
          <a:bodyPr/>
          <a:lstStyle/>
          <a:p>
            <a:fld id="{2E476DD7-9AD6-4863-81BB-6B3DFEBB05F9}" type="datetime1">
              <a:rPr lang="nl-NL" smtClean="0"/>
              <a:t>24-10-2024</a:t>
            </a:fld>
            <a:endParaRPr lang="nl-NL"/>
          </a:p>
        </p:txBody>
      </p:sp>
      <p:sp>
        <p:nvSpPr>
          <p:cNvPr id="4" name="Tijdelijke aanduiding voor dianummer 3"/>
          <p:cNvSpPr>
            <a:spLocks noGrp="1"/>
          </p:cNvSpPr>
          <p:nvPr>
            <p:ph type="sldNum" sz="quarter" idx="12"/>
          </p:nvPr>
        </p:nvSpPr>
        <p:spPr>
          <a:xfrm>
            <a:off x="11528344" y="6929438"/>
            <a:ext cx="652906" cy="365125"/>
          </a:xfrm>
        </p:spPr>
        <p:txBody>
          <a:bodyPr/>
          <a:lstStyle/>
          <a:p>
            <a:fld id="{B502C9A5-716F-45E6-800B-D4D02CE26F90}" type="slidenum">
              <a:rPr lang="nl-NL" smtClean="0"/>
              <a:t>‹nr.›</a:t>
            </a:fld>
            <a:endParaRPr lang="nl-NL"/>
          </a:p>
        </p:txBody>
      </p:sp>
      <p:grpSp>
        <p:nvGrpSpPr>
          <p:cNvPr id="77" name="Groep 76">
            <a:extLst>
              <a:ext uri="{FF2B5EF4-FFF2-40B4-BE49-F238E27FC236}">
                <a16:creationId xmlns:a16="http://schemas.microsoft.com/office/drawing/2014/main" id="{D4334978-0A3D-4DDA-8642-61B7DDAB21D4}"/>
              </a:ext>
            </a:extLst>
          </p:cNvPr>
          <p:cNvGrpSpPr/>
          <p:nvPr userDrawn="1"/>
        </p:nvGrpSpPr>
        <p:grpSpPr>
          <a:xfrm>
            <a:off x="3917867" y="4148603"/>
            <a:ext cx="927111" cy="184907"/>
            <a:chOff x="3917867" y="4148603"/>
            <a:chExt cx="927111" cy="184907"/>
          </a:xfrm>
        </p:grpSpPr>
        <p:sp>
          <p:nvSpPr>
            <p:cNvPr id="17" name="Vrije vorm: vorm 16">
              <a:extLst>
                <a:ext uri="{FF2B5EF4-FFF2-40B4-BE49-F238E27FC236}">
                  <a16:creationId xmlns:a16="http://schemas.microsoft.com/office/drawing/2014/main" id="{4251A28D-E06B-423A-9EA6-78322C393860}"/>
                </a:ext>
              </a:extLst>
            </p:cNvPr>
            <p:cNvSpPr/>
            <p:nvPr/>
          </p:nvSpPr>
          <p:spPr>
            <a:xfrm>
              <a:off x="3917867" y="4149539"/>
              <a:ext cx="127877" cy="183853"/>
            </a:xfrm>
            <a:custGeom>
              <a:avLst/>
              <a:gdLst>
                <a:gd name="connsiteX0" fmla="*/ 182416 w 196061"/>
                <a:gd name="connsiteY0" fmla="*/ 62302 h 281883"/>
                <a:gd name="connsiteX1" fmla="*/ 126040 w 196061"/>
                <a:gd name="connsiteY1" fmla="*/ 36986 h 281883"/>
                <a:gd name="connsiteX2" fmla="*/ 88335 w 196061"/>
                <a:gd name="connsiteY2" fmla="*/ 70202 h 281883"/>
                <a:gd name="connsiteX3" fmla="*/ 137890 w 196061"/>
                <a:gd name="connsiteY3" fmla="*/ 135556 h 281883"/>
                <a:gd name="connsiteX4" fmla="*/ 169489 w 196061"/>
                <a:gd name="connsiteY4" fmla="*/ 200909 h 281883"/>
                <a:gd name="connsiteX5" fmla="*/ 67508 w 196061"/>
                <a:gd name="connsiteY5" fmla="*/ 281883 h 281883"/>
                <a:gd name="connsiteX6" fmla="*/ 0 w 196061"/>
                <a:gd name="connsiteY6" fmla="*/ 250284 h 281883"/>
                <a:gd name="connsiteX7" fmla="*/ 539 w 196061"/>
                <a:gd name="connsiteY7" fmla="*/ 241307 h 281883"/>
                <a:gd name="connsiteX8" fmla="*/ 5027 w 196061"/>
                <a:gd name="connsiteY8" fmla="*/ 219941 h 281883"/>
                <a:gd name="connsiteX9" fmla="*/ 69842 w 196061"/>
                <a:gd name="connsiteY9" fmla="*/ 244179 h 281883"/>
                <a:gd name="connsiteX10" fmla="*/ 120474 w 196061"/>
                <a:gd name="connsiteY10" fmla="*/ 203064 h 281883"/>
                <a:gd name="connsiteX11" fmla="*/ 91747 w 196061"/>
                <a:gd name="connsiteY11" fmla="*/ 152971 h 281883"/>
                <a:gd name="connsiteX12" fmla="*/ 41115 w 196061"/>
                <a:gd name="connsiteY12" fmla="*/ 73074 h 281883"/>
                <a:gd name="connsiteX13" fmla="*/ 130708 w 196061"/>
                <a:gd name="connsiteY13" fmla="*/ 0 h 281883"/>
                <a:gd name="connsiteX14" fmla="*/ 196062 w 196061"/>
                <a:gd name="connsiteY14" fmla="*/ 30343 h 281883"/>
                <a:gd name="connsiteX15" fmla="*/ 193189 w 196061"/>
                <a:gd name="connsiteY15" fmla="*/ 41116 h 281883"/>
                <a:gd name="connsiteX16" fmla="*/ 182416 w 196061"/>
                <a:gd name="connsiteY16" fmla="*/ 62302 h 2818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96061" h="281883">
                  <a:moveTo>
                    <a:pt x="182416" y="62302"/>
                  </a:moveTo>
                  <a:cubicBezTo>
                    <a:pt x="167155" y="45425"/>
                    <a:pt x="147585" y="36986"/>
                    <a:pt x="126040" y="36986"/>
                  </a:cubicBezTo>
                  <a:cubicBezTo>
                    <a:pt x="102340" y="36986"/>
                    <a:pt x="88335" y="49375"/>
                    <a:pt x="88335" y="70202"/>
                  </a:cubicBezTo>
                  <a:cubicBezTo>
                    <a:pt x="88335" y="91567"/>
                    <a:pt x="109163" y="107906"/>
                    <a:pt x="137890" y="135556"/>
                  </a:cubicBezTo>
                  <a:cubicBezTo>
                    <a:pt x="158717" y="155844"/>
                    <a:pt x="169489" y="178287"/>
                    <a:pt x="169489" y="200909"/>
                  </a:cubicBezTo>
                  <a:cubicBezTo>
                    <a:pt x="169489" y="247052"/>
                    <a:pt x="129451" y="281883"/>
                    <a:pt x="67508" y="281883"/>
                  </a:cubicBezTo>
                  <a:cubicBezTo>
                    <a:pt x="25316" y="281883"/>
                    <a:pt x="0" y="267879"/>
                    <a:pt x="0" y="250284"/>
                  </a:cubicBezTo>
                  <a:cubicBezTo>
                    <a:pt x="0" y="247411"/>
                    <a:pt x="0" y="244718"/>
                    <a:pt x="539" y="241307"/>
                  </a:cubicBezTo>
                  <a:lnTo>
                    <a:pt x="5027" y="219941"/>
                  </a:lnTo>
                  <a:cubicBezTo>
                    <a:pt x="21904" y="235741"/>
                    <a:pt x="43809" y="244179"/>
                    <a:pt x="69842" y="244179"/>
                  </a:cubicBezTo>
                  <a:cubicBezTo>
                    <a:pt x="101442" y="244179"/>
                    <a:pt x="120474" y="227302"/>
                    <a:pt x="120474" y="203064"/>
                  </a:cubicBezTo>
                  <a:cubicBezTo>
                    <a:pt x="120474" y="184571"/>
                    <a:pt x="109701" y="170387"/>
                    <a:pt x="91747" y="152971"/>
                  </a:cubicBezTo>
                  <a:cubicBezTo>
                    <a:pt x="64636" y="125860"/>
                    <a:pt x="41115" y="107906"/>
                    <a:pt x="41115" y="73074"/>
                  </a:cubicBezTo>
                  <a:cubicBezTo>
                    <a:pt x="41115" y="31420"/>
                    <a:pt x="76665" y="0"/>
                    <a:pt x="130708" y="0"/>
                  </a:cubicBezTo>
                  <a:cubicBezTo>
                    <a:pt x="171285" y="0"/>
                    <a:pt x="196062" y="15800"/>
                    <a:pt x="196062" y="30343"/>
                  </a:cubicBezTo>
                  <a:cubicBezTo>
                    <a:pt x="196062" y="33216"/>
                    <a:pt x="195523" y="36986"/>
                    <a:pt x="193189" y="41116"/>
                  </a:cubicBezTo>
                  <a:lnTo>
                    <a:pt x="182416" y="62302"/>
                  </a:lnTo>
                  <a:close/>
                </a:path>
              </a:pathLst>
            </a:custGeom>
            <a:solidFill>
              <a:srgbClr val="00304D"/>
            </a:solidFill>
            <a:ln w="17949" cap="flat">
              <a:noFill/>
              <a:prstDash val="solid"/>
              <a:miter/>
            </a:ln>
          </p:spPr>
          <p:txBody>
            <a:bodyPr rtlCol="0" anchor="ctr"/>
            <a:lstStyle/>
            <a:p>
              <a:endParaRPr lang="nl-NL"/>
            </a:p>
          </p:txBody>
        </p:sp>
        <p:sp>
          <p:nvSpPr>
            <p:cNvPr id="18" name="Vrije vorm: vorm 17">
              <a:extLst>
                <a:ext uri="{FF2B5EF4-FFF2-40B4-BE49-F238E27FC236}">
                  <a16:creationId xmlns:a16="http://schemas.microsoft.com/office/drawing/2014/main" id="{1E913A48-4AAD-4ADF-AFCA-B6419A29CBB5}"/>
                </a:ext>
              </a:extLst>
            </p:cNvPr>
            <p:cNvSpPr/>
            <p:nvPr/>
          </p:nvSpPr>
          <p:spPr>
            <a:xfrm>
              <a:off x="4063661" y="4149423"/>
              <a:ext cx="165584" cy="183619"/>
            </a:xfrm>
            <a:custGeom>
              <a:avLst/>
              <a:gdLst>
                <a:gd name="connsiteX0" fmla="*/ 82231 w 253874"/>
                <a:gd name="connsiteY0" fmla="*/ 281524 h 281524"/>
                <a:gd name="connsiteX1" fmla="*/ 0 w 253874"/>
                <a:gd name="connsiteY1" fmla="*/ 182416 h 281524"/>
                <a:gd name="connsiteX2" fmla="*/ 34293 w 253874"/>
                <a:gd name="connsiteY2" fmla="*/ 65892 h 281524"/>
                <a:gd name="connsiteX3" fmla="*/ 142378 w 253874"/>
                <a:gd name="connsiteY3" fmla="*/ 0 h 281524"/>
                <a:gd name="connsiteX4" fmla="*/ 199832 w 253874"/>
                <a:gd name="connsiteY4" fmla="*/ 28188 h 281524"/>
                <a:gd name="connsiteX5" fmla="*/ 220121 w 253874"/>
                <a:gd name="connsiteY5" fmla="*/ 5745 h 281524"/>
                <a:gd name="connsiteX6" fmla="*/ 253875 w 253874"/>
                <a:gd name="connsiteY6" fmla="*/ 5745 h 281524"/>
                <a:gd name="connsiteX7" fmla="*/ 211682 w 253874"/>
                <a:gd name="connsiteY7" fmla="*/ 200012 h 281524"/>
                <a:gd name="connsiteX8" fmla="*/ 252797 w 253874"/>
                <a:gd name="connsiteY8" fmla="*/ 251181 h 281524"/>
                <a:gd name="connsiteX9" fmla="*/ 220121 w 253874"/>
                <a:gd name="connsiteY9" fmla="*/ 280986 h 281524"/>
                <a:gd name="connsiteX10" fmla="*/ 171105 w 253874"/>
                <a:gd name="connsiteY10" fmla="*/ 225327 h 281524"/>
                <a:gd name="connsiteX11" fmla="*/ 82231 w 253874"/>
                <a:gd name="connsiteY11" fmla="*/ 281524 h 281524"/>
                <a:gd name="connsiteX12" fmla="*/ 89592 w 253874"/>
                <a:gd name="connsiteY12" fmla="*/ 66431 h 281524"/>
                <a:gd name="connsiteX13" fmla="*/ 48477 w 253874"/>
                <a:gd name="connsiteY13" fmla="*/ 182955 h 281524"/>
                <a:gd name="connsiteX14" fmla="*/ 91208 w 253874"/>
                <a:gd name="connsiteY14" fmla="*/ 241486 h 281524"/>
                <a:gd name="connsiteX15" fmla="*/ 150278 w 253874"/>
                <a:gd name="connsiteY15" fmla="*/ 197498 h 281524"/>
                <a:gd name="connsiteX16" fmla="*/ 179544 w 253874"/>
                <a:gd name="connsiteY16" fmla="*/ 86540 h 281524"/>
                <a:gd name="connsiteX17" fmla="*/ 141301 w 253874"/>
                <a:gd name="connsiteY17" fmla="*/ 39859 h 281524"/>
                <a:gd name="connsiteX18" fmla="*/ 89592 w 253874"/>
                <a:gd name="connsiteY18" fmla="*/ 66431 h 2815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53874" h="281524">
                  <a:moveTo>
                    <a:pt x="82231" y="281524"/>
                  </a:moveTo>
                  <a:cubicBezTo>
                    <a:pt x="32677" y="281524"/>
                    <a:pt x="0" y="244359"/>
                    <a:pt x="0" y="182416"/>
                  </a:cubicBezTo>
                  <a:cubicBezTo>
                    <a:pt x="0" y="140762"/>
                    <a:pt x="12389" y="100185"/>
                    <a:pt x="34293" y="65892"/>
                  </a:cubicBezTo>
                  <a:cubicBezTo>
                    <a:pt x="61224" y="24238"/>
                    <a:pt x="102340" y="0"/>
                    <a:pt x="142378" y="0"/>
                  </a:cubicBezTo>
                  <a:cubicBezTo>
                    <a:pt x="168771" y="0"/>
                    <a:pt x="187444" y="8977"/>
                    <a:pt x="199832" y="28188"/>
                  </a:cubicBezTo>
                  <a:cubicBezTo>
                    <a:pt x="206116" y="12927"/>
                    <a:pt x="212759" y="5745"/>
                    <a:pt x="220121" y="5745"/>
                  </a:cubicBezTo>
                  <a:lnTo>
                    <a:pt x="253875" y="5745"/>
                  </a:lnTo>
                  <a:cubicBezTo>
                    <a:pt x="226225" y="65354"/>
                    <a:pt x="211682" y="138069"/>
                    <a:pt x="211682" y="200012"/>
                  </a:cubicBezTo>
                  <a:cubicBezTo>
                    <a:pt x="211682" y="235561"/>
                    <a:pt x="223532" y="251181"/>
                    <a:pt x="252797" y="251181"/>
                  </a:cubicBezTo>
                  <a:cubicBezTo>
                    <a:pt x="248848" y="270931"/>
                    <a:pt x="237536" y="280986"/>
                    <a:pt x="220121" y="280986"/>
                  </a:cubicBezTo>
                  <a:cubicBezTo>
                    <a:pt x="196421" y="280986"/>
                    <a:pt x="177928" y="261236"/>
                    <a:pt x="171105" y="225327"/>
                  </a:cubicBezTo>
                  <a:cubicBezTo>
                    <a:pt x="150996" y="261236"/>
                    <a:pt x="118319" y="281524"/>
                    <a:pt x="82231" y="281524"/>
                  </a:cubicBezTo>
                  <a:close/>
                  <a:moveTo>
                    <a:pt x="89592" y="66431"/>
                  </a:moveTo>
                  <a:cubicBezTo>
                    <a:pt x="64815" y="95697"/>
                    <a:pt x="48477" y="140224"/>
                    <a:pt x="48477" y="182955"/>
                  </a:cubicBezTo>
                  <a:cubicBezTo>
                    <a:pt x="48477" y="220120"/>
                    <a:pt x="65354" y="241486"/>
                    <a:pt x="91208" y="241486"/>
                  </a:cubicBezTo>
                  <a:cubicBezTo>
                    <a:pt x="112035" y="241486"/>
                    <a:pt x="134478" y="226225"/>
                    <a:pt x="150278" y="197498"/>
                  </a:cubicBezTo>
                  <a:cubicBezTo>
                    <a:pt x="168232" y="164821"/>
                    <a:pt x="179544" y="120294"/>
                    <a:pt x="179544" y="86540"/>
                  </a:cubicBezTo>
                  <a:cubicBezTo>
                    <a:pt x="179544" y="54940"/>
                    <a:pt x="166617" y="39859"/>
                    <a:pt x="141301" y="39859"/>
                  </a:cubicBezTo>
                  <a:cubicBezTo>
                    <a:pt x="123885" y="39859"/>
                    <a:pt x="104135" y="49554"/>
                    <a:pt x="89592" y="66431"/>
                  </a:cubicBezTo>
                  <a:close/>
                </a:path>
              </a:pathLst>
            </a:custGeom>
            <a:solidFill>
              <a:srgbClr val="00304D"/>
            </a:solidFill>
            <a:ln w="17949" cap="flat">
              <a:noFill/>
              <a:prstDash val="solid"/>
              <a:miter/>
            </a:ln>
          </p:spPr>
          <p:txBody>
            <a:bodyPr rtlCol="0" anchor="ctr"/>
            <a:lstStyle/>
            <a:p>
              <a:endParaRPr lang="nl-NL"/>
            </a:p>
          </p:txBody>
        </p:sp>
        <p:sp>
          <p:nvSpPr>
            <p:cNvPr id="19" name="Vrije vorm: vorm 18">
              <a:extLst>
                <a:ext uri="{FF2B5EF4-FFF2-40B4-BE49-F238E27FC236}">
                  <a16:creationId xmlns:a16="http://schemas.microsoft.com/office/drawing/2014/main" id="{36DAD9F1-DED6-4E39-9B32-F971AF78DA29}"/>
                </a:ext>
              </a:extLst>
            </p:cNvPr>
            <p:cNvSpPr/>
            <p:nvPr/>
          </p:nvSpPr>
          <p:spPr>
            <a:xfrm>
              <a:off x="4252315" y="4148954"/>
              <a:ext cx="255286" cy="183385"/>
            </a:xfrm>
            <a:custGeom>
              <a:avLst/>
              <a:gdLst>
                <a:gd name="connsiteX0" fmla="*/ 351546 w 391405"/>
                <a:gd name="connsiteY0" fmla="*/ 191573 h 281165"/>
                <a:gd name="connsiteX1" fmla="*/ 349212 w 391405"/>
                <a:gd name="connsiteY1" fmla="*/ 215273 h 281165"/>
                <a:gd name="connsiteX2" fmla="*/ 373451 w 391405"/>
                <a:gd name="connsiteY2" fmla="*/ 245616 h 281165"/>
                <a:gd name="connsiteX3" fmla="*/ 391405 w 391405"/>
                <a:gd name="connsiteY3" fmla="*/ 243461 h 281165"/>
                <a:gd name="connsiteX4" fmla="*/ 380094 w 391405"/>
                <a:gd name="connsiteY4" fmla="*/ 266443 h 281165"/>
                <a:gd name="connsiteX5" fmla="*/ 354778 w 391405"/>
                <a:gd name="connsiteY5" fmla="*/ 281165 h 281165"/>
                <a:gd name="connsiteX6" fmla="*/ 302352 w 391405"/>
                <a:gd name="connsiteY6" fmla="*/ 217607 h 281165"/>
                <a:gd name="connsiteX7" fmla="*/ 306301 w 391405"/>
                <a:gd name="connsiteY7" fmla="*/ 177569 h 281165"/>
                <a:gd name="connsiteX8" fmla="*/ 323179 w 391405"/>
                <a:gd name="connsiteY8" fmla="*/ 71817 h 281165"/>
                <a:gd name="connsiteX9" fmla="*/ 324256 w 391405"/>
                <a:gd name="connsiteY9" fmla="*/ 58352 h 281165"/>
                <a:gd name="connsiteX10" fmla="*/ 301095 w 391405"/>
                <a:gd name="connsiteY10" fmla="*/ 39679 h 281165"/>
                <a:gd name="connsiteX11" fmla="*/ 221198 w 391405"/>
                <a:gd name="connsiteY11" fmla="*/ 123526 h 281165"/>
                <a:gd name="connsiteX12" fmla="*/ 196959 w 391405"/>
                <a:gd name="connsiteY12" fmla="*/ 277215 h 281165"/>
                <a:gd name="connsiteX13" fmla="*/ 150278 w 391405"/>
                <a:gd name="connsiteY13" fmla="*/ 277215 h 281165"/>
                <a:gd name="connsiteX14" fmla="*/ 181878 w 391405"/>
                <a:gd name="connsiteY14" fmla="*/ 75049 h 281165"/>
                <a:gd name="connsiteX15" fmla="*/ 182955 w 391405"/>
                <a:gd name="connsiteY15" fmla="*/ 63738 h 281165"/>
                <a:gd name="connsiteX16" fmla="*/ 158717 w 391405"/>
                <a:gd name="connsiteY16" fmla="*/ 40038 h 281165"/>
                <a:gd name="connsiteX17" fmla="*/ 80974 w 391405"/>
                <a:gd name="connsiteY17" fmla="*/ 124424 h 281165"/>
                <a:gd name="connsiteX18" fmla="*/ 56736 w 391405"/>
                <a:gd name="connsiteY18" fmla="*/ 277036 h 281165"/>
                <a:gd name="connsiteX19" fmla="*/ 9516 w 391405"/>
                <a:gd name="connsiteY19" fmla="*/ 277036 h 281165"/>
                <a:gd name="connsiteX20" fmla="*/ 40397 w 391405"/>
                <a:gd name="connsiteY20" fmla="*/ 79897 h 281165"/>
                <a:gd name="connsiteX21" fmla="*/ 42731 w 391405"/>
                <a:gd name="connsiteY21" fmla="*/ 61943 h 281165"/>
                <a:gd name="connsiteX22" fmla="*/ 16338 w 391405"/>
                <a:gd name="connsiteY22" fmla="*/ 36088 h 281165"/>
                <a:gd name="connsiteX23" fmla="*/ 0 w 391405"/>
                <a:gd name="connsiteY23" fmla="*/ 38243 h 281165"/>
                <a:gd name="connsiteX24" fmla="*/ 10773 w 391405"/>
                <a:gd name="connsiteY24" fmla="*/ 16339 h 281165"/>
                <a:gd name="connsiteX25" fmla="*/ 36627 w 391405"/>
                <a:gd name="connsiteY25" fmla="*/ 2873 h 281165"/>
                <a:gd name="connsiteX26" fmla="*/ 85642 w 391405"/>
                <a:gd name="connsiteY26" fmla="*/ 41116 h 281165"/>
                <a:gd name="connsiteX27" fmla="*/ 170028 w 391405"/>
                <a:gd name="connsiteY27" fmla="*/ 539 h 281165"/>
                <a:gd name="connsiteX28" fmla="*/ 226943 w 391405"/>
                <a:gd name="connsiteY28" fmla="*/ 39320 h 281165"/>
                <a:gd name="connsiteX29" fmla="*/ 312586 w 391405"/>
                <a:gd name="connsiteY29" fmla="*/ 0 h 281165"/>
                <a:gd name="connsiteX30" fmla="*/ 371117 w 391405"/>
                <a:gd name="connsiteY30" fmla="*/ 53504 h 281165"/>
                <a:gd name="connsiteX31" fmla="*/ 368244 w 391405"/>
                <a:gd name="connsiteY31" fmla="*/ 84385 h 281165"/>
                <a:gd name="connsiteX32" fmla="*/ 351546 w 391405"/>
                <a:gd name="connsiteY32" fmla="*/ 191573 h 2811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391405" h="281165">
                  <a:moveTo>
                    <a:pt x="351546" y="191573"/>
                  </a:moveTo>
                  <a:cubicBezTo>
                    <a:pt x="349931" y="200550"/>
                    <a:pt x="349212" y="208450"/>
                    <a:pt x="349212" y="215273"/>
                  </a:cubicBezTo>
                  <a:cubicBezTo>
                    <a:pt x="349212" y="236100"/>
                    <a:pt x="357112" y="245616"/>
                    <a:pt x="373451" y="245616"/>
                  </a:cubicBezTo>
                  <a:cubicBezTo>
                    <a:pt x="377939" y="245616"/>
                    <a:pt x="384223" y="245077"/>
                    <a:pt x="391405" y="243461"/>
                  </a:cubicBezTo>
                  <a:lnTo>
                    <a:pt x="380094" y="266443"/>
                  </a:lnTo>
                  <a:cubicBezTo>
                    <a:pt x="375067" y="275959"/>
                    <a:pt x="366628" y="281165"/>
                    <a:pt x="354778" y="281165"/>
                  </a:cubicBezTo>
                  <a:cubicBezTo>
                    <a:pt x="324435" y="281165"/>
                    <a:pt x="302352" y="257466"/>
                    <a:pt x="302352" y="217607"/>
                  </a:cubicBezTo>
                  <a:cubicBezTo>
                    <a:pt x="302352" y="206834"/>
                    <a:pt x="303967" y="193369"/>
                    <a:pt x="306301" y="177569"/>
                  </a:cubicBezTo>
                  <a:lnTo>
                    <a:pt x="323179" y="71817"/>
                  </a:lnTo>
                  <a:cubicBezTo>
                    <a:pt x="323717" y="67329"/>
                    <a:pt x="324256" y="62840"/>
                    <a:pt x="324256" y="58352"/>
                  </a:cubicBezTo>
                  <a:cubicBezTo>
                    <a:pt x="324256" y="46502"/>
                    <a:pt x="315279" y="39679"/>
                    <a:pt x="301095" y="39679"/>
                  </a:cubicBezTo>
                  <a:cubicBezTo>
                    <a:pt x="263391" y="39679"/>
                    <a:pt x="229636" y="68406"/>
                    <a:pt x="221198" y="123526"/>
                  </a:cubicBezTo>
                  <a:lnTo>
                    <a:pt x="196959" y="277215"/>
                  </a:lnTo>
                  <a:lnTo>
                    <a:pt x="150278" y="277215"/>
                  </a:lnTo>
                  <a:lnTo>
                    <a:pt x="181878" y="75049"/>
                  </a:lnTo>
                  <a:cubicBezTo>
                    <a:pt x="182416" y="71099"/>
                    <a:pt x="182955" y="67149"/>
                    <a:pt x="182955" y="63738"/>
                  </a:cubicBezTo>
                  <a:cubicBezTo>
                    <a:pt x="182955" y="47938"/>
                    <a:pt x="175055" y="40038"/>
                    <a:pt x="158717" y="40038"/>
                  </a:cubicBezTo>
                  <a:cubicBezTo>
                    <a:pt x="122628" y="40038"/>
                    <a:pt x="89951" y="68765"/>
                    <a:pt x="80974" y="124424"/>
                  </a:cubicBezTo>
                  <a:lnTo>
                    <a:pt x="56736" y="277036"/>
                  </a:lnTo>
                  <a:lnTo>
                    <a:pt x="9516" y="277036"/>
                  </a:lnTo>
                  <a:lnTo>
                    <a:pt x="40397" y="79897"/>
                  </a:lnTo>
                  <a:cubicBezTo>
                    <a:pt x="41475" y="71997"/>
                    <a:pt x="42731" y="66431"/>
                    <a:pt x="42731" y="61943"/>
                  </a:cubicBezTo>
                  <a:cubicBezTo>
                    <a:pt x="42731" y="45604"/>
                    <a:pt x="31959" y="36088"/>
                    <a:pt x="16338" y="36088"/>
                  </a:cubicBezTo>
                  <a:cubicBezTo>
                    <a:pt x="10773" y="36088"/>
                    <a:pt x="5745" y="36627"/>
                    <a:pt x="0" y="38243"/>
                  </a:cubicBezTo>
                  <a:lnTo>
                    <a:pt x="10773" y="16339"/>
                  </a:lnTo>
                  <a:cubicBezTo>
                    <a:pt x="15261" y="6823"/>
                    <a:pt x="23161" y="2873"/>
                    <a:pt x="36627" y="2873"/>
                  </a:cubicBezTo>
                  <a:cubicBezTo>
                    <a:pt x="63558" y="2873"/>
                    <a:pt x="79358" y="15261"/>
                    <a:pt x="85642" y="41116"/>
                  </a:cubicBezTo>
                  <a:cubicBezTo>
                    <a:pt x="110958" y="14004"/>
                    <a:pt x="141301" y="539"/>
                    <a:pt x="170028" y="539"/>
                  </a:cubicBezTo>
                  <a:cubicBezTo>
                    <a:pt x="200909" y="539"/>
                    <a:pt x="220659" y="14004"/>
                    <a:pt x="226943" y="39320"/>
                  </a:cubicBezTo>
                  <a:cubicBezTo>
                    <a:pt x="251720" y="13466"/>
                    <a:pt x="282602" y="0"/>
                    <a:pt x="312586" y="0"/>
                  </a:cubicBezTo>
                  <a:cubicBezTo>
                    <a:pt x="349212" y="0"/>
                    <a:pt x="371117" y="20289"/>
                    <a:pt x="371117" y="53504"/>
                  </a:cubicBezTo>
                  <a:cubicBezTo>
                    <a:pt x="371117" y="61404"/>
                    <a:pt x="370578" y="72177"/>
                    <a:pt x="368244" y="84385"/>
                  </a:cubicBezTo>
                  <a:lnTo>
                    <a:pt x="351546" y="191573"/>
                  </a:lnTo>
                  <a:close/>
                </a:path>
              </a:pathLst>
            </a:custGeom>
            <a:solidFill>
              <a:srgbClr val="00304D"/>
            </a:solidFill>
            <a:ln w="17949" cap="flat">
              <a:noFill/>
              <a:prstDash val="solid"/>
              <a:miter/>
            </a:ln>
          </p:spPr>
          <p:txBody>
            <a:bodyPr rtlCol="0" anchor="ctr"/>
            <a:lstStyle/>
            <a:p>
              <a:endParaRPr lang="nl-NL"/>
            </a:p>
          </p:txBody>
        </p:sp>
        <p:sp>
          <p:nvSpPr>
            <p:cNvPr id="20" name="Vrije vorm: vorm 19">
              <a:extLst>
                <a:ext uri="{FF2B5EF4-FFF2-40B4-BE49-F238E27FC236}">
                  <a16:creationId xmlns:a16="http://schemas.microsoft.com/office/drawing/2014/main" id="{2F09C6AD-3E73-4684-BDDB-90BB3E03D8C5}"/>
                </a:ext>
              </a:extLst>
            </p:cNvPr>
            <p:cNvSpPr/>
            <p:nvPr/>
          </p:nvSpPr>
          <p:spPr>
            <a:xfrm>
              <a:off x="4529969" y="4148603"/>
              <a:ext cx="132093" cy="184673"/>
            </a:xfrm>
            <a:custGeom>
              <a:avLst/>
              <a:gdLst>
                <a:gd name="connsiteX0" fmla="*/ 47759 w 202525"/>
                <a:gd name="connsiteY0" fmla="*/ 177389 h 283140"/>
                <a:gd name="connsiteX1" fmla="*/ 101801 w 202525"/>
                <a:gd name="connsiteY1" fmla="*/ 242204 h 283140"/>
                <a:gd name="connsiteX2" fmla="*/ 175594 w 202525"/>
                <a:gd name="connsiteY2" fmla="*/ 206655 h 283140"/>
                <a:gd name="connsiteX3" fmla="*/ 171644 w 202525"/>
                <a:gd name="connsiteY3" fmla="*/ 231970 h 283140"/>
                <a:gd name="connsiteX4" fmla="*/ 88874 w 202525"/>
                <a:gd name="connsiteY4" fmla="*/ 283140 h 283140"/>
                <a:gd name="connsiteX5" fmla="*/ 0 w 202525"/>
                <a:gd name="connsiteY5" fmla="*/ 178466 h 283140"/>
                <a:gd name="connsiteX6" fmla="*/ 47220 w 202525"/>
                <a:gd name="connsiteY6" fmla="*/ 47938 h 283140"/>
                <a:gd name="connsiteX7" fmla="*/ 142917 w 202525"/>
                <a:gd name="connsiteY7" fmla="*/ 0 h 283140"/>
                <a:gd name="connsiteX8" fmla="*/ 202525 w 202525"/>
                <a:gd name="connsiteY8" fmla="*/ 49554 h 283140"/>
                <a:gd name="connsiteX9" fmla="*/ 49913 w 202525"/>
                <a:gd name="connsiteY9" fmla="*/ 156562 h 283140"/>
                <a:gd name="connsiteX10" fmla="*/ 47759 w 202525"/>
                <a:gd name="connsiteY10" fmla="*/ 177389 h 283140"/>
                <a:gd name="connsiteX11" fmla="*/ 159255 w 202525"/>
                <a:gd name="connsiteY11" fmla="*/ 56915 h 283140"/>
                <a:gd name="connsiteX12" fmla="*/ 136094 w 202525"/>
                <a:gd name="connsiteY12" fmla="*/ 35011 h 283140"/>
                <a:gd name="connsiteX13" fmla="*/ 54940 w 202525"/>
                <a:gd name="connsiteY13" fmla="*/ 124603 h 283140"/>
                <a:gd name="connsiteX14" fmla="*/ 159255 w 202525"/>
                <a:gd name="connsiteY14" fmla="*/ 56915 h 2831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02525" h="283140">
                  <a:moveTo>
                    <a:pt x="47759" y="177389"/>
                  </a:moveTo>
                  <a:cubicBezTo>
                    <a:pt x="47759" y="217427"/>
                    <a:pt x="68047" y="242204"/>
                    <a:pt x="101801" y="242204"/>
                  </a:cubicBezTo>
                  <a:cubicBezTo>
                    <a:pt x="126578" y="242204"/>
                    <a:pt x="150817" y="230355"/>
                    <a:pt x="175594" y="206655"/>
                  </a:cubicBezTo>
                  <a:lnTo>
                    <a:pt x="171644" y="231970"/>
                  </a:lnTo>
                  <a:cubicBezTo>
                    <a:pt x="167155" y="262852"/>
                    <a:pt x="133940" y="283140"/>
                    <a:pt x="88874" y="283140"/>
                  </a:cubicBezTo>
                  <a:cubicBezTo>
                    <a:pt x="33754" y="283140"/>
                    <a:pt x="0" y="244359"/>
                    <a:pt x="0" y="178466"/>
                  </a:cubicBezTo>
                  <a:cubicBezTo>
                    <a:pt x="0" y="129990"/>
                    <a:pt x="16877" y="83308"/>
                    <a:pt x="47220" y="47938"/>
                  </a:cubicBezTo>
                  <a:cubicBezTo>
                    <a:pt x="73613" y="17057"/>
                    <a:pt x="109163" y="0"/>
                    <a:pt x="142917" y="0"/>
                  </a:cubicBezTo>
                  <a:cubicBezTo>
                    <a:pt x="179005" y="0"/>
                    <a:pt x="202525" y="21904"/>
                    <a:pt x="202525" y="49554"/>
                  </a:cubicBezTo>
                  <a:cubicBezTo>
                    <a:pt x="202525" y="109163"/>
                    <a:pt x="146149" y="154228"/>
                    <a:pt x="49913" y="156562"/>
                  </a:cubicBezTo>
                  <a:cubicBezTo>
                    <a:pt x="48836" y="164462"/>
                    <a:pt x="47759" y="171285"/>
                    <a:pt x="47759" y="177389"/>
                  </a:cubicBezTo>
                  <a:close/>
                  <a:moveTo>
                    <a:pt x="159255" y="56915"/>
                  </a:moveTo>
                  <a:cubicBezTo>
                    <a:pt x="159255" y="43450"/>
                    <a:pt x="150278" y="35011"/>
                    <a:pt x="136094" y="35011"/>
                  </a:cubicBezTo>
                  <a:cubicBezTo>
                    <a:pt x="107906" y="35011"/>
                    <a:pt x="70740" y="67688"/>
                    <a:pt x="54940" y="124603"/>
                  </a:cubicBezTo>
                  <a:cubicBezTo>
                    <a:pt x="119217" y="121731"/>
                    <a:pt x="159255" y="87977"/>
                    <a:pt x="159255" y="56915"/>
                  </a:cubicBezTo>
                  <a:close/>
                </a:path>
              </a:pathLst>
            </a:custGeom>
            <a:solidFill>
              <a:srgbClr val="00304D"/>
            </a:solidFill>
            <a:ln w="17949" cap="flat">
              <a:noFill/>
              <a:prstDash val="solid"/>
              <a:miter/>
            </a:ln>
          </p:spPr>
          <p:txBody>
            <a:bodyPr rtlCol="0" anchor="ctr"/>
            <a:lstStyle/>
            <a:p>
              <a:endParaRPr lang="nl-NL"/>
            </a:p>
          </p:txBody>
        </p:sp>
        <p:sp>
          <p:nvSpPr>
            <p:cNvPr id="21" name="Vrije vorm: vorm 20">
              <a:extLst>
                <a:ext uri="{FF2B5EF4-FFF2-40B4-BE49-F238E27FC236}">
                  <a16:creationId xmlns:a16="http://schemas.microsoft.com/office/drawing/2014/main" id="{D6E1B1C9-8BD7-4398-8C3D-8E0BE15177B9}"/>
                </a:ext>
              </a:extLst>
            </p:cNvPr>
            <p:cNvSpPr/>
            <p:nvPr/>
          </p:nvSpPr>
          <p:spPr>
            <a:xfrm>
              <a:off x="4677871" y="4149071"/>
              <a:ext cx="167107" cy="184439"/>
            </a:xfrm>
            <a:custGeom>
              <a:avLst/>
              <a:gdLst>
                <a:gd name="connsiteX0" fmla="*/ 173439 w 256208"/>
                <a:gd name="connsiteY0" fmla="*/ 0 h 282781"/>
                <a:gd name="connsiteX1" fmla="*/ 236998 w 256208"/>
                <a:gd name="connsiteY1" fmla="*/ 49015 h 282781"/>
                <a:gd name="connsiteX2" fmla="*/ 235382 w 256208"/>
                <a:gd name="connsiteY2" fmla="*/ 69304 h 282781"/>
                <a:gd name="connsiteX3" fmla="*/ 212939 w 256208"/>
                <a:gd name="connsiteY3" fmla="*/ 208270 h 282781"/>
                <a:gd name="connsiteX4" fmla="*/ 211861 w 256208"/>
                <a:gd name="connsiteY4" fmla="*/ 220659 h 282781"/>
                <a:gd name="connsiteX5" fmla="*/ 242743 w 256208"/>
                <a:gd name="connsiteY5" fmla="*/ 247770 h 282781"/>
                <a:gd name="connsiteX6" fmla="*/ 256209 w 256208"/>
                <a:gd name="connsiteY6" fmla="*/ 246693 h 282781"/>
                <a:gd name="connsiteX7" fmla="*/ 242743 w 256208"/>
                <a:gd name="connsiteY7" fmla="*/ 270393 h 282781"/>
                <a:gd name="connsiteX8" fmla="*/ 217427 w 256208"/>
                <a:gd name="connsiteY8" fmla="*/ 282781 h 282781"/>
                <a:gd name="connsiteX9" fmla="*/ 163923 w 256208"/>
                <a:gd name="connsiteY9" fmla="*/ 228738 h 282781"/>
                <a:gd name="connsiteX10" fmla="*/ 165539 w 256208"/>
                <a:gd name="connsiteY10" fmla="*/ 209527 h 282781"/>
                <a:gd name="connsiteX11" fmla="*/ 187443 w 256208"/>
                <a:gd name="connsiteY11" fmla="*/ 72176 h 282781"/>
                <a:gd name="connsiteX12" fmla="*/ 188521 w 256208"/>
                <a:gd name="connsiteY12" fmla="*/ 60327 h 282781"/>
                <a:gd name="connsiteX13" fmla="*/ 163744 w 256208"/>
                <a:gd name="connsiteY13" fmla="*/ 39500 h 282781"/>
                <a:gd name="connsiteX14" fmla="*/ 82051 w 256208"/>
                <a:gd name="connsiteY14" fmla="*/ 113292 h 282781"/>
                <a:gd name="connsiteX15" fmla="*/ 56197 w 256208"/>
                <a:gd name="connsiteY15" fmla="*/ 277036 h 282781"/>
                <a:gd name="connsiteX16" fmla="*/ 8977 w 256208"/>
                <a:gd name="connsiteY16" fmla="*/ 277036 h 282781"/>
                <a:gd name="connsiteX17" fmla="*/ 39859 w 256208"/>
                <a:gd name="connsiteY17" fmla="*/ 78281 h 282781"/>
                <a:gd name="connsiteX18" fmla="*/ 42193 w 256208"/>
                <a:gd name="connsiteY18" fmla="*/ 57454 h 282781"/>
                <a:gd name="connsiteX19" fmla="*/ 16877 w 256208"/>
                <a:gd name="connsiteY19" fmla="*/ 32677 h 282781"/>
                <a:gd name="connsiteX20" fmla="*/ 0 w 256208"/>
                <a:gd name="connsiteY20" fmla="*/ 36088 h 282781"/>
                <a:gd name="connsiteX21" fmla="*/ 12927 w 256208"/>
                <a:gd name="connsiteY21" fmla="*/ 10772 h 282781"/>
                <a:gd name="connsiteX22" fmla="*/ 39320 w 256208"/>
                <a:gd name="connsiteY22" fmla="*/ 0 h 282781"/>
                <a:gd name="connsiteX23" fmla="*/ 84924 w 256208"/>
                <a:gd name="connsiteY23" fmla="*/ 41115 h 282781"/>
                <a:gd name="connsiteX24" fmla="*/ 173439 w 256208"/>
                <a:gd name="connsiteY24" fmla="*/ 0 h 2827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56208" h="282781">
                  <a:moveTo>
                    <a:pt x="173439" y="0"/>
                  </a:moveTo>
                  <a:cubicBezTo>
                    <a:pt x="214555" y="0"/>
                    <a:pt x="236998" y="17416"/>
                    <a:pt x="236998" y="49015"/>
                  </a:cubicBezTo>
                  <a:cubicBezTo>
                    <a:pt x="236998" y="54043"/>
                    <a:pt x="236459" y="60865"/>
                    <a:pt x="235382" y="69304"/>
                  </a:cubicBezTo>
                  <a:lnTo>
                    <a:pt x="212939" y="208270"/>
                  </a:lnTo>
                  <a:cubicBezTo>
                    <a:pt x="212400" y="212759"/>
                    <a:pt x="211861" y="216709"/>
                    <a:pt x="211861" y="220659"/>
                  </a:cubicBezTo>
                  <a:cubicBezTo>
                    <a:pt x="211861" y="239152"/>
                    <a:pt x="221377" y="247770"/>
                    <a:pt x="242743" y="247770"/>
                  </a:cubicBezTo>
                  <a:cubicBezTo>
                    <a:pt x="246693" y="247770"/>
                    <a:pt x="251182" y="247231"/>
                    <a:pt x="256209" y="246693"/>
                  </a:cubicBezTo>
                  <a:lnTo>
                    <a:pt x="242743" y="270393"/>
                  </a:lnTo>
                  <a:cubicBezTo>
                    <a:pt x="237716" y="279908"/>
                    <a:pt x="230355" y="282781"/>
                    <a:pt x="217427" y="282781"/>
                  </a:cubicBezTo>
                  <a:cubicBezTo>
                    <a:pt x="185828" y="282781"/>
                    <a:pt x="163923" y="261415"/>
                    <a:pt x="163923" y="228738"/>
                  </a:cubicBezTo>
                  <a:cubicBezTo>
                    <a:pt x="163923" y="222634"/>
                    <a:pt x="164462" y="215811"/>
                    <a:pt x="165539" y="209527"/>
                  </a:cubicBezTo>
                  <a:lnTo>
                    <a:pt x="187443" y="72176"/>
                  </a:lnTo>
                  <a:cubicBezTo>
                    <a:pt x="187982" y="68226"/>
                    <a:pt x="188521" y="64277"/>
                    <a:pt x="188521" y="60327"/>
                  </a:cubicBezTo>
                  <a:cubicBezTo>
                    <a:pt x="188521" y="47400"/>
                    <a:pt x="179544" y="39500"/>
                    <a:pt x="163744" y="39500"/>
                  </a:cubicBezTo>
                  <a:cubicBezTo>
                    <a:pt x="127656" y="39500"/>
                    <a:pt x="89413" y="68226"/>
                    <a:pt x="82051" y="113292"/>
                  </a:cubicBezTo>
                  <a:lnTo>
                    <a:pt x="56197" y="277036"/>
                  </a:lnTo>
                  <a:lnTo>
                    <a:pt x="8977" y="277036"/>
                  </a:lnTo>
                  <a:lnTo>
                    <a:pt x="39859" y="78281"/>
                  </a:lnTo>
                  <a:cubicBezTo>
                    <a:pt x="41475" y="68765"/>
                    <a:pt x="42193" y="61943"/>
                    <a:pt x="42193" y="57454"/>
                  </a:cubicBezTo>
                  <a:cubicBezTo>
                    <a:pt x="42193" y="42193"/>
                    <a:pt x="32677" y="32677"/>
                    <a:pt x="16877" y="32677"/>
                  </a:cubicBezTo>
                  <a:cubicBezTo>
                    <a:pt x="10593" y="32677"/>
                    <a:pt x="5027" y="33754"/>
                    <a:pt x="0" y="36088"/>
                  </a:cubicBezTo>
                  <a:lnTo>
                    <a:pt x="12927" y="10772"/>
                  </a:lnTo>
                  <a:cubicBezTo>
                    <a:pt x="16877" y="3411"/>
                    <a:pt x="25316" y="0"/>
                    <a:pt x="39320" y="0"/>
                  </a:cubicBezTo>
                  <a:cubicBezTo>
                    <a:pt x="64636" y="0"/>
                    <a:pt x="78820" y="12927"/>
                    <a:pt x="84924" y="41115"/>
                  </a:cubicBezTo>
                  <a:cubicBezTo>
                    <a:pt x="111497" y="13466"/>
                    <a:pt x="141480" y="0"/>
                    <a:pt x="173439" y="0"/>
                  </a:cubicBezTo>
                  <a:close/>
                </a:path>
              </a:pathLst>
            </a:custGeom>
            <a:solidFill>
              <a:srgbClr val="00304D"/>
            </a:solidFill>
            <a:ln w="17949" cap="flat">
              <a:noFill/>
              <a:prstDash val="solid"/>
              <a:miter/>
            </a:ln>
          </p:spPr>
          <p:txBody>
            <a:bodyPr rtlCol="0" anchor="ctr"/>
            <a:lstStyle/>
            <a:p>
              <a:endParaRPr lang="nl-NL"/>
            </a:p>
          </p:txBody>
        </p:sp>
      </p:grpSp>
      <p:grpSp>
        <p:nvGrpSpPr>
          <p:cNvPr id="78" name="Groep 77">
            <a:extLst>
              <a:ext uri="{FF2B5EF4-FFF2-40B4-BE49-F238E27FC236}">
                <a16:creationId xmlns:a16="http://schemas.microsoft.com/office/drawing/2014/main" id="{4A0539D2-007D-41BA-91C6-16E14D331B44}"/>
              </a:ext>
            </a:extLst>
          </p:cNvPr>
          <p:cNvGrpSpPr/>
          <p:nvPr userDrawn="1"/>
        </p:nvGrpSpPr>
        <p:grpSpPr>
          <a:xfrm>
            <a:off x="4959974" y="4058667"/>
            <a:ext cx="947489" cy="274843"/>
            <a:chOff x="4959974" y="4058667"/>
            <a:chExt cx="947489" cy="274843"/>
          </a:xfrm>
        </p:grpSpPr>
        <p:sp>
          <p:nvSpPr>
            <p:cNvPr id="22" name="Vrije vorm: vorm 21">
              <a:extLst>
                <a:ext uri="{FF2B5EF4-FFF2-40B4-BE49-F238E27FC236}">
                  <a16:creationId xmlns:a16="http://schemas.microsoft.com/office/drawing/2014/main" id="{B37AF038-A730-435E-B210-CF69CEDB0E72}"/>
                </a:ext>
              </a:extLst>
            </p:cNvPr>
            <p:cNvSpPr/>
            <p:nvPr/>
          </p:nvSpPr>
          <p:spPr>
            <a:xfrm>
              <a:off x="4959974" y="4148954"/>
              <a:ext cx="255286" cy="183385"/>
            </a:xfrm>
            <a:custGeom>
              <a:avLst/>
              <a:gdLst>
                <a:gd name="connsiteX0" fmla="*/ 351547 w 391405"/>
                <a:gd name="connsiteY0" fmla="*/ 191573 h 281165"/>
                <a:gd name="connsiteX1" fmla="*/ 349213 w 391405"/>
                <a:gd name="connsiteY1" fmla="*/ 215273 h 281165"/>
                <a:gd name="connsiteX2" fmla="*/ 373451 w 391405"/>
                <a:gd name="connsiteY2" fmla="*/ 245616 h 281165"/>
                <a:gd name="connsiteX3" fmla="*/ 391405 w 391405"/>
                <a:gd name="connsiteY3" fmla="*/ 243461 h 281165"/>
                <a:gd name="connsiteX4" fmla="*/ 380094 w 391405"/>
                <a:gd name="connsiteY4" fmla="*/ 266443 h 281165"/>
                <a:gd name="connsiteX5" fmla="*/ 354778 w 391405"/>
                <a:gd name="connsiteY5" fmla="*/ 281165 h 281165"/>
                <a:gd name="connsiteX6" fmla="*/ 302352 w 391405"/>
                <a:gd name="connsiteY6" fmla="*/ 217607 h 281165"/>
                <a:gd name="connsiteX7" fmla="*/ 306302 w 391405"/>
                <a:gd name="connsiteY7" fmla="*/ 177569 h 281165"/>
                <a:gd name="connsiteX8" fmla="*/ 323179 w 391405"/>
                <a:gd name="connsiteY8" fmla="*/ 71817 h 281165"/>
                <a:gd name="connsiteX9" fmla="*/ 324256 w 391405"/>
                <a:gd name="connsiteY9" fmla="*/ 58352 h 281165"/>
                <a:gd name="connsiteX10" fmla="*/ 301095 w 391405"/>
                <a:gd name="connsiteY10" fmla="*/ 39679 h 281165"/>
                <a:gd name="connsiteX11" fmla="*/ 221198 w 391405"/>
                <a:gd name="connsiteY11" fmla="*/ 123526 h 281165"/>
                <a:gd name="connsiteX12" fmla="*/ 196959 w 391405"/>
                <a:gd name="connsiteY12" fmla="*/ 277215 h 281165"/>
                <a:gd name="connsiteX13" fmla="*/ 150278 w 391405"/>
                <a:gd name="connsiteY13" fmla="*/ 277215 h 281165"/>
                <a:gd name="connsiteX14" fmla="*/ 181878 w 391405"/>
                <a:gd name="connsiteY14" fmla="*/ 75049 h 281165"/>
                <a:gd name="connsiteX15" fmla="*/ 182955 w 391405"/>
                <a:gd name="connsiteY15" fmla="*/ 63738 h 281165"/>
                <a:gd name="connsiteX16" fmla="*/ 158717 w 391405"/>
                <a:gd name="connsiteY16" fmla="*/ 40038 h 281165"/>
                <a:gd name="connsiteX17" fmla="*/ 80974 w 391405"/>
                <a:gd name="connsiteY17" fmla="*/ 124424 h 281165"/>
                <a:gd name="connsiteX18" fmla="*/ 56736 w 391405"/>
                <a:gd name="connsiteY18" fmla="*/ 277036 h 281165"/>
                <a:gd name="connsiteX19" fmla="*/ 9516 w 391405"/>
                <a:gd name="connsiteY19" fmla="*/ 277036 h 281165"/>
                <a:gd name="connsiteX20" fmla="*/ 40397 w 391405"/>
                <a:gd name="connsiteY20" fmla="*/ 79897 h 281165"/>
                <a:gd name="connsiteX21" fmla="*/ 42731 w 391405"/>
                <a:gd name="connsiteY21" fmla="*/ 61943 h 281165"/>
                <a:gd name="connsiteX22" fmla="*/ 16339 w 391405"/>
                <a:gd name="connsiteY22" fmla="*/ 36088 h 281165"/>
                <a:gd name="connsiteX23" fmla="*/ 0 w 391405"/>
                <a:gd name="connsiteY23" fmla="*/ 38243 h 281165"/>
                <a:gd name="connsiteX24" fmla="*/ 10773 w 391405"/>
                <a:gd name="connsiteY24" fmla="*/ 16339 h 281165"/>
                <a:gd name="connsiteX25" fmla="*/ 36627 w 391405"/>
                <a:gd name="connsiteY25" fmla="*/ 2873 h 281165"/>
                <a:gd name="connsiteX26" fmla="*/ 85642 w 391405"/>
                <a:gd name="connsiteY26" fmla="*/ 41116 h 281165"/>
                <a:gd name="connsiteX27" fmla="*/ 170028 w 391405"/>
                <a:gd name="connsiteY27" fmla="*/ 539 h 281165"/>
                <a:gd name="connsiteX28" fmla="*/ 226943 w 391405"/>
                <a:gd name="connsiteY28" fmla="*/ 39320 h 281165"/>
                <a:gd name="connsiteX29" fmla="*/ 312586 w 391405"/>
                <a:gd name="connsiteY29" fmla="*/ 0 h 281165"/>
                <a:gd name="connsiteX30" fmla="*/ 371117 w 391405"/>
                <a:gd name="connsiteY30" fmla="*/ 53504 h 281165"/>
                <a:gd name="connsiteX31" fmla="*/ 368244 w 391405"/>
                <a:gd name="connsiteY31" fmla="*/ 84385 h 281165"/>
                <a:gd name="connsiteX32" fmla="*/ 351547 w 391405"/>
                <a:gd name="connsiteY32" fmla="*/ 191573 h 2811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391405" h="281165">
                  <a:moveTo>
                    <a:pt x="351547" y="191573"/>
                  </a:moveTo>
                  <a:cubicBezTo>
                    <a:pt x="349931" y="200550"/>
                    <a:pt x="349213" y="208450"/>
                    <a:pt x="349213" y="215273"/>
                  </a:cubicBezTo>
                  <a:cubicBezTo>
                    <a:pt x="349213" y="236100"/>
                    <a:pt x="357112" y="245616"/>
                    <a:pt x="373451" y="245616"/>
                  </a:cubicBezTo>
                  <a:cubicBezTo>
                    <a:pt x="377939" y="245616"/>
                    <a:pt x="384223" y="245077"/>
                    <a:pt x="391405" y="243461"/>
                  </a:cubicBezTo>
                  <a:lnTo>
                    <a:pt x="380094" y="266443"/>
                  </a:lnTo>
                  <a:cubicBezTo>
                    <a:pt x="375067" y="275959"/>
                    <a:pt x="366628" y="281165"/>
                    <a:pt x="354778" y="281165"/>
                  </a:cubicBezTo>
                  <a:cubicBezTo>
                    <a:pt x="324435" y="281165"/>
                    <a:pt x="302352" y="257466"/>
                    <a:pt x="302352" y="217607"/>
                  </a:cubicBezTo>
                  <a:cubicBezTo>
                    <a:pt x="302352" y="206834"/>
                    <a:pt x="303967" y="193369"/>
                    <a:pt x="306302" y="177569"/>
                  </a:cubicBezTo>
                  <a:lnTo>
                    <a:pt x="323179" y="71817"/>
                  </a:lnTo>
                  <a:cubicBezTo>
                    <a:pt x="323717" y="67329"/>
                    <a:pt x="324256" y="62840"/>
                    <a:pt x="324256" y="58352"/>
                  </a:cubicBezTo>
                  <a:cubicBezTo>
                    <a:pt x="324256" y="46502"/>
                    <a:pt x="315279" y="39679"/>
                    <a:pt x="301095" y="39679"/>
                  </a:cubicBezTo>
                  <a:cubicBezTo>
                    <a:pt x="263391" y="39679"/>
                    <a:pt x="229636" y="68406"/>
                    <a:pt x="221198" y="123526"/>
                  </a:cubicBezTo>
                  <a:lnTo>
                    <a:pt x="196959" y="277215"/>
                  </a:lnTo>
                  <a:lnTo>
                    <a:pt x="150278" y="277215"/>
                  </a:lnTo>
                  <a:lnTo>
                    <a:pt x="181878" y="75049"/>
                  </a:lnTo>
                  <a:cubicBezTo>
                    <a:pt x="182416" y="71099"/>
                    <a:pt x="182955" y="67149"/>
                    <a:pt x="182955" y="63738"/>
                  </a:cubicBezTo>
                  <a:cubicBezTo>
                    <a:pt x="182955" y="47938"/>
                    <a:pt x="175055" y="40038"/>
                    <a:pt x="158717" y="40038"/>
                  </a:cubicBezTo>
                  <a:cubicBezTo>
                    <a:pt x="122628" y="40038"/>
                    <a:pt x="89951" y="68765"/>
                    <a:pt x="80974" y="124424"/>
                  </a:cubicBezTo>
                  <a:lnTo>
                    <a:pt x="56736" y="277036"/>
                  </a:lnTo>
                  <a:lnTo>
                    <a:pt x="9516" y="277036"/>
                  </a:lnTo>
                  <a:lnTo>
                    <a:pt x="40397" y="79897"/>
                  </a:lnTo>
                  <a:cubicBezTo>
                    <a:pt x="41475" y="71997"/>
                    <a:pt x="42731" y="66431"/>
                    <a:pt x="42731" y="61943"/>
                  </a:cubicBezTo>
                  <a:cubicBezTo>
                    <a:pt x="42731" y="45604"/>
                    <a:pt x="31959" y="36088"/>
                    <a:pt x="16339" y="36088"/>
                  </a:cubicBezTo>
                  <a:cubicBezTo>
                    <a:pt x="10773" y="36088"/>
                    <a:pt x="5745" y="36627"/>
                    <a:pt x="0" y="38243"/>
                  </a:cubicBezTo>
                  <a:lnTo>
                    <a:pt x="10773" y="16339"/>
                  </a:lnTo>
                  <a:cubicBezTo>
                    <a:pt x="15261" y="6823"/>
                    <a:pt x="23161" y="2873"/>
                    <a:pt x="36627" y="2873"/>
                  </a:cubicBezTo>
                  <a:cubicBezTo>
                    <a:pt x="63738" y="2873"/>
                    <a:pt x="79358" y="15261"/>
                    <a:pt x="85642" y="41116"/>
                  </a:cubicBezTo>
                  <a:cubicBezTo>
                    <a:pt x="110958" y="14004"/>
                    <a:pt x="141301" y="539"/>
                    <a:pt x="170028" y="539"/>
                  </a:cubicBezTo>
                  <a:cubicBezTo>
                    <a:pt x="200909" y="539"/>
                    <a:pt x="220659" y="14004"/>
                    <a:pt x="226943" y="39320"/>
                  </a:cubicBezTo>
                  <a:cubicBezTo>
                    <a:pt x="251720" y="13466"/>
                    <a:pt x="282602" y="0"/>
                    <a:pt x="312586" y="0"/>
                  </a:cubicBezTo>
                  <a:cubicBezTo>
                    <a:pt x="349213" y="0"/>
                    <a:pt x="371117" y="20289"/>
                    <a:pt x="371117" y="53504"/>
                  </a:cubicBezTo>
                  <a:cubicBezTo>
                    <a:pt x="371117" y="61404"/>
                    <a:pt x="370578" y="72177"/>
                    <a:pt x="368244" y="84385"/>
                  </a:cubicBezTo>
                  <a:lnTo>
                    <a:pt x="351547" y="191573"/>
                  </a:lnTo>
                  <a:close/>
                </a:path>
              </a:pathLst>
            </a:custGeom>
            <a:solidFill>
              <a:srgbClr val="00304D"/>
            </a:solidFill>
            <a:ln w="17949" cap="flat">
              <a:noFill/>
              <a:prstDash val="solid"/>
              <a:miter/>
            </a:ln>
          </p:spPr>
          <p:txBody>
            <a:bodyPr rtlCol="0" anchor="ctr"/>
            <a:lstStyle/>
            <a:p>
              <a:endParaRPr lang="nl-NL"/>
            </a:p>
          </p:txBody>
        </p:sp>
        <p:sp>
          <p:nvSpPr>
            <p:cNvPr id="23" name="Vrije vorm: vorm 22">
              <a:extLst>
                <a:ext uri="{FF2B5EF4-FFF2-40B4-BE49-F238E27FC236}">
                  <a16:creationId xmlns:a16="http://schemas.microsoft.com/office/drawing/2014/main" id="{8F672C3F-A644-4E66-9C51-933155F77432}"/>
                </a:ext>
              </a:extLst>
            </p:cNvPr>
            <p:cNvSpPr/>
            <p:nvPr/>
          </p:nvSpPr>
          <p:spPr>
            <a:xfrm>
              <a:off x="5237043" y="4149423"/>
              <a:ext cx="165584" cy="183619"/>
            </a:xfrm>
            <a:custGeom>
              <a:avLst/>
              <a:gdLst>
                <a:gd name="connsiteX0" fmla="*/ 82231 w 253874"/>
                <a:gd name="connsiteY0" fmla="*/ 281524 h 281524"/>
                <a:gd name="connsiteX1" fmla="*/ 0 w 253874"/>
                <a:gd name="connsiteY1" fmla="*/ 182416 h 281524"/>
                <a:gd name="connsiteX2" fmla="*/ 34293 w 253874"/>
                <a:gd name="connsiteY2" fmla="*/ 65892 h 281524"/>
                <a:gd name="connsiteX3" fmla="*/ 142378 w 253874"/>
                <a:gd name="connsiteY3" fmla="*/ 0 h 281524"/>
                <a:gd name="connsiteX4" fmla="*/ 199832 w 253874"/>
                <a:gd name="connsiteY4" fmla="*/ 28188 h 281524"/>
                <a:gd name="connsiteX5" fmla="*/ 220121 w 253874"/>
                <a:gd name="connsiteY5" fmla="*/ 5745 h 281524"/>
                <a:gd name="connsiteX6" fmla="*/ 253875 w 253874"/>
                <a:gd name="connsiteY6" fmla="*/ 5745 h 281524"/>
                <a:gd name="connsiteX7" fmla="*/ 211682 w 253874"/>
                <a:gd name="connsiteY7" fmla="*/ 200012 h 281524"/>
                <a:gd name="connsiteX8" fmla="*/ 252798 w 253874"/>
                <a:gd name="connsiteY8" fmla="*/ 251181 h 281524"/>
                <a:gd name="connsiteX9" fmla="*/ 220121 w 253874"/>
                <a:gd name="connsiteY9" fmla="*/ 280986 h 281524"/>
                <a:gd name="connsiteX10" fmla="*/ 171105 w 253874"/>
                <a:gd name="connsiteY10" fmla="*/ 225327 h 281524"/>
                <a:gd name="connsiteX11" fmla="*/ 82231 w 253874"/>
                <a:gd name="connsiteY11" fmla="*/ 281524 h 281524"/>
                <a:gd name="connsiteX12" fmla="*/ 89592 w 253874"/>
                <a:gd name="connsiteY12" fmla="*/ 66431 h 281524"/>
                <a:gd name="connsiteX13" fmla="*/ 48477 w 253874"/>
                <a:gd name="connsiteY13" fmla="*/ 182955 h 281524"/>
                <a:gd name="connsiteX14" fmla="*/ 91208 w 253874"/>
                <a:gd name="connsiteY14" fmla="*/ 241486 h 281524"/>
                <a:gd name="connsiteX15" fmla="*/ 150278 w 253874"/>
                <a:gd name="connsiteY15" fmla="*/ 197498 h 281524"/>
                <a:gd name="connsiteX16" fmla="*/ 179544 w 253874"/>
                <a:gd name="connsiteY16" fmla="*/ 86540 h 281524"/>
                <a:gd name="connsiteX17" fmla="*/ 141301 w 253874"/>
                <a:gd name="connsiteY17" fmla="*/ 39859 h 281524"/>
                <a:gd name="connsiteX18" fmla="*/ 89592 w 253874"/>
                <a:gd name="connsiteY18" fmla="*/ 66431 h 2815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53874" h="281524">
                  <a:moveTo>
                    <a:pt x="82231" y="281524"/>
                  </a:moveTo>
                  <a:cubicBezTo>
                    <a:pt x="32677" y="281524"/>
                    <a:pt x="0" y="244359"/>
                    <a:pt x="0" y="182416"/>
                  </a:cubicBezTo>
                  <a:cubicBezTo>
                    <a:pt x="0" y="140762"/>
                    <a:pt x="12388" y="100185"/>
                    <a:pt x="34293" y="65892"/>
                  </a:cubicBezTo>
                  <a:cubicBezTo>
                    <a:pt x="61224" y="24238"/>
                    <a:pt x="102340" y="0"/>
                    <a:pt x="142378" y="0"/>
                  </a:cubicBezTo>
                  <a:cubicBezTo>
                    <a:pt x="168771" y="0"/>
                    <a:pt x="187443" y="8977"/>
                    <a:pt x="199832" y="28188"/>
                  </a:cubicBezTo>
                  <a:cubicBezTo>
                    <a:pt x="206116" y="12927"/>
                    <a:pt x="212759" y="5745"/>
                    <a:pt x="220121" y="5745"/>
                  </a:cubicBezTo>
                  <a:lnTo>
                    <a:pt x="253875" y="5745"/>
                  </a:lnTo>
                  <a:cubicBezTo>
                    <a:pt x="226225" y="65354"/>
                    <a:pt x="211682" y="138069"/>
                    <a:pt x="211682" y="200012"/>
                  </a:cubicBezTo>
                  <a:cubicBezTo>
                    <a:pt x="211682" y="235561"/>
                    <a:pt x="223532" y="251181"/>
                    <a:pt x="252798" y="251181"/>
                  </a:cubicBezTo>
                  <a:cubicBezTo>
                    <a:pt x="248848" y="270931"/>
                    <a:pt x="237536" y="280986"/>
                    <a:pt x="220121" y="280986"/>
                  </a:cubicBezTo>
                  <a:cubicBezTo>
                    <a:pt x="196421" y="280986"/>
                    <a:pt x="177928" y="261236"/>
                    <a:pt x="171105" y="225327"/>
                  </a:cubicBezTo>
                  <a:cubicBezTo>
                    <a:pt x="150996" y="261236"/>
                    <a:pt x="118319" y="281524"/>
                    <a:pt x="82231" y="281524"/>
                  </a:cubicBezTo>
                  <a:close/>
                  <a:moveTo>
                    <a:pt x="89592" y="66431"/>
                  </a:moveTo>
                  <a:cubicBezTo>
                    <a:pt x="64815" y="95697"/>
                    <a:pt x="48477" y="140224"/>
                    <a:pt x="48477" y="182955"/>
                  </a:cubicBezTo>
                  <a:cubicBezTo>
                    <a:pt x="48477" y="220120"/>
                    <a:pt x="65354" y="241486"/>
                    <a:pt x="91208" y="241486"/>
                  </a:cubicBezTo>
                  <a:cubicBezTo>
                    <a:pt x="112035" y="241486"/>
                    <a:pt x="134478" y="226225"/>
                    <a:pt x="150278" y="197498"/>
                  </a:cubicBezTo>
                  <a:cubicBezTo>
                    <a:pt x="168232" y="164821"/>
                    <a:pt x="179544" y="120294"/>
                    <a:pt x="179544" y="86540"/>
                  </a:cubicBezTo>
                  <a:cubicBezTo>
                    <a:pt x="179544" y="54940"/>
                    <a:pt x="166616" y="39859"/>
                    <a:pt x="141301" y="39859"/>
                  </a:cubicBezTo>
                  <a:cubicBezTo>
                    <a:pt x="123885" y="39859"/>
                    <a:pt x="104135" y="49554"/>
                    <a:pt x="89592" y="66431"/>
                  </a:cubicBezTo>
                  <a:close/>
                </a:path>
              </a:pathLst>
            </a:custGeom>
            <a:solidFill>
              <a:srgbClr val="00304D"/>
            </a:solidFill>
            <a:ln w="17949" cap="flat">
              <a:noFill/>
              <a:prstDash val="solid"/>
              <a:miter/>
            </a:ln>
          </p:spPr>
          <p:txBody>
            <a:bodyPr rtlCol="0" anchor="ctr"/>
            <a:lstStyle/>
            <a:p>
              <a:endParaRPr lang="nl-NL"/>
            </a:p>
          </p:txBody>
        </p:sp>
        <p:sp>
          <p:nvSpPr>
            <p:cNvPr id="24" name="Vrije vorm: vorm 23">
              <a:extLst>
                <a:ext uri="{FF2B5EF4-FFF2-40B4-BE49-F238E27FC236}">
                  <a16:creationId xmlns:a16="http://schemas.microsoft.com/office/drawing/2014/main" id="{FC10449E-E10C-4597-ADCB-776A1FFD29F5}"/>
                </a:ext>
              </a:extLst>
            </p:cNvPr>
            <p:cNvSpPr/>
            <p:nvPr/>
          </p:nvSpPr>
          <p:spPr>
            <a:xfrm>
              <a:off x="5427805" y="4058667"/>
              <a:ext cx="152586" cy="272852"/>
            </a:xfrm>
            <a:custGeom>
              <a:avLst/>
              <a:gdLst>
                <a:gd name="connsiteX0" fmla="*/ 73613 w 233945"/>
                <a:gd name="connsiteY0" fmla="*/ 247231 h 418336"/>
                <a:gd name="connsiteX1" fmla="*/ 178287 w 233945"/>
                <a:gd name="connsiteY1" fmla="*/ 162846 h 418336"/>
                <a:gd name="connsiteX2" fmla="*/ 212041 w 233945"/>
                <a:gd name="connsiteY2" fmla="*/ 143096 h 418336"/>
                <a:gd name="connsiteX3" fmla="*/ 226045 w 233945"/>
                <a:gd name="connsiteY3" fmla="*/ 155485 h 418336"/>
                <a:gd name="connsiteX4" fmla="*/ 233945 w 233945"/>
                <a:gd name="connsiteY4" fmla="*/ 182416 h 418336"/>
                <a:gd name="connsiteX5" fmla="*/ 232868 w 233945"/>
                <a:gd name="connsiteY5" fmla="*/ 182416 h 418336"/>
                <a:gd name="connsiteX6" fmla="*/ 199114 w 233945"/>
                <a:gd name="connsiteY6" fmla="*/ 197139 h 418336"/>
                <a:gd name="connsiteX7" fmla="*/ 127117 w 233945"/>
                <a:gd name="connsiteY7" fmla="*/ 249566 h 418336"/>
                <a:gd name="connsiteX8" fmla="*/ 227302 w 233945"/>
                <a:gd name="connsiteY8" fmla="*/ 390866 h 418336"/>
                <a:gd name="connsiteX9" fmla="*/ 200909 w 233945"/>
                <a:gd name="connsiteY9" fmla="*/ 411693 h 418336"/>
                <a:gd name="connsiteX10" fmla="*/ 182955 w 233945"/>
                <a:gd name="connsiteY10" fmla="*/ 418337 h 418336"/>
                <a:gd name="connsiteX11" fmla="*/ 92285 w 233945"/>
                <a:gd name="connsiteY11" fmla="*/ 269136 h 418336"/>
                <a:gd name="connsiteX12" fmla="*/ 68047 w 233945"/>
                <a:gd name="connsiteY12" fmla="*/ 286013 h 418336"/>
                <a:gd name="connsiteX13" fmla="*/ 47220 w 233945"/>
                <a:gd name="connsiteY13" fmla="*/ 415464 h 418336"/>
                <a:gd name="connsiteX14" fmla="*/ 0 w 233945"/>
                <a:gd name="connsiteY14" fmla="*/ 415464 h 418336"/>
                <a:gd name="connsiteX15" fmla="*/ 57993 w 233945"/>
                <a:gd name="connsiteY15" fmla="*/ 48477 h 418336"/>
                <a:gd name="connsiteX16" fmla="*/ 60327 w 233945"/>
                <a:gd name="connsiteY16" fmla="*/ 26572 h 418336"/>
                <a:gd name="connsiteX17" fmla="*/ 57993 w 233945"/>
                <a:gd name="connsiteY17" fmla="*/ 11311 h 418336"/>
                <a:gd name="connsiteX18" fmla="*/ 113113 w 233945"/>
                <a:gd name="connsiteY18" fmla="*/ 0 h 418336"/>
                <a:gd name="connsiteX19" fmla="*/ 73613 w 233945"/>
                <a:gd name="connsiteY19" fmla="*/ 247231 h 4183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33945" h="418336">
                  <a:moveTo>
                    <a:pt x="73613" y="247231"/>
                  </a:moveTo>
                  <a:lnTo>
                    <a:pt x="178287" y="162846"/>
                  </a:lnTo>
                  <a:cubicBezTo>
                    <a:pt x="193548" y="150457"/>
                    <a:pt x="203064" y="143096"/>
                    <a:pt x="212041" y="143096"/>
                  </a:cubicBezTo>
                  <a:cubicBezTo>
                    <a:pt x="218864" y="143096"/>
                    <a:pt x="223891" y="147046"/>
                    <a:pt x="226045" y="155485"/>
                  </a:cubicBezTo>
                  <a:lnTo>
                    <a:pt x="233945" y="182416"/>
                  </a:lnTo>
                  <a:cubicBezTo>
                    <a:pt x="233407" y="182416"/>
                    <a:pt x="232868" y="182416"/>
                    <a:pt x="232868" y="182416"/>
                  </a:cubicBezTo>
                  <a:cubicBezTo>
                    <a:pt x="223891" y="182416"/>
                    <a:pt x="212580" y="187444"/>
                    <a:pt x="199114" y="197139"/>
                  </a:cubicBezTo>
                  <a:lnTo>
                    <a:pt x="127117" y="249566"/>
                  </a:lnTo>
                  <a:cubicBezTo>
                    <a:pt x="161948" y="339697"/>
                    <a:pt x="191932" y="386917"/>
                    <a:pt x="227302" y="390866"/>
                  </a:cubicBezTo>
                  <a:lnTo>
                    <a:pt x="200909" y="411693"/>
                  </a:lnTo>
                  <a:cubicBezTo>
                    <a:pt x="194625" y="416182"/>
                    <a:pt x="189059" y="418337"/>
                    <a:pt x="182955" y="418337"/>
                  </a:cubicBezTo>
                  <a:cubicBezTo>
                    <a:pt x="157101" y="418337"/>
                    <a:pt x="125501" y="368783"/>
                    <a:pt x="92285" y="269136"/>
                  </a:cubicBezTo>
                  <a:lnTo>
                    <a:pt x="68047" y="286013"/>
                  </a:lnTo>
                  <a:lnTo>
                    <a:pt x="47220" y="415464"/>
                  </a:lnTo>
                  <a:lnTo>
                    <a:pt x="0" y="415464"/>
                  </a:lnTo>
                  <a:lnTo>
                    <a:pt x="57993" y="48477"/>
                  </a:lnTo>
                  <a:cubicBezTo>
                    <a:pt x="59608" y="37704"/>
                    <a:pt x="60327" y="30522"/>
                    <a:pt x="60327" y="26572"/>
                  </a:cubicBezTo>
                  <a:cubicBezTo>
                    <a:pt x="60327" y="22622"/>
                    <a:pt x="59249" y="17595"/>
                    <a:pt x="57993" y="11311"/>
                  </a:cubicBezTo>
                  <a:lnTo>
                    <a:pt x="113113" y="0"/>
                  </a:lnTo>
                  <a:lnTo>
                    <a:pt x="73613" y="247231"/>
                  </a:lnTo>
                  <a:close/>
                </a:path>
              </a:pathLst>
            </a:custGeom>
            <a:solidFill>
              <a:srgbClr val="00304D"/>
            </a:solidFill>
            <a:ln w="17949" cap="flat">
              <a:noFill/>
              <a:prstDash val="solid"/>
              <a:miter/>
            </a:ln>
          </p:spPr>
          <p:txBody>
            <a:bodyPr rtlCol="0" anchor="ctr"/>
            <a:lstStyle/>
            <a:p>
              <a:endParaRPr lang="nl-NL"/>
            </a:p>
          </p:txBody>
        </p:sp>
        <p:sp>
          <p:nvSpPr>
            <p:cNvPr id="25" name="Vrije vorm: vorm 24">
              <a:extLst>
                <a:ext uri="{FF2B5EF4-FFF2-40B4-BE49-F238E27FC236}">
                  <a16:creationId xmlns:a16="http://schemas.microsoft.com/office/drawing/2014/main" id="{8D9830FE-C9E2-4527-8726-FA47EEFFED69}"/>
                </a:ext>
              </a:extLst>
            </p:cNvPr>
            <p:cNvSpPr/>
            <p:nvPr/>
          </p:nvSpPr>
          <p:spPr>
            <a:xfrm>
              <a:off x="5592336" y="4148603"/>
              <a:ext cx="132093" cy="184673"/>
            </a:xfrm>
            <a:custGeom>
              <a:avLst/>
              <a:gdLst>
                <a:gd name="connsiteX0" fmla="*/ 47758 w 202525"/>
                <a:gd name="connsiteY0" fmla="*/ 177389 h 283140"/>
                <a:gd name="connsiteX1" fmla="*/ 101801 w 202525"/>
                <a:gd name="connsiteY1" fmla="*/ 242204 h 283140"/>
                <a:gd name="connsiteX2" fmla="*/ 175594 w 202525"/>
                <a:gd name="connsiteY2" fmla="*/ 206655 h 283140"/>
                <a:gd name="connsiteX3" fmla="*/ 171644 w 202525"/>
                <a:gd name="connsiteY3" fmla="*/ 231970 h 283140"/>
                <a:gd name="connsiteX4" fmla="*/ 88874 w 202525"/>
                <a:gd name="connsiteY4" fmla="*/ 283140 h 283140"/>
                <a:gd name="connsiteX5" fmla="*/ 0 w 202525"/>
                <a:gd name="connsiteY5" fmla="*/ 178466 h 283140"/>
                <a:gd name="connsiteX6" fmla="*/ 47220 w 202525"/>
                <a:gd name="connsiteY6" fmla="*/ 47938 h 283140"/>
                <a:gd name="connsiteX7" fmla="*/ 142917 w 202525"/>
                <a:gd name="connsiteY7" fmla="*/ 0 h 283140"/>
                <a:gd name="connsiteX8" fmla="*/ 202525 w 202525"/>
                <a:gd name="connsiteY8" fmla="*/ 49554 h 283140"/>
                <a:gd name="connsiteX9" fmla="*/ 49913 w 202525"/>
                <a:gd name="connsiteY9" fmla="*/ 156562 h 283140"/>
                <a:gd name="connsiteX10" fmla="*/ 47758 w 202525"/>
                <a:gd name="connsiteY10" fmla="*/ 177389 h 283140"/>
                <a:gd name="connsiteX11" fmla="*/ 159255 w 202525"/>
                <a:gd name="connsiteY11" fmla="*/ 56915 h 283140"/>
                <a:gd name="connsiteX12" fmla="*/ 136094 w 202525"/>
                <a:gd name="connsiteY12" fmla="*/ 35011 h 283140"/>
                <a:gd name="connsiteX13" fmla="*/ 54940 w 202525"/>
                <a:gd name="connsiteY13" fmla="*/ 124603 h 283140"/>
                <a:gd name="connsiteX14" fmla="*/ 159255 w 202525"/>
                <a:gd name="connsiteY14" fmla="*/ 56915 h 2831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02525" h="283140">
                  <a:moveTo>
                    <a:pt x="47758" y="177389"/>
                  </a:moveTo>
                  <a:cubicBezTo>
                    <a:pt x="47758" y="217427"/>
                    <a:pt x="68047" y="242204"/>
                    <a:pt x="101801" y="242204"/>
                  </a:cubicBezTo>
                  <a:cubicBezTo>
                    <a:pt x="126578" y="242204"/>
                    <a:pt x="150817" y="230355"/>
                    <a:pt x="175594" y="206655"/>
                  </a:cubicBezTo>
                  <a:lnTo>
                    <a:pt x="171644" y="231970"/>
                  </a:lnTo>
                  <a:cubicBezTo>
                    <a:pt x="167155" y="262852"/>
                    <a:pt x="133939" y="283140"/>
                    <a:pt x="88874" y="283140"/>
                  </a:cubicBezTo>
                  <a:cubicBezTo>
                    <a:pt x="33754" y="283140"/>
                    <a:pt x="0" y="244359"/>
                    <a:pt x="0" y="178466"/>
                  </a:cubicBezTo>
                  <a:cubicBezTo>
                    <a:pt x="0" y="129990"/>
                    <a:pt x="16877" y="83308"/>
                    <a:pt x="47220" y="47938"/>
                  </a:cubicBezTo>
                  <a:cubicBezTo>
                    <a:pt x="73613" y="17057"/>
                    <a:pt x="109163" y="0"/>
                    <a:pt x="142917" y="0"/>
                  </a:cubicBezTo>
                  <a:cubicBezTo>
                    <a:pt x="179005" y="0"/>
                    <a:pt x="202525" y="21904"/>
                    <a:pt x="202525" y="49554"/>
                  </a:cubicBezTo>
                  <a:cubicBezTo>
                    <a:pt x="202525" y="109163"/>
                    <a:pt x="146149" y="154228"/>
                    <a:pt x="49913" y="156562"/>
                  </a:cubicBezTo>
                  <a:cubicBezTo>
                    <a:pt x="49015" y="164462"/>
                    <a:pt x="47758" y="171285"/>
                    <a:pt x="47758" y="177389"/>
                  </a:cubicBezTo>
                  <a:close/>
                  <a:moveTo>
                    <a:pt x="159255" y="56915"/>
                  </a:moveTo>
                  <a:cubicBezTo>
                    <a:pt x="159255" y="43450"/>
                    <a:pt x="150278" y="35011"/>
                    <a:pt x="136094" y="35011"/>
                  </a:cubicBezTo>
                  <a:cubicBezTo>
                    <a:pt x="107906" y="35011"/>
                    <a:pt x="70740" y="67688"/>
                    <a:pt x="54940" y="124603"/>
                  </a:cubicBezTo>
                  <a:cubicBezTo>
                    <a:pt x="119396" y="121731"/>
                    <a:pt x="159255" y="87977"/>
                    <a:pt x="159255" y="56915"/>
                  </a:cubicBezTo>
                  <a:close/>
                </a:path>
              </a:pathLst>
            </a:custGeom>
            <a:solidFill>
              <a:srgbClr val="00304D"/>
            </a:solidFill>
            <a:ln w="17949" cap="flat">
              <a:noFill/>
              <a:prstDash val="solid"/>
              <a:miter/>
            </a:ln>
          </p:spPr>
          <p:txBody>
            <a:bodyPr rtlCol="0" anchor="ctr"/>
            <a:lstStyle/>
            <a:p>
              <a:endParaRPr lang="nl-NL"/>
            </a:p>
          </p:txBody>
        </p:sp>
        <p:sp>
          <p:nvSpPr>
            <p:cNvPr id="26" name="Vrije vorm: vorm 25">
              <a:extLst>
                <a:ext uri="{FF2B5EF4-FFF2-40B4-BE49-F238E27FC236}">
                  <a16:creationId xmlns:a16="http://schemas.microsoft.com/office/drawing/2014/main" id="{6D19524A-1C43-408B-AB2A-82FF35A182B8}"/>
                </a:ext>
              </a:extLst>
            </p:cNvPr>
            <p:cNvSpPr/>
            <p:nvPr/>
          </p:nvSpPr>
          <p:spPr>
            <a:xfrm>
              <a:off x="5740356" y="4149071"/>
              <a:ext cx="167107" cy="184439"/>
            </a:xfrm>
            <a:custGeom>
              <a:avLst/>
              <a:gdLst>
                <a:gd name="connsiteX0" fmla="*/ 173439 w 256208"/>
                <a:gd name="connsiteY0" fmla="*/ 0 h 282781"/>
                <a:gd name="connsiteX1" fmla="*/ 236998 w 256208"/>
                <a:gd name="connsiteY1" fmla="*/ 49015 h 282781"/>
                <a:gd name="connsiteX2" fmla="*/ 235382 w 256208"/>
                <a:gd name="connsiteY2" fmla="*/ 69304 h 282781"/>
                <a:gd name="connsiteX3" fmla="*/ 212939 w 256208"/>
                <a:gd name="connsiteY3" fmla="*/ 208270 h 282781"/>
                <a:gd name="connsiteX4" fmla="*/ 211861 w 256208"/>
                <a:gd name="connsiteY4" fmla="*/ 220659 h 282781"/>
                <a:gd name="connsiteX5" fmla="*/ 242743 w 256208"/>
                <a:gd name="connsiteY5" fmla="*/ 247770 h 282781"/>
                <a:gd name="connsiteX6" fmla="*/ 256209 w 256208"/>
                <a:gd name="connsiteY6" fmla="*/ 246693 h 282781"/>
                <a:gd name="connsiteX7" fmla="*/ 242743 w 256208"/>
                <a:gd name="connsiteY7" fmla="*/ 270393 h 282781"/>
                <a:gd name="connsiteX8" fmla="*/ 217427 w 256208"/>
                <a:gd name="connsiteY8" fmla="*/ 282781 h 282781"/>
                <a:gd name="connsiteX9" fmla="*/ 163923 w 256208"/>
                <a:gd name="connsiteY9" fmla="*/ 228738 h 282781"/>
                <a:gd name="connsiteX10" fmla="*/ 165539 w 256208"/>
                <a:gd name="connsiteY10" fmla="*/ 209527 h 282781"/>
                <a:gd name="connsiteX11" fmla="*/ 187444 w 256208"/>
                <a:gd name="connsiteY11" fmla="*/ 72176 h 282781"/>
                <a:gd name="connsiteX12" fmla="*/ 188521 w 256208"/>
                <a:gd name="connsiteY12" fmla="*/ 60327 h 282781"/>
                <a:gd name="connsiteX13" fmla="*/ 163744 w 256208"/>
                <a:gd name="connsiteY13" fmla="*/ 39500 h 282781"/>
                <a:gd name="connsiteX14" fmla="*/ 82051 w 256208"/>
                <a:gd name="connsiteY14" fmla="*/ 113292 h 282781"/>
                <a:gd name="connsiteX15" fmla="*/ 56197 w 256208"/>
                <a:gd name="connsiteY15" fmla="*/ 277036 h 282781"/>
                <a:gd name="connsiteX16" fmla="*/ 8977 w 256208"/>
                <a:gd name="connsiteY16" fmla="*/ 277036 h 282781"/>
                <a:gd name="connsiteX17" fmla="*/ 39859 w 256208"/>
                <a:gd name="connsiteY17" fmla="*/ 78281 h 282781"/>
                <a:gd name="connsiteX18" fmla="*/ 42193 w 256208"/>
                <a:gd name="connsiteY18" fmla="*/ 57454 h 282781"/>
                <a:gd name="connsiteX19" fmla="*/ 16877 w 256208"/>
                <a:gd name="connsiteY19" fmla="*/ 32677 h 282781"/>
                <a:gd name="connsiteX20" fmla="*/ 0 w 256208"/>
                <a:gd name="connsiteY20" fmla="*/ 36088 h 282781"/>
                <a:gd name="connsiteX21" fmla="*/ 12927 w 256208"/>
                <a:gd name="connsiteY21" fmla="*/ 10772 h 282781"/>
                <a:gd name="connsiteX22" fmla="*/ 39320 w 256208"/>
                <a:gd name="connsiteY22" fmla="*/ 0 h 282781"/>
                <a:gd name="connsiteX23" fmla="*/ 84924 w 256208"/>
                <a:gd name="connsiteY23" fmla="*/ 41115 h 282781"/>
                <a:gd name="connsiteX24" fmla="*/ 173439 w 256208"/>
                <a:gd name="connsiteY24" fmla="*/ 0 h 2827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56208" h="282781">
                  <a:moveTo>
                    <a:pt x="173439" y="0"/>
                  </a:moveTo>
                  <a:cubicBezTo>
                    <a:pt x="214555" y="0"/>
                    <a:pt x="236998" y="17416"/>
                    <a:pt x="236998" y="49015"/>
                  </a:cubicBezTo>
                  <a:cubicBezTo>
                    <a:pt x="236998" y="54043"/>
                    <a:pt x="236459" y="60865"/>
                    <a:pt x="235382" y="69304"/>
                  </a:cubicBezTo>
                  <a:lnTo>
                    <a:pt x="212939" y="208270"/>
                  </a:lnTo>
                  <a:cubicBezTo>
                    <a:pt x="212400" y="212759"/>
                    <a:pt x="211861" y="216709"/>
                    <a:pt x="211861" y="220659"/>
                  </a:cubicBezTo>
                  <a:cubicBezTo>
                    <a:pt x="211861" y="239152"/>
                    <a:pt x="221377" y="247770"/>
                    <a:pt x="242743" y="247770"/>
                  </a:cubicBezTo>
                  <a:cubicBezTo>
                    <a:pt x="246693" y="247770"/>
                    <a:pt x="251181" y="247231"/>
                    <a:pt x="256209" y="246693"/>
                  </a:cubicBezTo>
                  <a:lnTo>
                    <a:pt x="242743" y="270393"/>
                  </a:lnTo>
                  <a:cubicBezTo>
                    <a:pt x="237716" y="279908"/>
                    <a:pt x="230355" y="282781"/>
                    <a:pt x="217427" y="282781"/>
                  </a:cubicBezTo>
                  <a:cubicBezTo>
                    <a:pt x="185828" y="282781"/>
                    <a:pt x="163923" y="261415"/>
                    <a:pt x="163923" y="228738"/>
                  </a:cubicBezTo>
                  <a:cubicBezTo>
                    <a:pt x="163923" y="222634"/>
                    <a:pt x="164462" y="215811"/>
                    <a:pt x="165539" y="209527"/>
                  </a:cubicBezTo>
                  <a:lnTo>
                    <a:pt x="187444" y="72176"/>
                  </a:lnTo>
                  <a:cubicBezTo>
                    <a:pt x="187982" y="68226"/>
                    <a:pt x="188521" y="64277"/>
                    <a:pt x="188521" y="60327"/>
                  </a:cubicBezTo>
                  <a:cubicBezTo>
                    <a:pt x="188521" y="47400"/>
                    <a:pt x="179544" y="39500"/>
                    <a:pt x="163744" y="39500"/>
                  </a:cubicBezTo>
                  <a:cubicBezTo>
                    <a:pt x="127656" y="39500"/>
                    <a:pt x="89413" y="68226"/>
                    <a:pt x="82051" y="113292"/>
                  </a:cubicBezTo>
                  <a:lnTo>
                    <a:pt x="56197" y="277036"/>
                  </a:lnTo>
                  <a:lnTo>
                    <a:pt x="8977" y="277036"/>
                  </a:lnTo>
                  <a:lnTo>
                    <a:pt x="39859" y="78281"/>
                  </a:lnTo>
                  <a:cubicBezTo>
                    <a:pt x="41475" y="68765"/>
                    <a:pt x="42193" y="61943"/>
                    <a:pt x="42193" y="57454"/>
                  </a:cubicBezTo>
                  <a:cubicBezTo>
                    <a:pt x="42193" y="42193"/>
                    <a:pt x="32677" y="32677"/>
                    <a:pt x="16877" y="32677"/>
                  </a:cubicBezTo>
                  <a:cubicBezTo>
                    <a:pt x="10593" y="32677"/>
                    <a:pt x="5027" y="33754"/>
                    <a:pt x="0" y="36088"/>
                  </a:cubicBezTo>
                  <a:lnTo>
                    <a:pt x="12927" y="10772"/>
                  </a:lnTo>
                  <a:cubicBezTo>
                    <a:pt x="16877" y="3411"/>
                    <a:pt x="25315" y="0"/>
                    <a:pt x="39320" y="0"/>
                  </a:cubicBezTo>
                  <a:cubicBezTo>
                    <a:pt x="64636" y="0"/>
                    <a:pt x="78820" y="12927"/>
                    <a:pt x="84924" y="41115"/>
                  </a:cubicBezTo>
                  <a:cubicBezTo>
                    <a:pt x="111496" y="13466"/>
                    <a:pt x="141301" y="0"/>
                    <a:pt x="173439" y="0"/>
                  </a:cubicBezTo>
                  <a:close/>
                </a:path>
              </a:pathLst>
            </a:custGeom>
            <a:solidFill>
              <a:srgbClr val="00304D"/>
            </a:solidFill>
            <a:ln w="17949" cap="flat">
              <a:noFill/>
              <a:prstDash val="solid"/>
              <a:miter/>
            </a:ln>
          </p:spPr>
          <p:txBody>
            <a:bodyPr rtlCol="0" anchor="ctr"/>
            <a:lstStyle/>
            <a:p>
              <a:endParaRPr lang="nl-NL"/>
            </a:p>
          </p:txBody>
        </p:sp>
      </p:grpSp>
      <p:grpSp>
        <p:nvGrpSpPr>
          <p:cNvPr id="79" name="Groep 78">
            <a:extLst>
              <a:ext uri="{FF2B5EF4-FFF2-40B4-BE49-F238E27FC236}">
                <a16:creationId xmlns:a16="http://schemas.microsoft.com/office/drawing/2014/main" id="{48CB5C3F-8E16-43E3-A5AB-3322552847AF}"/>
              </a:ext>
            </a:extLst>
          </p:cNvPr>
          <p:cNvGrpSpPr/>
          <p:nvPr userDrawn="1"/>
        </p:nvGrpSpPr>
        <p:grpSpPr>
          <a:xfrm>
            <a:off x="6022576" y="4148603"/>
            <a:ext cx="407287" cy="185141"/>
            <a:chOff x="6022576" y="4148603"/>
            <a:chExt cx="407287" cy="185141"/>
          </a:xfrm>
        </p:grpSpPr>
        <p:sp>
          <p:nvSpPr>
            <p:cNvPr id="27" name="Vrije vorm: vorm 26">
              <a:extLst>
                <a:ext uri="{FF2B5EF4-FFF2-40B4-BE49-F238E27FC236}">
                  <a16:creationId xmlns:a16="http://schemas.microsoft.com/office/drawing/2014/main" id="{F8E97F51-6D66-40EF-AEB9-D8ED51D2FC72}"/>
                </a:ext>
              </a:extLst>
            </p:cNvPr>
            <p:cNvSpPr/>
            <p:nvPr/>
          </p:nvSpPr>
          <p:spPr>
            <a:xfrm>
              <a:off x="6022576" y="4151647"/>
              <a:ext cx="252593" cy="182097"/>
            </a:xfrm>
            <a:custGeom>
              <a:avLst/>
              <a:gdLst>
                <a:gd name="connsiteX0" fmla="*/ 72536 w 387275"/>
                <a:gd name="connsiteY0" fmla="*/ 171105 h 279190"/>
                <a:gd name="connsiteX1" fmla="*/ 67509 w 387275"/>
                <a:gd name="connsiteY1" fmla="*/ 206655 h 279190"/>
                <a:gd name="connsiteX2" fmla="*/ 96235 w 387275"/>
                <a:gd name="connsiteY2" fmla="*/ 239870 h 279190"/>
                <a:gd name="connsiteX3" fmla="*/ 176132 w 387275"/>
                <a:gd name="connsiteY3" fmla="*/ 104135 h 279190"/>
                <a:gd name="connsiteX4" fmla="*/ 184571 w 387275"/>
                <a:gd name="connsiteY4" fmla="*/ 50093 h 279190"/>
                <a:gd name="connsiteX5" fmla="*/ 190855 w 387275"/>
                <a:gd name="connsiteY5" fmla="*/ 2334 h 279190"/>
                <a:gd name="connsiteX6" fmla="*/ 242025 w 387275"/>
                <a:gd name="connsiteY6" fmla="*/ 2334 h 279190"/>
                <a:gd name="connsiteX7" fmla="*/ 230714 w 387275"/>
                <a:gd name="connsiteY7" fmla="*/ 56377 h 279190"/>
                <a:gd name="connsiteX8" fmla="*/ 214375 w 387275"/>
                <a:gd name="connsiteY8" fmla="*/ 157101 h 279190"/>
                <a:gd name="connsiteX9" fmla="*/ 209887 w 387275"/>
                <a:gd name="connsiteY9" fmla="*/ 200909 h 279190"/>
                <a:gd name="connsiteX10" fmla="*/ 239691 w 387275"/>
                <a:gd name="connsiteY10" fmla="*/ 240948 h 279190"/>
                <a:gd name="connsiteX11" fmla="*/ 302711 w 387275"/>
                <a:gd name="connsiteY11" fmla="*/ 184032 h 279190"/>
                <a:gd name="connsiteX12" fmla="*/ 337004 w 387275"/>
                <a:gd name="connsiteY12" fmla="*/ 46681 h 279190"/>
                <a:gd name="connsiteX13" fmla="*/ 328026 w 387275"/>
                <a:gd name="connsiteY13" fmla="*/ 2154 h 279190"/>
                <a:gd name="connsiteX14" fmla="*/ 367526 w 387275"/>
                <a:gd name="connsiteY14" fmla="*/ 2154 h 279190"/>
                <a:gd name="connsiteX15" fmla="*/ 387276 w 387275"/>
                <a:gd name="connsiteY15" fmla="*/ 33575 h 279190"/>
                <a:gd name="connsiteX16" fmla="*/ 352983 w 387275"/>
                <a:gd name="connsiteY16" fmla="*/ 185109 h 279190"/>
                <a:gd name="connsiteX17" fmla="*/ 231970 w 387275"/>
                <a:gd name="connsiteY17" fmla="*/ 279190 h 279190"/>
                <a:gd name="connsiteX18" fmla="*/ 171105 w 387275"/>
                <a:gd name="connsiteY18" fmla="*/ 225148 h 279190"/>
                <a:gd name="connsiteX19" fmla="*/ 82231 w 387275"/>
                <a:gd name="connsiteY19" fmla="*/ 278652 h 279190"/>
                <a:gd name="connsiteX20" fmla="*/ 18134 w 387275"/>
                <a:gd name="connsiteY20" fmla="*/ 213298 h 279190"/>
                <a:gd name="connsiteX21" fmla="*/ 24239 w 387275"/>
                <a:gd name="connsiteY21" fmla="*/ 168232 h 279190"/>
                <a:gd name="connsiteX22" fmla="*/ 40577 w 387275"/>
                <a:gd name="connsiteY22" fmla="*/ 97313 h 279190"/>
                <a:gd name="connsiteX23" fmla="*/ 46143 w 387275"/>
                <a:gd name="connsiteY23" fmla="*/ 64636 h 279190"/>
                <a:gd name="connsiteX24" fmla="*/ 16339 w 387275"/>
                <a:gd name="connsiteY24" fmla="*/ 36447 h 279190"/>
                <a:gd name="connsiteX25" fmla="*/ 0 w 387275"/>
                <a:gd name="connsiteY25" fmla="*/ 38781 h 279190"/>
                <a:gd name="connsiteX26" fmla="*/ 12927 w 387275"/>
                <a:gd name="connsiteY26" fmla="*/ 12927 h 279190"/>
                <a:gd name="connsiteX27" fmla="*/ 39859 w 387275"/>
                <a:gd name="connsiteY27" fmla="*/ 0 h 279190"/>
                <a:gd name="connsiteX28" fmla="*/ 94440 w 387275"/>
                <a:gd name="connsiteY28" fmla="*/ 58531 h 279190"/>
                <a:gd name="connsiteX29" fmla="*/ 86540 w 387275"/>
                <a:gd name="connsiteY29" fmla="*/ 108085 h 279190"/>
                <a:gd name="connsiteX30" fmla="*/ 72536 w 387275"/>
                <a:gd name="connsiteY30" fmla="*/ 171105 h 2791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387275" h="279190">
                  <a:moveTo>
                    <a:pt x="72536" y="171105"/>
                  </a:moveTo>
                  <a:cubicBezTo>
                    <a:pt x="69124" y="185109"/>
                    <a:pt x="67509" y="196959"/>
                    <a:pt x="67509" y="206655"/>
                  </a:cubicBezTo>
                  <a:cubicBezTo>
                    <a:pt x="67509" y="228020"/>
                    <a:pt x="78281" y="239870"/>
                    <a:pt x="96235" y="239870"/>
                  </a:cubicBezTo>
                  <a:cubicBezTo>
                    <a:pt x="130528" y="239870"/>
                    <a:pt x="161589" y="193727"/>
                    <a:pt x="176132" y="104135"/>
                  </a:cubicBezTo>
                  <a:lnTo>
                    <a:pt x="184571" y="50093"/>
                  </a:lnTo>
                  <a:cubicBezTo>
                    <a:pt x="187444" y="32138"/>
                    <a:pt x="190137" y="16338"/>
                    <a:pt x="190855" y="2334"/>
                  </a:cubicBezTo>
                  <a:lnTo>
                    <a:pt x="242025" y="2334"/>
                  </a:lnTo>
                  <a:cubicBezTo>
                    <a:pt x="236998" y="23161"/>
                    <a:pt x="233048" y="40577"/>
                    <a:pt x="230714" y="56377"/>
                  </a:cubicBezTo>
                  <a:lnTo>
                    <a:pt x="214375" y="157101"/>
                  </a:lnTo>
                  <a:cubicBezTo>
                    <a:pt x="211502" y="175594"/>
                    <a:pt x="209887" y="190316"/>
                    <a:pt x="209887" y="200909"/>
                  </a:cubicBezTo>
                  <a:cubicBezTo>
                    <a:pt x="209887" y="227302"/>
                    <a:pt x="219941" y="240948"/>
                    <a:pt x="239691" y="240948"/>
                  </a:cubicBezTo>
                  <a:cubicBezTo>
                    <a:pt x="261057" y="240948"/>
                    <a:pt x="282961" y="221736"/>
                    <a:pt x="302711" y="184032"/>
                  </a:cubicBezTo>
                  <a:cubicBezTo>
                    <a:pt x="325154" y="140762"/>
                    <a:pt x="337004" y="88335"/>
                    <a:pt x="337004" y="46681"/>
                  </a:cubicBezTo>
                  <a:cubicBezTo>
                    <a:pt x="337004" y="25854"/>
                    <a:pt x="334669" y="11132"/>
                    <a:pt x="328026" y="2154"/>
                  </a:cubicBezTo>
                  <a:lnTo>
                    <a:pt x="367526" y="2154"/>
                  </a:lnTo>
                  <a:cubicBezTo>
                    <a:pt x="382787" y="2154"/>
                    <a:pt x="387276" y="11132"/>
                    <a:pt x="387276" y="33575"/>
                  </a:cubicBezTo>
                  <a:cubicBezTo>
                    <a:pt x="387276" y="83129"/>
                    <a:pt x="374349" y="141660"/>
                    <a:pt x="352983" y="185109"/>
                  </a:cubicBezTo>
                  <a:cubicBezTo>
                    <a:pt x="322640" y="247591"/>
                    <a:pt x="281525" y="279190"/>
                    <a:pt x="231970" y="279190"/>
                  </a:cubicBezTo>
                  <a:cubicBezTo>
                    <a:pt x="199832" y="279190"/>
                    <a:pt x="177389" y="259979"/>
                    <a:pt x="171105" y="225148"/>
                  </a:cubicBezTo>
                  <a:cubicBezTo>
                    <a:pt x="149201" y="260159"/>
                    <a:pt x="117063" y="278652"/>
                    <a:pt x="82231" y="278652"/>
                  </a:cubicBezTo>
                  <a:cubicBezTo>
                    <a:pt x="42193" y="278652"/>
                    <a:pt x="18134" y="254413"/>
                    <a:pt x="18134" y="213298"/>
                  </a:cubicBezTo>
                  <a:cubicBezTo>
                    <a:pt x="18134" y="201448"/>
                    <a:pt x="19750" y="186187"/>
                    <a:pt x="24239" y="168232"/>
                  </a:cubicBezTo>
                  <a:lnTo>
                    <a:pt x="40577" y="97313"/>
                  </a:lnTo>
                  <a:cubicBezTo>
                    <a:pt x="43988" y="82770"/>
                    <a:pt x="46143" y="71997"/>
                    <a:pt x="46143" y="64636"/>
                  </a:cubicBezTo>
                  <a:cubicBezTo>
                    <a:pt x="46143" y="45425"/>
                    <a:pt x="36627" y="36447"/>
                    <a:pt x="16339" y="36447"/>
                  </a:cubicBezTo>
                  <a:cubicBezTo>
                    <a:pt x="11311" y="36447"/>
                    <a:pt x="6284" y="36986"/>
                    <a:pt x="0" y="38781"/>
                  </a:cubicBezTo>
                  <a:lnTo>
                    <a:pt x="12927" y="12927"/>
                  </a:lnTo>
                  <a:cubicBezTo>
                    <a:pt x="17954" y="2154"/>
                    <a:pt x="25854" y="0"/>
                    <a:pt x="39859" y="0"/>
                  </a:cubicBezTo>
                  <a:cubicBezTo>
                    <a:pt x="73074" y="0"/>
                    <a:pt x="94440" y="21365"/>
                    <a:pt x="94440" y="58531"/>
                  </a:cubicBezTo>
                  <a:cubicBezTo>
                    <a:pt x="94440" y="69842"/>
                    <a:pt x="91567" y="86181"/>
                    <a:pt x="86540" y="108085"/>
                  </a:cubicBezTo>
                  <a:lnTo>
                    <a:pt x="72536" y="171105"/>
                  </a:lnTo>
                  <a:close/>
                </a:path>
              </a:pathLst>
            </a:custGeom>
            <a:solidFill>
              <a:srgbClr val="00304D"/>
            </a:solidFill>
            <a:ln w="17949" cap="flat">
              <a:noFill/>
              <a:prstDash val="solid"/>
              <a:miter/>
            </a:ln>
          </p:spPr>
          <p:txBody>
            <a:bodyPr rtlCol="0" anchor="ctr"/>
            <a:lstStyle/>
            <a:p>
              <a:endParaRPr lang="nl-NL"/>
            </a:p>
          </p:txBody>
        </p:sp>
        <p:sp>
          <p:nvSpPr>
            <p:cNvPr id="28" name="Vrije vorm: vorm 27">
              <a:extLst>
                <a:ext uri="{FF2B5EF4-FFF2-40B4-BE49-F238E27FC236}">
                  <a16:creationId xmlns:a16="http://schemas.microsoft.com/office/drawing/2014/main" id="{C1660B65-692A-4B65-84A6-5D06A791981A}"/>
                </a:ext>
              </a:extLst>
            </p:cNvPr>
            <p:cNvSpPr/>
            <p:nvPr/>
          </p:nvSpPr>
          <p:spPr>
            <a:xfrm>
              <a:off x="6297770" y="4148603"/>
              <a:ext cx="132093" cy="184673"/>
            </a:xfrm>
            <a:custGeom>
              <a:avLst/>
              <a:gdLst>
                <a:gd name="connsiteX0" fmla="*/ 47759 w 202525"/>
                <a:gd name="connsiteY0" fmla="*/ 177389 h 283140"/>
                <a:gd name="connsiteX1" fmla="*/ 101801 w 202525"/>
                <a:gd name="connsiteY1" fmla="*/ 242204 h 283140"/>
                <a:gd name="connsiteX2" fmla="*/ 175594 w 202525"/>
                <a:gd name="connsiteY2" fmla="*/ 206655 h 283140"/>
                <a:gd name="connsiteX3" fmla="*/ 171644 w 202525"/>
                <a:gd name="connsiteY3" fmla="*/ 231970 h 283140"/>
                <a:gd name="connsiteX4" fmla="*/ 88874 w 202525"/>
                <a:gd name="connsiteY4" fmla="*/ 283140 h 283140"/>
                <a:gd name="connsiteX5" fmla="*/ 0 w 202525"/>
                <a:gd name="connsiteY5" fmla="*/ 178466 h 283140"/>
                <a:gd name="connsiteX6" fmla="*/ 47220 w 202525"/>
                <a:gd name="connsiteY6" fmla="*/ 47938 h 283140"/>
                <a:gd name="connsiteX7" fmla="*/ 142917 w 202525"/>
                <a:gd name="connsiteY7" fmla="*/ 0 h 283140"/>
                <a:gd name="connsiteX8" fmla="*/ 202525 w 202525"/>
                <a:gd name="connsiteY8" fmla="*/ 49554 h 283140"/>
                <a:gd name="connsiteX9" fmla="*/ 49913 w 202525"/>
                <a:gd name="connsiteY9" fmla="*/ 156562 h 283140"/>
                <a:gd name="connsiteX10" fmla="*/ 47759 w 202525"/>
                <a:gd name="connsiteY10" fmla="*/ 177389 h 283140"/>
                <a:gd name="connsiteX11" fmla="*/ 159255 w 202525"/>
                <a:gd name="connsiteY11" fmla="*/ 56915 h 283140"/>
                <a:gd name="connsiteX12" fmla="*/ 136094 w 202525"/>
                <a:gd name="connsiteY12" fmla="*/ 35011 h 283140"/>
                <a:gd name="connsiteX13" fmla="*/ 54940 w 202525"/>
                <a:gd name="connsiteY13" fmla="*/ 124603 h 283140"/>
                <a:gd name="connsiteX14" fmla="*/ 159255 w 202525"/>
                <a:gd name="connsiteY14" fmla="*/ 56915 h 2831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02525" h="283140">
                  <a:moveTo>
                    <a:pt x="47759" y="177389"/>
                  </a:moveTo>
                  <a:cubicBezTo>
                    <a:pt x="47759" y="217427"/>
                    <a:pt x="68047" y="242204"/>
                    <a:pt x="101801" y="242204"/>
                  </a:cubicBezTo>
                  <a:cubicBezTo>
                    <a:pt x="126578" y="242204"/>
                    <a:pt x="150817" y="230355"/>
                    <a:pt x="175594" y="206655"/>
                  </a:cubicBezTo>
                  <a:lnTo>
                    <a:pt x="171644" y="231970"/>
                  </a:lnTo>
                  <a:cubicBezTo>
                    <a:pt x="167155" y="262852"/>
                    <a:pt x="133940" y="283140"/>
                    <a:pt x="88874" y="283140"/>
                  </a:cubicBezTo>
                  <a:cubicBezTo>
                    <a:pt x="33754" y="283140"/>
                    <a:pt x="0" y="244359"/>
                    <a:pt x="0" y="178466"/>
                  </a:cubicBezTo>
                  <a:cubicBezTo>
                    <a:pt x="0" y="129990"/>
                    <a:pt x="16877" y="83308"/>
                    <a:pt x="47220" y="47938"/>
                  </a:cubicBezTo>
                  <a:cubicBezTo>
                    <a:pt x="73613" y="17057"/>
                    <a:pt x="109163" y="0"/>
                    <a:pt x="142917" y="0"/>
                  </a:cubicBezTo>
                  <a:cubicBezTo>
                    <a:pt x="179005" y="0"/>
                    <a:pt x="202525" y="21904"/>
                    <a:pt x="202525" y="49554"/>
                  </a:cubicBezTo>
                  <a:cubicBezTo>
                    <a:pt x="202525" y="109163"/>
                    <a:pt x="146149" y="154228"/>
                    <a:pt x="49913" y="156562"/>
                  </a:cubicBezTo>
                  <a:cubicBezTo>
                    <a:pt x="48836" y="164462"/>
                    <a:pt x="47759" y="171285"/>
                    <a:pt x="47759" y="177389"/>
                  </a:cubicBezTo>
                  <a:close/>
                  <a:moveTo>
                    <a:pt x="159255" y="56915"/>
                  </a:moveTo>
                  <a:cubicBezTo>
                    <a:pt x="159255" y="43450"/>
                    <a:pt x="150278" y="35011"/>
                    <a:pt x="136094" y="35011"/>
                  </a:cubicBezTo>
                  <a:cubicBezTo>
                    <a:pt x="107906" y="35011"/>
                    <a:pt x="70740" y="67688"/>
                    <a:pt x="54940" y="124603"/>
                  </a:cubicBezTo>
                  <a:cubicBezTo>
                    <a:pt x="119217" y="121731"/>
                    <a:pt x="159255" y="87977"/>
                    <a:pt x="159255" y="56915"/>
                  </a:cubicBezTo>
                  <a:close/>
                </a:path>
              </a:pathLst>
            </a:custGeom>
            <a:solidFill>
              <a:srgbClr val="00304D"/>
            </a:solidFill>
            <a:ln w="17949" cap="flat">
              <a:noFill/>
              <a:prstDash val="solid"/>
              <a:miter/>
            </a:ln>
          </p:spPr>
          <p:txBody>
            <a:bodyPr rtlCol="0" anchor="ctr"/>
            <a:lstStyle/>
            <a:p>
              <a:endParaRPr lang="nl-NL"/>
            </a:p>
          </p:txBody>
        </p:sp>
      </p:grpSp>
      <p:grpSp>
        <p:nvGrpSpPr>
          <p:cNvPr id="80" name="Groep 79">
            <a:extLst>
              <a:ext uri="{FF2B5EF4-FFF2-40B4-BE49-F238E27FC236}">
                <a16:creationId xmlns:a16="http://schemas.microsoft.com/office/drawing/2014/main" id="{858E06BE-C1AF-4C80-B696-D6A1778E2A7F}"/>
              </a:ext>
            </a:extLst>
          </p:cNvPr>
          <p:cNvGrpSpPr/>
          <p:nvPr userDrawn="1"/>
        </p:nvGrpSpPr>
        <p:grpSpPr>
          <a:xfrm>
            <a:off x="6541698" y="4058433"/>
            <a:ext cx="324143" cy="274843"/>
            <a:chOff x="6541698" y="4058433"/>
            <a:chExt cx="324143" cy="274843"/>
          </a:xfrm>
        </p:grpSpPr>
        <p:sp>
          <p:nvSpPr>
            <p:cNvPr id="29" name="Vrije vorm: vorm 28">
              <a:extLst>
                <a:ext uri="{FF2B5EF4-FFF2-40B4-BE49-F238E27FC236}">
                  <a16:creationId xmlns:a16="http://schemas.microsoft.com/office/drawing/2014/main" id="{8ABD6732-FC8C-4DFD-BD8B-048E04D31DBB}"/>
                </a:ext>
              </a:extLst>
            </p:cNvPr>
            <p:cNvSpPr/>
            <p:nvPr/>
          </p:nvSpPr>
          <p:spPr>
            <a:xfrm>
              <a:off x="6541698" y="4058433"/>
              <a:ext cx="174016" cy="274258"/>
            </a:xfrm>
            <a:custGeom>
              <a:avLst/>
              <a:gdLst>
                <a:gd name="connsiteX0" fmla="*/ 221557 w 266801"/>
                <a:gd name="connsiteY0" fmla="*/ 285295 h 420491"/>
                <a:gd name="connsiteX1" fmla="*/ 215452 w 266801"/>
                <a:gd name="connsiteY1" fmla="*/ 340415 h 420491"/>
                <a:gd name="connsiteX2" fmla="*/ 252618 w 266801"/>
                <a:gd name="connsiteY2" fmla="*/ 389430 h 420491"/>
                <a:gd name="connsiteX3" fmla="*/ 248129 w 266801"/>
                <a:gd name="connsiteY3" fmla="*/ 403435 h 420491"/>
                <a:gd name="connsiteX4" fmla="*/ 222814 w 266801"/>
                <a:gd name="connsiteY4" fmla="*/ 419773 h 420491"/>
                <a:gd name="connsiteX5" fmla="*/ 172182 w 266801"/>
                <a:gd name="connsiteY5" fmla="*/ 364114 h 420491"/>
                <a:gd name="connsiteX6" fmla="*/ 83308 w 266801"/>
                <a:gd name="connsiteY6" fmla="*/ 420491 h 420491"/>
                <a:gd name="connsiteX7" fmla="*/ 0 w 266801"/>
                <a:gd name="connsiteY7" fmla="*/ 321922 h 420491"/>
                <a:gd name="connsiteX8" fmla="*/ 42731 w 266801"/>
                <a:gd name="connsiteY8" fmla="*/ 193009 h 420491"/>
                <a:gd name="connsiteX9" fmla="*/ 142917 w 266801"/>
                <a:gd name="connsiteY9" fmla="*/ 137889 h 420491"/>
                <a:gd name="connsiteX10" fmla="*/ 193548 w 266801"/>
                <a:gd name="connsiteY10" fmla="*/ 160332 h 420491"/>
                <a:gd name="connsiteX11" fmla="*/ 211502 w 266801"/>
                <a:gd name="connsiteY11" fmla="*/ 47220 h 420491"/>
                <a:gd name="connsiteX12" fmla="*/ 213837 w 266801"/>
                <a:gd name="connsiteY12" fmla="*/ 24777 h 420491"/>
                <a:gd name="connsiteX13" fmla="*/ 212759 w 266801"/>
                <a:gd name="connsiteY13" fmla="*/ 10773 h 420491"/>
                <a:gd name="connsiteX14" fmla="*/ 266802 w 266801"/>
                <a:gd name="connsiteY14" fmla="*/ 0 h 420491"/>
                <a:gd name="connsiteX15" fmla="*/ 221557 w 266801"/>
                <a:gd name="connsiteY15" fmla="*/ 285295 h 420491"/>
                <a:gd name="connsiteX16" fmla="*/ 141121 w 266801"/>
                <a:gd name="connsiteY16" fmla="*/ 177748 h 420491"/>
                <a:gd name="connsiteX17" fmla="*/ 84206 w 266801"/>
                <a:gd name="connsiteY17" fmla="*/ 212580 h 420491"/>
                <a:gd name="connsiteX18" fmla="*/ 49375 w 266801"/>
                <a:gd name="connsiteY18" fmla="*/ 320665 h 420491"/>
                <a:gd name="connsiteX19" fmla="*/ 91029 w 266801"/>
                <a:gd name="connsiteY19" fmla="*/ 381530 h 420491"/>
                <a:gd name="connsiteX20" fmla="*/ 149021 w 266801"/>
                <a:gd name="connsiteY20" fmla="*/ 339337 h 420491"/>
                <a:gd name="connsiteX21" fmla="*/ 180621 w 266801"/>
                <a:gd name="connsiteY21" fmla="*/ 218864 h 420491"/>
                <a:gd name="connsiteX22" fmla="*/ 141121 w 266801"/>
                <a:gd name="connsiteY22" fmla="*/ 177748 h 4204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66801" h="420491">
                  <a:moveTo>
                    <a:pt x="221557" y="285295"/>
                  </a:moveTo>
                  <a:cubicBezTo>
                    <a:pt x="217607" y="308995"/>
                    <a:pt x="215452" y="327488"/>
                    <a:pt x="215452" y="340415"/>
                  </a:cubicBezTo>
                  <a:cubicBezTo>
                    <a:pt x="215452" y="373092"/>
                    <a:pt x="227841" y="389430"/>
                    <a:pt x="252618" y="389430"/>
                  </a:cubicBezTo>
                  <a:lnTo>
                    <a:pt x="248129" y="403435"/>
                  </a:lnTo>
                  <a:cubicBezTo>
                    <a:pt x="244718" y="413489"/>
                    <a:pt x="235202" y="419773"/>
                    <a:pt x="222814" y="419773"/>
                  </a:cubicBezTo>
                  <a:cubicBezTo>
                    <a:pt x="198575" y="419773"/>
                    <a:pt x="177210" y="398946"/>
                    <a:pt x="172182" y="364114"/>
                  </a:cubicBezTo>
                  <a:cubicBezTo>
                    <a:pt x="151355" y="401280"/>
                    <a:pt x="120474" y="420491"/>
                    <a:pt x="83308" y="420491"/>
                  </a:cubicBezTo>
                  <a:cubicBezTo>
                    <a:pt x="32138" y="420491"/>
                    <a:pt x="0" y="383326"/>
                    <a:pt x="0" y="321922"/>
                  </a:cubicBezTo>
                  <a:cubicBezTo>
                    <a:pt x="0" y="276318"/>
                    <a:pt x="15800" y="229636"/>
                    <a:pt x="42731" y="193009"/>
                  </a:cubicBezTo>
                  <a:cubicBezTo>
                    <a:pt x="69663" y="156921"/>
                    <a:pt x="103597" y="137889"/>
                    <a:pt x="142917" y="137889"/>
                  </a:cubicBezTo>
                  <a:cubicBezTo>
                    <a:pt x="164283" y="137889"/>
                    <a:pt x="181159" y="145789"/>
                    <a:pt x="193548" y="160332"/>
                  </a:cubicBezTo>
                  <a:lnTo>
                    <a:pt x="211502" y="47220"/>
                  </a:lnTo>
                  <a:cubicBezTo>
                    <a:pt x="213118" y="37166"/>
                    <a:pt x="213837" y="29266"/>
                    <a:pt x="213837" y="24777"/>
                  </a:cubicBezTo>
                  <a:cubicBezTo>
                    <a:pt x="213837" y="20827"/>
                    <a:pt x="213298" y="16339"/>
                    <a:pt x="212759" y="10773"/>
                  </a:cubicBezTo>
                  <a:lnTo>
                    <a:pt x="266802" y="0"/>
                  </a:lnTo>
                  <a:lnTo>
                    <a:pt x="221557" y="285295"/>
                  </a:lnTo>
                  <a:close/>
                  <a:moveTo>
                    <a:pt x="141121" y="177748"/>
                  </a:moveTo>
                  <a:cubicBezTo>
                    <a:pt x="122628" y="177748"/>
                    <a:pt x="101083" y="189598"/>
                    <a:pt x="84206" y="212580"/>
                  </a:cubicBezTo>
                  <a:cubicBezTo>
                    <a:pt x="62302" y="242384"/>
                    <a:pt x="49375" y="282422"/>
                    <a:pt x="49375" y="320665"/>
                  </a:cubicBezTo>
                  <a:cubicBezTo>
                    <a:pt x="49375" y="360703"/>
                    <a:pt x="64636" y="381530"/>
                    <a:pt x="91029" y="381530"/>
                  </a:cubicBezTo>
                  <a:cubicBezTo>
                    <a:pt x="111856" y="381530"/>
                    <a:pt x="132144" y="367346"/>
                    <a:pt x="149021" y="339337"/>
                  </a:cubicBezTo>
                  <a:cubicBezTo>
                    <a:pt x="166976" y="309533"/>
                    <a:pt x="180621" y="259441"/>
                    <a:pt x="180621" y="218864"/>
                  </a:cubicBezTo>
                  <a:cubicBezTo>
                    <a:pt x="180621" y="192291"/>
                    <a:pt x="165360" y="177748"/>
                    <a:pt x="141121" y="177748"/>
                  </a:cubicBezTo>
                  <a:close/>
                </a:path>
              </a:pathLst>
            </a:custGeom>
            <a:solidFill>
              <a:srgbClr val="00304D"/>
            </a:solidFill>
            <a:ln w="17949" cap="flat">
              <a:noFill/>
              <a:prstDash val="solid"/>
              <a:miter/>
            </a:ln>
          </p:spPr>
          <p:txBody>
            <a:bodyPr rtlCol="0" anchor="ctr"/>
            <a:lstStyle/>
            <a:p>
              <a:endParaRPr lang="nl-NL"/>
            </a:p>
          </p:txBody>
        </p:sp>
        <p:sp>
          <p:nvSpPr>
            <p:cNvPr id="30" name="Vrije vorm: vorm 29">
              <a:extLst>
                <a:ext uri="{FF2B5EF4-FFF2-40B4-BE49-F238E27FC236}">
                  <a16:creationId xmlns:a16="http://schemas.microsoft.com/office/drawing/2014/main" id="{6CC593BD-71DF-4767-9A19-C70240B10888}"/>
                </a:ext>
              </a:extLst>
            </p:cNvPr>
            <p:cNvSpPr/>
            <p:nvPr/>
          </p:nvSpPr>
          <p:spPr>
            <a:xfrm>
              <a:off x="6733748" y="4148603"/>
              <a:ext cx="132093" cy="184673"/>
            </a:xfrm>
            <a:custGeom>
              <a:avLst/>
              <a:gdLst>
                <a:gd name="connsiteX0" fmla="*/ 47758 w 202525"/>
                <a:gd name="connsiteY0" fmla="*/ 177389 h 283140"/>
                <a:gd name="connsiteX1" fmla="*/ 101801 w 202525"/>
                <a:gd name="connsiteY1" fmla="*/ 242204 h 283140"/>
                <a:gd name="connsiteX2" fmla="*/ 175594 w 202525"/>
                <a:gd name="connsiteY2" fmla="*/ 206655 h 283140"/>
                <a:gd name="connsiteX3" fmla="*/ 171644 w 202525"/>
                <a:gd name="connsiteY3" fmla="*/ 231970 h 283140"/>
                <a:gd name="connsiteX4" fmla="*/ 88874 w 202525"/>
                <a:gd name="connsiteY4" fmla="*/ 283140 h 283140"/>
                <a:gd name="connsiteX5" fmla="*/ 0 w 202525"/>
                <a:gd name="connsiteY5" fmla="*/ 178466 h 283140"/>
                <a:gd name="connsiteX6" fmla="*/ 47220 w 202525"/>
                <a:gd name="connsiteY6" fmla="*/ 47938 h 283140"/>
                <a:gd name="connsiteX7" fmla="*/ 142917 w 202525"/>
                <a:gd name="connsiteY7" fmla="*/ 0 h 283140"/>
                <a:gd name="connsiteX8" fmla="*/ 202525 w 202525"/>
                <a:gd name="connsiteY8" fmla="*/ 49554 h 283140"/>
                <a:gd name="connsiteX9" fmla="*/ 49913 w 202525"/>
                <a:gd name="connsiteY9" fmla="*/ 156562 h 283140"/>
                <a:gd name="connsiteX10" fmla="*/ 47758 w 202525"/>
                <a:gd name="connsiteY10" fmla="*/ 177389 h 283140"/>
                <a:gd name="connsiteX11" fmla="*/ 159255 w 202525"/>
                <a:gd name="connsiteY11" fmla="*/ 56915 h 283140"/>
                <a:gd name="connsiteX12" fmla="*/ 136094 w 202525"/>
                <a:gd name="connsiteY12" fmla="*/ 35011 h 283140"/>
                <a:gd name="connsiteX13" fmla="*/ 54940 w 202525"/>
                <a:gd name="connsiteY13" fmla="*/ 124603 h 283140"/>
                <a:gd name="connsiteX14" fmla="*/ 159255 w 202525"/>
                <a:gd name="connsiteY14" fmla="*/ 56915 h 2831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02525" h="283140">
                  <a:moveTo>
                    <a:pt x="47758" y="177389"/>
                  </a:moveTo>
                  <a:cubicBezTo>
                    <a:pt x="47758" y="217427"/>
                    <a:pt x="68047" y="242204"/>
                    <a:pt x="101801" y="242204"/>
                  </a:cubicBezTo>
                  <a:cubicBezTo>
                    <a:pt x="126578" y="242204"/>
                    <a:pt x="150817" y="230355"/>
                    <a:pt x="175594" y="206655"/>
                  </a:cubicBezTo>
                  <a:lnTo>
                    <a:pt x="171644" y="231970"/>
                  </a:lnTo>
                  <a:cubicBezTo>
                    <a:pt x="167155" y="262852"/>
                    <a:pt x="133939" y="283140"/>
                    <a:pt x="88874" y="283140"/>
                  </a:cubicBezTo>
                  <a:cubicBezTo>
                    <a:pt x="33754" y="283140"/>
                    <a:pt x="0" y="244359"/>
                    <a:pt x="0" y="178466"/>
                  </a:cubicBezTo>
                  <a:cubicBezTo>
                    <a:pt x="0" y="129990"/>
                    <a:pt x="16877" y="83308"/>
                    <a:pt x="47220" y="47938"/>
                  </a:cubicBezTo>
                  <a:cubicBezTo>
                    <a:pt x="73613" y="17057"/>
                    <a:pt x="109162" y="0"/>
                    <a:pt x="142917" y="0"/>
                  </a:cubicBezTo>
                  <a:cubicBezTo>
                    <a:pt x="179005" y="0"/>
                    <a:pt x="202525" y="21904"/>
                    <a:pt x="202525" y="49554"/>
                  </a:cubicBezTo>
                  <a:cubicBezTo>
                    <a:pt x="202525" y="109163"/>
                    <a:pt x="146149" y="154228"/>
                    <a:pt x="49913" y="156562"/>
                  </a:cubicBezTo>
                  <a:cubicBezTo>
                    <a:pt x="49015" y="164462"/>
                    <a:pt x="47758" y="171285"/>
                    <a:pt x="47758" y="177389"/>
                  </a:cubicBezTo>
                  <a:close/>
                  <a:moveTo>
                    <a:pt x="159255" y="56915"/>
                  </a:moveTo>
                  <a:cubicBezTo>
                    <a:pt x="159255" y="43450"/>
                    <a:pt x="150278" y="35011"/>
                    <a:pt x="136094" y="35011"/>
                  </a:cubicBezTo>
                  <a:cubicBezTo>
                    <a:pt x="107906" y="35011"/>
                    <a:pt x="70740" y="67688"/>
                    <a:pt x="54940" y="124603"/>
                  </a:cubicBezTo>
                  <a:cubicBezTo>
                    <a:pt x="119396" y="121731"/>
                    <a:pt x="159255" y="87977"/>
                    <a:pt x="159255" y="56915"/>
                  </a:cubicBezTo>
                  <a:close/>
                </a:path>
              </a:pathLst>
            </a:custGeom>
            <a:solidFill>
              <a:srgbClr val="00304D"/>
            </a:solidFill>
            <a:ln w="17949" cap="flat">
              <a:noFill/>
              <a:prstDash val="solid"/>
              <a:miter/>
            </a:ln>
          </p:spPr>
          <p:txBody>
            <a:bodyPr rtlCol="0" anchor="ctr"/>
            <a:lstStyle/>
            <a:p>
              <a:endParaRPr lang="nl-NL"/>
            </a:p>
          </p:txBody>
        </p:sp>
      </p:grpSp>
      <p:grpSp>
        <p:nvGrpSpPr>
          <p:cNvPr id="81" name="Groep 80">
            <a:extLst>
              <a:ext uri="{FF2B5EF4-FFF2-40B4-BE49-F238E27FC236}">
                <a16:creationId xmlns:a16="http://schemas.microsoft.com/office/drawing/2014/main" id="{7688D5A7-5C5F-4728-9556-43B34FFC3445}"/>
              </a:ext>
            </a:extLst>
          </p:cNvPr>
          <p:cNvGrpSpPr/>
          <p:nvPr userDrawn="1"/>
        </p:nvGrpSpPr>
        <p:grpSpPr>
          <a:xfrm>
            <a:off x="6987161" y="4058667"/>
            <a:ext cx="1283927" cy="275546"/>
            <a:chOff x="6987161" y="4058667"/>
            <a:chExt cx="1283927" cy="275546"/>
          </a:xfrm>
        </p:grpSpPr>
        <p:sp>
          <p:nvSpPr>
            <p:cNvPr id="31" name="Vrije vorm: vorm 30">
              <a:extLst>
                <a:ext uri="{FF2B5EF4-FFF2-40B4-BE49-F238E27FC236}">
                  <a16:creationId xmlns:a16="http://schemas.microsoft.com/office/drawing/2014/main" id="{5BCCE07F-C1D3-4D18-B1A9-3DFDFA0D6EE2}"/>
                </a:ext>
              </a:extLst>
            </p:cNvPr>
            <p:cNvSpPr/>
            <p:nvPr/>
          </p:nvSpPr>
          <p:spPr>
            <a:xfrm>
              <a:off x="6987161" y="4099419"/>
              <a:ext cx="84197" cy="233622"/>
            </a:xfrm>
            <a:custGeom>
              <a:avLst/>
              <a:gdLst>
                <a:gd name="connsiteX0" fmla="*/ 87976 w 129091"/>
                <a:gd name="connsiteY0" fmla="*/ 82231 h 358189"/>
                <a:gd name="connsiteX1" fmla="*/ 104315 w 129091"/>
                <a:gd name="connsiteY1" fmla="*/ 82231 h 358189"/>
                <a:gd name="connsiteX2" fmla="*/ 129092 w 129091"/>
                <a:gd name="connsiteY2" fmla="*/ 79358 h 358189"/>
                <a:gd name="connsiteX3" fmla="*/ 123526 w 129091"/>
                <a:gd name="connsiteY3" fmla="*/ 103058 h 358189"/>
                <a:gd name="connsiteX4" fmla="*/ 101083 w 129091"/>
                <a:gd name="connsiteY4" fmla="*/ 119396 h 358189"/>
                <a:gd name="connsiteX5" fmla="*/ 81872 w 129091"/>
                <a:gd name="connsiteY5" fmla="*/ 119396 h 358189"/>
                <a:gd name="connsiteX6" fmla="*/ 58711 w 129091"/>
                <a:gd name="connsiteY6" fmla="*/ 267520 h 358189"/>
                <a:gd name="connsiteX7" fmla="*/ 56376 w 129091"/>
                <a:gd name="connsiteY7" fmla="*/ 287270 h 358189"/>
                <a:gd name="connsiteX8" fmla="*/ 87976 w 129091"/>
                <a:gd name="connsiteY8" fmla="*/ 320486 h 358189"/>
                <a:gd name="connsiteX9" fmla="*/ 116703 w 129091"/>
                <a:gd name="connsiteY9" fmla="*/ 313124 h 358189"/>
                <a:gd name="connsiteX10" fmla="*/ 113292 w 129091"/>
                <a:gd name="connsiteY10" fmla="*/ 336824 h 358189"/>
                <a:gd name="connsiteX11" fmla="*/ 73792 w 129091"/>
                <a:gd name="connsiteY11" fmla="*/ 358190 h 358189"/>
                <a:gd name="connsiteX12" fmla="*/ 8439 w 129091"/>
                <a:gd name="connsiteY12" fmla="*/ 298043 h 358189"/>
                <a:gd name="connsiteX13" fmla="*/ 13466 w 129091"/>
                <a:gd name="connsiteY13" fmla="*/ 249027 h 358189"/>
                <a:gd name="connsiteX14" fmla="*/ 33754 w 129091"/>
                <a:gd name="connsiteY14" fmla="*/ 119576 h 358189"/>
                <a:gd name="connsiteX15" fmla="*/ 0 w 129091"/>
                <a:gd name="connsiteY15" fmla="*/ 121910 h 358189"/>
                <a:gd name="connsiteX16" fmla="*/ 3411 w 129091"/>
                <a:gd name="connsiteY16" fmla="*/ 99467 h 358189"/>
                <a:gd name="connsiteX17" fmla="*/ 23700 w 129091"/>
                <a:gd name="connsiteY17" fmla="*/ 82590 h 358189"/>
                <a:gd name="connsiteX18" fmla="*/ 41116 w 129091"/>
                <a:gd name="connsiteY18" fmla="*/ 82590 h 358189"/>
                <a:gd name="connsiteX19" fmla="*/ 47399 w 129091"/>
                <a:gd name="connsiteY19" fmla="*/ 40397 h 358189"/>
                <a:gd name="connsiteX20" fmla="*/ 48476 w 129091"/>
                <a:gd name="connsiteY20" fmla="*/ 27470 h 358189"/>
                <a:gd name="connsiteX21" fmla="*/ 45604 w 129091"/>
                <a:gd name="connsiteY21" fmla="*/ 10054 h 358189"/>
                <a:gd name="connsiteX22" fmla="*/ 100724 w 129091"/>
                <a:gd name="connsiteY22" fmla="*/ 0 h 358189"/>
                <a:gd name="connsiteX23" fmla="*/ 87976 w 129091"/>
                <a:gd name="connsiteY23" fmla="*/ 82231 h 3581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29091" h="358189">
                  <a:moveTo>
                    <a:pt x="87976" y="82231"/>
                  </a:moveTo>
                  <a:lnTo>
                    <a:pt x="104315" y="82231"/>
                  </a:lnTo>
                  <a:cubicBezTo>
                    <a:pt x="112215" y="82231"/>
                    <a:pt x="120653" y="81154"/>
                    <a:pt x="129092" y="79358"/>
                  </a:cubicBezTo>
                  <a:lnTo>
                    <a:pt x="123526" y="103058"/>
                  </a:lnTo>
                  <a:cubicBezTo>
                    <a:pt x="120653" y="114908"/>
                    <a:pt x="114549" y="119396"/>
                    <a:pt x="101083" y="119396"/>
                  </a:cubicBezTo>
                  <a:lnTo>
                    <a:pt x="81872" y="119396"/>
                  </a:lnTo>
                  <a:lnTo>
                    <a:pt x="58711" y="267520"/>
                  </a:lnTo>
                  <a:cubicBezTo>
                    <a:pt x="57633" y="274163"/>
                    <a:pt x="56376" y="280986"/>
                    <a:pt x="56376" y="287270"/>
                  </a:cubicBezTo>
                  <a:cubicBezTo>
                    <a:pt x="56376" y="309713"/>
                    <a:pt x="67149" y="320486"/>
                    <a:pt x="87976" y="320486"/>
                  </a:cubicBezTo>
                  <a:cubicBezTo>
                    <a:pt x="96415" y="320486"/>
                    <a:pt x="105931" y="318331"/>
                    <a:pt x="116703" y="313124"/>
                  </a:cubicBezTo>
                  <a:lnTo>
                    <a:pt x="113292" y="336824"/>
                  </a:lnTo>
                  <a:cubicBezTo>
                    <a:pt x="110958" y="352085"/>
                    <a:pt x="98569" y="358190"/>
                    <a:pt x="73792" y="358190"/>
                  </a:cubicBezTo>
                  <a:cubicBezTo>
                    <a:pt x="30522" y="358190"/>
                    <a:pt x="8439" y="338440"/>
                    <a:pt x="8439" y="298043"/>
                  </a:cubicBezTo>
                  <a:cubicBezTo>
                    <a:pt x="8439" y="286193"/>
                    <a:pt x="10054" y="269854"/>
                    <a:pt x="13466" y="249027"/>
                  </a:cubicBezTo>
                  <a:lnTo>
                    <a:pt x="33754" y="119576"/>
                  </a:lnTo>
                  <a:cubicBezTo>
                    <a:pt x="20289" y="119576"/>
                    <a:pt x="8977" y="120115"/>
                    <a:pt x="0" y="121910"/>
                  </a:cubicBezTo>
                  <a:lnTo>
                    <a:pt x="3411" y="99467"/>
                  </a:lnTo>
                  <a:cubicBezTo>
                    <a:pt x="5027" y="86540"/>
                    <a:pt x="10234" y="82590"/>
                    <a:pt x="23700" y="82590"/>
                  </a:cubicBezTo>
                  <a:lnTo>
                    <a:pt x="41116" y="82590"/>
                  </a:lnTo>
                  <a:lnTo>
                    <a:pt x="47399" y="40397"/>
                  </a:lnTo>
                  <a:cubicBezTo>
                    <a:pt x="47938" y="35909"/>
                    <a:pt x="48476" y="31420"/>
                    <a:pt x="48476" y="27470"/>
                  </a:cubicBezTo>
                  <a:cubicBezTo>
                    <a:pt x="48476" y="21366"/>
                    <a:pt x="47938" y="15620"/>
                    <a:pt x="45604" y="10054"/>
                  </a:cubicBezTo>
                  <a:lnTo>
                    <a:pt x="100724" y="0"/>
                  </a:lnTo>
                  <a:lnTo>
                    <a:pt x="87976" y="82231"/>
                  </a:lnTo>
                  <a:close/>
                </a:path>
              </a:pathLst>
            </a:custGeom>
            <a:solidFill>
              <a:srgbClr val="00304D"/>
            </a:solidFill>
            <a:ln w="17949" cap="flat">
              <a:noFill/>
              <a:prstDash val="solid"/>
              <a:miter/>
            </a:ln>
          </p:spPr>
          <p:txBody>
            <a:bodyPr rtlCol="0" anchor="ctr"/>
            <a:lstStyle/>
            <a:p>
              <a:endParaRPr lang="nl-NL"/>
            </a:p>
          </p:txBody>
        </p:sp>
        <p:sp>
          <p:nvSpPr>
            <p:cNvPr id="32" name="Vrije vorm: vorm 31">
              <a:extLst>
                <a:ext uri="{FF2B5EF4-FFF2-40B4-BE49-F238E27FC236}">
                  <a16:creationId xmlns:a16="http://schemas.microsoft.com/office/drawing/2014/main" id="{2B9239C2-4BCD-41B2-9A72-F5828222E806}"/>
                </a:ext>
              </a:extLst>
            </p:cNvPr>
            <p:cNvSpPr/>
            <p:nvPr/>
          </p:nvSpPr>
          <p:spPr>
            <a:xfrm>
              <a:off x="7091266" y="4148837"/>
              <a:ext cx="153757" cy="185376"/>
            </a:xfrm>
            <a:custGeom>
              <a:avLst/>
              <a:gdLst>
                <a:gd name="connsiteX0" fmla="*/ 235741 w 235740"/>
                <a:gd name="connsiteY0" fmla="*/ 103418 h 284218"/>
                <a:gd name="connsiteX1" fmla="*/ 96774 w 235740"/>
                <a:gd name="connsiteY1" fmla="*/ 284218 h 284218"/>
                <a:gd name="connsiteX2" fmla="*/ 0 w 235740"/>
                <a:gd name="connsiteY2" fmla="*/ 170567 h 284218"/>
                <a:gd name="connsiteX3" fmla="*/ 40038 w 235740"/>
                <a:gd name="connsiteY3" fmla="*/ 48477 h 284218"/>
                <a:gd name="connsiteX4" fmla="*/ 139685 w 235740"/>
                <a:gd name="connsiteY4" fmla="*/ 1 h 284218"/>
                <a:gd name="connsiteX5" fmla="*/ 235741 w 235740"/>
                <a:gd name="connsiteY5" fmla="*/ 103418 h 284218"/>
                <a:gd name="connsiteX6" fmla="*/ 48836 w 235740"/>
                <a:gd name="connsiteY6" fmla="*/ 178108 h 284218"/>
                <a:gd name="connsiteX7" fmla="*/ 101263 w 235740"/>
                <a:gd name="connsiteY7" fmla="*/ 245616 h 284218"/>
                <a:gd name="connsiteX8" fmla="*/ 160333 w 235740"/>
                <a:gd name="connsiteY8" fmla="*/ 208989 h 284218"/>
                <a:gd name="connsiteX9" fmla="*/ 186726 w 235740"/>
                <a:gd name="connsiteY9" fmla="*/ 109343 h 284218"/>
                <a:gd name="connsiteX10" fmla="*/ 133760 w 235740"/>
                <a:gd name="connsiteY10" fmla="*/ 37884 h 284218"/>
                <a:gd name="connsiteX11" fmla="*/ 48836 w 235740"/>
                <a:gd name="connsiteY11" fmla="*/ 178108 h 2842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35740" h="284218">
                  <a:moveTo>
                    <a:pt x="235741" y="103418"/>
                  </a:moveTo>
                  <a:cubicBezTo>
                    <a:pt x="235741" y="212580"/>
                    <a:pt x="176671" y="284218"/>
                    <a:pt x="96774" y="284218"/>
                  </a:cubicBezTo>
                  <a:cubicBezTo>
                    <a:pt x="37704" y="284218"/>
                    <a:pt x="0" y="242564"/>
                    <a:pt x="0" y="170567"/>
                  </a:cubicBezTo>
                  <a:cubicBezTo>
                    <a:pt x="0" y="123347"/>
                    <a:pt x="15261" y="78820"/>
                    <a:pt x="40038" y="48477"/>
                  </a:cubicBezTo>
                  <a:cubicBezTo>
                    <a:pt x="66431" y="15262"/>
                    <a:pt x="98031" y="1"/>
                    <a:pt x="139685" y="1"/>
                  </a:cubicBezTo>
                  <a:cubicBezTo>
                    <a:pt x="198037" y="-179"/>
                    <a:pt x="235741" y="38602"/>
                    <a:pt x="235741" y="103418"/>
                  </a:cubicBezTo>
                  <a:close/>
                  <a:moveTo>
                    <a:pt x="48836" y="178108"/>
                  </a:moveTo>
                  <a:cubicBezTo>
                    <a:pt x="48836" y="220839"/>
                    <a:pt x="69124" y="245616"/>
                    <a:pt x="101263" y="245616"/>
                  </a:cubicBezTo>
                  <a:cubicBezTo>
                    <a:pt x="126040" y="245616"/>
                    <a:pt x="144533" y="233767"/>
                    <a:pt x="160333" y="208989"/>
                  </a:cubicBezTo>
                  <a:cubicBezTo>
                    <a:pt x="175055" y="186008"/>
                    <a:pt x="186726" y="145970"/>
                    <a:pt x="186726" y="109343"/>
                  </a:cubicBezTo>
                  <a:cubicBezTo>
                    <a:pt x="186726" y="61405"/>
                    <a:pt x="169310" y="37884"/>
                    <a:pt x="133760" y="37884"/>
                  </a:cubicBezTo>
                  <a:cubicBezTo>
                    <a:pt x="88874" y="38064"/>
                    <a:pt x="48836" y="94261"/>
                    <a:pt x="48836" y="178108"/>
                  </a:cubicBezTo>
                  <a:close/>
                </a:path>
              </a:pathLst>
            </a:custGeom>
            <a:solidFill>
              <a:srgbClr val="00304D"/>
            </a:solidFill>
            <a:ln w="17949" cap="flat">
              <a:noFill/>
              <a:prstDash val="solid"/>
              <a:miter/>
            </a:ln>
          </p:spPr>
          <p:txBody>
            <a:bodyPr rtlCol="0" anchor="ctr"/>
            <a:lstStyle/>
            <a:p>
              <a:endParaRPr lang="nl-NL"/>
            </a:p>
          </p:txBody>
        </p:sp>
        <p:sp>
          <p:nvSpPr>
            <p:cNvPr id="33" name="Vrije vorm: vorm 32">
              <a:extLst>
                <a:ext uri="{FF2B5EF4-FFF2-40B4-BE49-F238E27FC236}">
                  <a16:creationId xmlns:a16="http://schemas.microsoft.com/office/drawing/2014/main" id="{32421699-C218-4624-979F-FEAA9ADE639C}"/>
                </a:ext>
              </a:extLst>
            </p:cNvPr>
            <p:cNvSpPr/>
            <p:nvPr/>
          </p:nvSpPr>
          <p:spPr>
            <a:xfrm>
              <a:off x="7271607" y="4148603"/>
              <a:ext cx="132093" cy="184673"/>
            </a:xfrm>
            <a:custGeom>
              <a:avLst/>
              <a:gdLst>
                <a:gd name="connsiteX0" fmla="*/ 47758 w 202525"/>
                <a:gd name="connsiteY0" fmla="*/ 177389 h 283140"/>
                <a:gd name="connsiteX1" fmla="*/ 101801 w 202525"/>
                <a:gd name="connsiteY1" fmla="*/ 242204 h 283140"/>
                <a:gd name="connsiteX2" fmla="*/ 175594 w 202525"/>
                <a:gd name="connsiteY2" fmla="*/ 206655 h 283140"/>
                <a:gd name="connsiteX3" fmla="*/ 171644 w 202525"/>
                <a:gd name="connsiteY3" fmla="*/ 231970 h 283140"/>
                <a:gd name="connsiteX4" fmla="*/ 88874 w 202525"/>
                <a:gd name="connsiteY4" fmla="*/ 283140 h 283140"/>
                <a:gd name="connsiteX5" fmla="*/ 0 w 202525"/>
                <a:gd name="connsiteY5" fmla="*/ 178466 h 283140"/>
                <a:gd name="connsiteX6" fmla="*/ 47220 w 202525"/>
                <a:gd name="connsiteY6" fmla="*/ 47938 h 283140"/>
                <a:gd name="connsiteX7" fmla="*/ 142917 w 202525"/>
                <a:gd name="connsiteY7" fmla="*/ 0 h 283140"/>
                <a:gd name="connsiteX8" fmla="*/ 202525 w 202525"/>
                <a:gd name="connsiteY8" fmla="*/ 49554 h 283140"/>
                <a:gd name="connsiteX9" fmla="*/ 49913 w 202525"/>
                <a:gd name="connsiteY9" fmla="*/ 156562 h 283140"/>
                <a:gd name="connsiteX10" fmla="*/ 47758 w 202525"/>
                <a:gd name="connsiteY10" fmla="*/ 177389 h 283140"/>
                <a:gd name="connsiteX11" fmla="*/ 159255 w 202525"/>
                <a:gd name="connsiteY11" fmla="*/ 56915 h 283140"/>
                <a:gd name="connsiteX12" fmla="*/ 136094 w 202525"/>
                <a:gd name="connsiteY12" fmla="*/ 35011 h 283140"/>
                <a:gd name="connsiteX13" fmla="*/ 54940 w 202525"/>
                <a:gd name="connsiteY13" fmla="*/ 124603 h 283140"/>
                <a:gd name="connsiteX14" fmla="*/ 159255 w 202525"/>
                <a:gd name="connsiteY14" fmla="*/ 56915 h 2831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02525" h="283140">
                  <a:moveTo>
                    <a:pt x="47758" y="177389"/>
                  </a:moveTo>
                  <a:cubicBezTo>
                    <a:pt x="47758" y="217427"/>
                    <a:pt x="68047" y="242204"/>
                    <a:pt x="101801" y="242204"/>
                  </a:cubicBezTo>
                  <a:cubicBezTo>
                    <a:pt x="126578" y="242204"/>
                    <a:pt x="150817" y="230355"/>
                    <a:pt x="175594" y="206655"/>
                  </a:cubicBezTo>
                  <a:lnTo>
                    <a:pt x="171644" y="231970"/>
                  </a:lnTo>
                  <a:cubicBezTo>
                    <a:pt x="167155" y="262852"/>
                    <a:pt x="133939" y="283140"/>
                    <a:pt x="88874" y="283140"/>
                  </a:cubicBezTo>
                  <a:cubicBezTo>
                    <a:pt x="33754" y="283140"/>
                    <a:pt x="0" y="244359"/>
                    <a:pt x="0" y="178466"/>
                  </a:cubicBezTo>
                  <a:cubicBezTo>
                    <a:pt x="0" y="129990"/>
                    <a:pt x="16877" y="83308"/>
                    <a:pt x="47220" y="47938"/>
                  </a:cubicBezTo>
                  <a:cubicBezTo>
                    <a:pt x="73612" y="17057"/>
                    <a:pt x="109162" y="0"/>
                    <a:pt x="142917" y="0"/>
                  </a:cubicBezTo>
                  <a:cubicBezTo>
                    <a:pt x="179005" y="0"/>
                    <a:pt x="202525" y="21904"/>
                    <a:pt x="202525" y="49554"/>
                  </a:cubicBezTo>
                  <a:cubicBezTo>
                    <a:pt x="202525" y="109163"/>
                    <a:pt x="146148" y="154228"/>
                    <a:pt x="49913" y="156562"/>
                  </a:cubicBezTo>
                  <a:cubicBezTo>
                    <a:pt x="48835" y="164462"/>
                    <a:pt x="47758" y="171285"/>
                    <a:pt x="47758" y="177389"/>
                  </a:cubicBezTo>
                  <a:close/>
                  <a:moveTo>
                    <a:pt x="159255" y="56915"/>
                  </a:moveTo>
                  <a:cubicBezTo>
                    <a:pt x="159255" y="43450"/>
                    <a:pt x="150278" y="35011"/>
                    <a:pt x="136094" y="35011"/>
                  </a:cubicBezTo>
                  <a:cubicBezTo>
                    <a:pt x="107905" y="35011"/>
                    <a:pt x="70740" y="67688"/>
                    <a:pt x="54940" y="124603"/>
                  </a:cubicBezTo>
                  <a:cubicBezTo>
                    <a:pt x="119217" y="121731"/>
                    <a:pt x="159255" y="87977"/>
                    <a:pt x="159255" y="56915"/>
                  </a:cubicBezTo>
                  <a:close/>
                </a:path>
              </a:pathLst>
            </a:custGeom>
            <a:solidFill>
              <a:srgbClr val="00304D"/>
            </a:solidFill>
            <a:ln w="17949" cap="flat">
              <a:noFill/>
              <a:prstDash val="solid"/>
              <a:miter/>
            </a:ln>
          </p:spPr>
          <p:txBody>
            <a:bodyPr rtlCol="0" anchor="ctr"/>
            <a:lstStyle/>
            <a:p>
              <a:endParaRPr lang="nl-NL"/>
            </a:p>
          </p:txBody>
        </p:sp>
        <p:sp>
          <p:nvSpPr>
            <p:cNvPr id="34" name="Vrije vorm: vorm 33">
              <a:extLst>
                <a:ext uri="{FF2B5EF4-FFF2-40B4-BE49-F238E27FC236}">
                  <a16:creationId xmlns:a16="http://schemas.microsoft.com/office/drawing/2014/main" id="{9F8C08CF-18E3-4125-A45C-F9C11B3D86F2}"/>
                </a:ext>
              </a:extLst>
            </p:cNvPr>
            <p:cNvSpPr/>
            <p:nvPr/>
          </p:nvSpPr>
          <p:spPr>
            <a:xfrm>
              <a:off x="7421148" y="4058667"/>
              <a:ext cx="152586" cy="272852"/>
            </a:xfrm>
            <a:custGeom>
              <a:avLst/>
              <a:gdLst>
                <a:gd name="connsiteX0" fmla="*/ 73613 w 233945"/>
                <a:gd name="connsiteY0" fmla="*/ 247231 h 418336"/>
                <a:gd name="connsiteX1" fmla="*/ 178287 w 233945"/>
                <a:gd name="connsiteY1" fmla="*/ 162846 h 418336"/>
                <a:gd name="connsiteX2" fmla="*/ 212041 w 233945"/>
                <a:gd name="connsiteY2" fmla="*/ 143096 h 418336"/>
                <a:gd name="connsiteX3" fmla="*/ 226045 w 233945"/>
                <a:gd name="connsiteY3" fmla="*/ 155485 h 418336"/>
                <a:gd name="connsiteX4" fmla="*/ 233945 w 233945"/>
                <a:gd name="connsiteY4" fmla="*/ 182416 h 418336"/>
                <a:gd name="connsiteX5" fmla="*/ 232868 w 233945"/>
                <a:gd name="connsiteY5" fmla="*/ 182416 h 418336"/>
                <a:gd name="connsiteX6" fmla="*/ 199114 w 233945"/>
                <a:gd name="connsiteY6" fmla="*/ 197139 h 418336"/>
                <a:gd name="connsiteX7" fmla="*/ 127117 w 233945"/>
                <a:gd name="connsiteY7" fmla="*/ 249566 h 418336"/>
                <a:gd name="connsiteX8" fmla="*/ 227302 w 233945"/>
                <a:gd name="connsiteY8" fmla="*/ 390866 h 418336"/>
                <a:gd name="connsiteX9" fmla="*/ 200909 w 233945"/>
                <a:gd name="connsiteY9" fmla="*/ 411693 h 418336"/>
                <a:gd name="connsiteX10" fmla="*/ 182955 w 233945"/>
                <a:gd name="connsiteY10" fmla="*/ 418337 h 418336"/>
                <a:gd name="connsiteX11" fmla="*/ 92285 w 233945"/>
                <a:gd name="connsiteY11" fmla="*/ 269136 h 418336"/>
                <a:gd name="connsiteX12" fmla="*/ 68047 w 233945"/>
                <a:gd name="connsiteY12" fmla="*/ 286013 h 418336"/>
                <a:gd name="connsiteX13" fmla="*/ 47220 w 233945"/>
                <a:gd name="connsiteY13" fmla="*/ 415464 h 418336"/>
                <a:gd name="connsiteX14" fmla="*/ 0 w 233945"/>
                <a:gd name="connsiteY14" fmla="*/ 415464 h 418336"/>
                <a:gd name="connsiteX15" fmla="*/ 57993 w 233945"/>
                <a:gd name="connsiteY15" fmla="*/ 48477 h 418336"/>
                <a:gd name="connsiteX16" fmla="*/ 60326 w 233945"/>
                <a:gd name="connsiteY16" fmla="*/ 26572 h 418336"/>
                <a:gd name="connsiteX17" fmla="*/ 57993 w 233945"/>
                <a:gd name="connsiteY17" fmla="*/ 11311 h 418336"/>
                <a:gd name="connsiteX18" fmla="*/ 113112 w 233945"/>
                <a:gd name="connsiteY18" fmla="*/ 0 h 418336"/>
                <a:gd name="connsiteX19" fmla="*/ 73613 w 233945"/>
                <a:gd name="connsiteY19" fmla="*/ 247231 h 4183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33945" h="418336">
                  <a:moveTo>
                    <a:pt x="73613" y="247231"/>
                  </a:moveTo>
                  <a:lnTo>
                    <a:pt x="178287" y="162846"/>
                  </a:lnTo>
                  <a:cubicBezTo>
                    <a:pt x="193548" y="150457"/>
                    <a:pt x="203064" y="143096"/>
                    <a:pt x="212041" y="143096"/>
                  </a:cubicBezTo>
                  <a:cubicBezTo>
                    <a:pt x="218864" y="143096"/>
                    <a:pt x="223891" y="147046"/>
                    <a:pt x="226045" y="155485"/>
                  </a:cubicBezTo>
                  <a:lnTo>
                    <a:pt x="233945" y="182416"/>
                  </a:lnTo>
                  <a:cubicBezTo>
                    <a:pt x="233407" y="182416"/>
                    <a:pt x="232868" y="182416"/>
                    <a:pt x="232868" y="182416"/>
                  </a:cubicBezTo>
                  <a:cubicBezTo>
                    <a:pt x="223891" y="182416"/>
                    <a:pt x="212580" y="187444"/>
                    <a:pt x="199114" y="197139"/>
                  </a:cubicBezTo>
                  <a:lnTo>
                    <a:pt x="127117" y="249566"/>
                  </a:lnTo>
                  <a:cubicBezTo>
                    <a:pt x="161948" y="339697"/>
                    <a:pt x="191932" y="386917"/>
                    <a:pt x="227302" y="390866"/>
                  </a:cubicBezTo>
                  <a:lnTo>
                    <a:pt x="200909" y="411693"/>
                  </a:lnTo>
                  <a:cubicBezTo>
                    <a:pt x="194625" y="416182"/>
                    <a:pt x="189059" y="418337"/>
                    <a:pt x="182955" y="418337"/>
                  </a:cubicBezTo>
                  <a:cubicBezTo>
                    <a:pt x="157101" y="418337"/>
                    <a:pt x="125501" y="368783"/>
                    <a:pt x="92285" y="269136"/>
                  </a:cubicBezTo>
                  <a:lnTo>
                    <a:pt x="68047" y="286013"/>
                  </a:lnTo>
                  <a:lnTo>
                    <a:pt x="47220" y="415464"/>
                  </a:lnTo>
                  <a:lnTo>
                    <a:pt x="0" y="415464"/>
                  </a:lnTo>
                  <a:lnTo>
                    <a:pt x="57993" y="48477"/>
                  </a:lnTo>
                  <a:cubicBezTo>
                    <a:pt x="59609" y="37704"/>
                    <a:pt x="60326" y="30522"/>
                    <a:pt x="60326" y="26572"/>
                  </a:cubicBezTo>
                  <a:cubicBezTo>
                    <a:pt x="60326" y="22622"/>
                    <a:pt x="59249" y="17595"/>
                    <a:pt x="57993" y="11311"/>
                  </a:cubicBezTo>
                  <a:lnTo>
                    <a:pt x="113112" y="0"/>
                  </a:lnTo>
                  <a:lnTo>
                    <a:pt x="73613" y="247231"/>
                  </a:lnTo>
                  <a:close/>
                </a:path>
              </a:pathLst>
            </a:custGeom>
            <a:solidFill>
              <a:srgbClr val="00304D"/>
            </a:solidFill>
            <a:ln w="17949" cap="flat">
              <a:noFill/>
              <a:prstDash val="solid"/>
              <a:miter/>
            </a:ln>
          </p:spPr>
          <p:txBody>
            <a:bodyPr rtlCol="0" anchor="ctr"/>
            <a:lstStyle/>
            <a:p>
              <a:endParaRPr lang="nl-NL"/>
            </a:p>
          </p:txBody>
        </p:sp>
        <p:sp>
          <p:nvSpPr>
            <p:cNvPr id="35" name="Vrije vorm: vorm 34">
              <a:extLst>
                <a:ext uri="{FF2B5EF4-FFF2-40B4-BE49-F238E27FC236}">
                  <a16:creationId xmlns:a16="http://schemas.microsoft.com/office/drawing/2014/main" id="{3BDD34A4-F93B-4003-877E-DEFBDD0DC195}"/>
                </a:ext>
              </a:extLst>
            </p:cNvPr>
            <p:cNvSpPr/>
            <p:nvPr/>
          </p:nvSpPr>
          <p:spPr>
            <a:xfrm>
              <a:off x="7586148" y="4148837"/>
              <a:ext cx="153757" cy="185376"/>
            </a:xfrm>
            <a:custGeom>
              <a:avLst/>
              <a:gdLst>
                <a:gd name="connsiteX0" fmla="*/ 235741 w 235740"/>
                <a:gd name="connsiteY0" fmla="*/ 103418 h 284218"/>
                <a:gd name="connsiteX1" fmla="*/ 96774 w 235740"/>
                <a:gd name="connsiteY1" fmla="*/ 284218 h 284218"/>
                <a:gd name="connsiteX2" fmla="*/ 0 w 235740"/>
                <a:gd name="connsiteY2" fmla="*/ 170567 h 284218"/>
                <a:gd name="connsiteX3" fmla="*/ 40038 w 235740"/>
                <a:gd name="connsiteY3" fmla="*/ 48477 h 284218"/>
                <a:gd name="connsiteX4" fmla="*/ 139685 w 235740"/>
                <a:gd name="connsiteY4" fmla="*/ 1 h 284218"/>
                <a:gd name="connsiteX5" fmla="*/ 235741 w 235740"/>
                <a:gd name="connsiteY5" fmla="*/ 103418 h 284218"/>
                <a:gd name="connsiteX6" fmla="*/ 48836 w 235740"/>
                <a:gd name="connsiteY6" fmla="*/ 178108 h 284218"/>
                <a:gd name="connsiteX7" fmla="*/ 101263 w 235740"/>
                <a:gd name="connsiteY7" fmla="*/ 245616 h 284218"/>
                <a:gd name="connsiteX8" fmla="*/ 160332 w 235740"/>
                <a:gd name="connsiteY8" fmla="*/ 208989 h 284218"/>
                <a:gd name="connsiteX9" fmla="*/ 186725 w 235740"/>
                <a:gd name="connsiteY9" fmla="*/ 109343 h 284218"/>
                <a:gd name="connsiteX10" fmla="*/ 133760 w 235740"/>
                <a:gd name="connsiteY10" fmla="*/ 37884 h 284218"/>
                <a:gd name="connsiteX11" fmla="*/ 48836 w 235740"/>
                <a:gd name="connsiteY11" fmla="*/ 178108 h 2842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35740" h="284218">
                  <a:moveTo>
                    <a:pt x="235741" y="103418"/>
                  </a:moveTo>
                  <a:cubicBezTo>
                    <a:pt x="235741" y="212580"/>
                    <a:pt x="176671" y="284218"/>
                    <a:pt x="96774" y="284218"/>
                  </a:cubicBezTo>
                  <a:cubicBezTo>
                    <a:pt x="37704" y="284218"/>
                    <a:pt x="0" y="242564"/>
                    <a:pt x="0" y="170567"/>
                  </a:cubicBezTo>
                  <a:cubicBezTo>
                    <a:pt x="0" y="123347"/>
                    <a:pt x="15261" y="78820"/>
                    <a:pt x="40038" y="48477"/>
                  </a:cubicBezTo>
                  <a:cubicBezTo>
                    <a:pt x="66431" y="15262"/>
                    <a:pt x="98031" y="1"/>
                    <a:pt x="139685" y="1"/>
                  </a:cubicBezTo>
                  <a:cubicBezTo>
                    <a:pt x="198037" y="-179"/>
                    <a:pt x="235741" y="38602"/>
                    <a:pt x="235741" y="103418"/>
                  </a:cubicBezTo>
                  <a:close/>
                  <a:moveTo>
                    <a:pt x="48836" y="178108"/>
                  </a:moveTo>
                  <a:cubicBezTo>
                    <a:pt x="48836" y="220839"/>
                    <a:pt x="69124" y="245616"/>
                    <a:pt x="101263" y="245616"/>
                  </a:cubicBezTo>
                  <a:cubicBezTo>
                    <a:pt x="126039" y="245616"/>
                    <a:pt x="144532" y="233767"/>
                    <a:pt x="160332" y="208989"/>
                  </a:cubicBezTo>
                  <a:cubicBezTo>
                    <a:pt x="175055" y="186008"/>
                    <a:pt x="186725" y="145970"/>
                    <a:pt x="186725" y="109343"/>
                  </a:cubicBezTo>
                  <a:cubicBezTo>
                    <a:pt x="186725" y="61405"/>
                    <a:pt x="169310" y="37884"/>
                    <a:pt x="133760" y="37884"/>
                  </a:cubicBezTo>
                  <a:cubicBezTo>
                    <a:pt x="88695" y="38064"/>
                    <a:pt x="48836" y="94261"/>
                    <a:pt x="48836" y="178108"/>
                  </a:cubicBezTo>
                  <a:close/>
                </a:path>
              </a:pathLst>
            </a:custGeom>
            <a:solidFill>
              <a:srgbClr val="00304D"/>
            </a:solidFill>
            <a:ln w="17949" cap="flat">
              <a:noFill/>
              <a:prstDash val="solid"/>
              <a:miter/>
            </a:ln>
          </p:spPr>
          <p:txBody>
            <a:bodyPr rtlCol="0" anchor="ctr"/>
            <a:lstStyle/>
            <a:p>
              <a:endParaRPr lang="nl-NL"/>
            </a:p>
          </p:txBody>
        </p:sp>
        <p:sp>
          <p:nvSpPr>
            <p:cNvPr id="36" name="Vrije vorm: vorm 35">
              <a:extLst>
                <a:ext uri="{FF2B5EF4-FFF2-40B4-BE49-F238E27FC236}">
                  <a16:creationId xmlns:a16="http://schemas.microsoft.com/office/drawing/2014/main" id="{7766416C-05C1-4E5C-9785-CEE5C0B1D46C}"/>
                </a:ext>
              </a:extLst>
            </p:cNvPr>
            <p:cNvSpPr/>
            <p:nvPr/>
          </p:nvSpPr>
          <p:spPr>
            <a:xfrm>
              <a:off x="7765082" y="4148954"/>
              <a:ext cx="255052" cy="183385"/>
            </a:xfrm>
            <a:custGeom>
              <a:avLst/>
              <a:gdLst>
                <a:gd name="connsiteX0" fmla="*/ 351008 w 391046"/>
                <a:gd name="connsiteY0" fmla="*/ 191573 h 281165"/>
                <a:gd name="connsiteX1" fmla="*/ 348853 w 391046"/>
                <a:gd name="connsiteY1" fmla="*/ 215273 h 281165"/>
                <a:gd name="connsiteX2" fmla="*/ 373092 w 391046"/>
                <a:gd name="connsiteY2" fmla="*/ 245616 h 281165"/>
                <a:gd name="connsiteX3" fmla="*/ 391046 w 391046"/>
                <a:gd name="connsiteY3" fmla="*/ 243461 h 281165"/>
                <a:gd name="connsiteX4" fmla="*/ 379735 w 391046"/>
                <a:gd name="connsiteY4" fmla="*/ 266443 h 281165"/>
                <a:gd name="connsiteX5" fmla="*/ 354419 w 391046"/>
                <a:gd name="connsiteY5" fmla="*/ 281165 h 281165"/>
                <a:gd name="connsiteX6" fmla="*/ 302172 w 391046"/>
                <a:gd name="connsiteY6" fmla="*/ 217607 h 281165"/>
                <a:gd name="connsiteX7" fmla="*/ 306122 w 391046"/>
                <a:gd name="connsiteY7" fmla="*/ 177569 h 281165"/>
                <a:gd name="connsiteX8" fmla="*/ 322999 w 391046"/>
                <a:gd name="connsiteY8" fmla="*/ 71817 h 281165"/>
                <a:gd name="connsiteX9" fmla="*/ 324076 w 391046"/>
                <a:gd name="connsiteY9" fmla="*/ 58352 h 281165"/>
                <a:gd name="connsiteX10" fmla="*/ 301095 w 391046"/>
                <a:gd name="connsiteY10" fmla="*/ 39679 h 281165"/>
                <a:gd name="connsiteX11" fmla="*/ 221198 w 391046"/>
                <a:gd name="connsiteY11" fmla="*/ 123526 h 281165"/>
                <a:gd name="connsiteX12" fmla="*/ 196959 w 391046"/>
                <a:gd name="connsiteY12" fmla="*/ 277215 h 281165"/>
                <a:gd name="connsiteX13" fmla="*/ 150278 w 391046"/>
                <a:gd name="connsiteY13" fmla="*/ 277215 h 281165"/>
                <a:gd name="connsiteX14" fmla="*/ 181878 w 391046"/>
                <a:gd name="connsiteY14" fmla="*/ 75049 h 281165"/>
                <a:gd name="connsiteX15" fmla="*/ 182955 w 391046"/>
                <a:gd name="connsiteY15" fmla="*/ 63738 h 281165"/>
                <a:gd name="connsiteX16" fmla="*/ 158717 w 391046"/>
                <a:gd name="connsiteY16" fmla="*/ 40038 h 281165"/>
                <a:gd name="connsiteX17" fmla="*/ 80974 w 391046"/>
                <a:gd name="connsiteY17" fmla="*/ 124424 h 281165"/>
                <a:gd name="connsiteX18" fmla="*/ 56736 w 391046"/>
                <a:gd name="connsiteY18" fmla="*/ 277036 h 281165"/>
                <a:gd name="connsiteX19" fmla="*/ 9516 w 391046"/>
                <a:gd name="connsiteY19" fmla="*/ 277036 h 281165"/>
                <a:gd name="connsiteX20" fmla="*/ 40397 w 391046"/>
                <a:gd name="connsiteY20" fmla="*/ 79897 h 281165"/>
                <a:gd name="connsiteX21" fmla="*/ 42731 w 391046"/>
                <a:gd name="connsiteY21" fmla="*/ 61943 h 281165"/>
                <a:gd name="connsiteX22" fmla="*/ 16339 w 391046"/>
                <a:gd name="connsiteY22" fmla="*/ 36088 h 281165"/>
                <a:gd name="connsiteX23" fmla="*/ 0 w 391046"/>
                <a:gd name="connsiteY23" fmla="*/ 38243 h 281165"/>
                <a:gd name="connsiteX24" fmla="*/ 10773 w 391046"/>
                <a:gd name="connsiteY24" fmla="*/ 16339 h 281165"/>
                <a:gd name="connsiteX25" fmla="*/ 36627 w 391046"/>
                <a:gd name="connsiteY25" fmla="*/ 2873 h 281165"/>
                <a:gd name="connsiteX26" fmla="*/ 85642 w 391046"/>
                <a:gd name="connsiteY26" fmla="*/ 41116 h 281165"/>
                <a:gd name="connsiteX27" fmla="*/ 170028 w 391046"/>
                <a:gd name="connsiteY27" fmla="*/ 539 h 281165"/>
                <a:gd name="connsiteX28" fmla="*/ 226943 w 391046"/>
                <a:gd name="connsiteY28" fmla="*/ 39320 h 281165"/>
                <a:gd name="connsiteX29" fmla="*/ 312586 w 391046"/>
                <a:gd name="connsiteY29" fmla="*/ 0 h 281165"/>
                <a:gd name="connsiteX30" fmla="*/ 371117 w 391046"/>
                <a:gd name="connsiteY30" fmla="*/ 53504 h 281165"/>
                <a:gd name="connsiteX31" fmla="*/ 368244 w 391046"/>
                <a:gd name="connsiteY31" fmla="*/ 84385 h 281165"/>
                <a:gd name="connsiteX32" fmla="*/ 351008 w 391046"/>
                <a:gd name="connsiteY32" fmla="*/ 191573 h 2811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391046" h="281165">
                  <a:moveTo>
                    <a:pt x="351008" y="191573"/>
                  </a:moveTo>
                  <a:cubicBezTo>
                    <a:pt x="349392" y="200550"/>
                    <a:pt x="348853" y="208450"/>
                    <a:pt x="348853" y="215273"/>
                  </a:cubicBezTo>
                  <a:cubicBezTo>
                    <a:pt x="348853" y="236100"/>
                    <a:pt x="356753" y="245616"/>
                    <a:pt x="373092" y="245616"/>
                  </a:cubicBezTo>
                  <a:cubicBezTo>
                    <a:pt x="377580" y="245616"/>
                    <a:pt x="383864" y="245077"/>
                    <a:pt x="391046" y="243461"/>
                  </a:cubicBezTo>
                  <a:lnTo>
                    <a:pt x="379735" y="266443"/>
                  </a:lnTo>
                  <a:cubicBezTo>
                    <a:pt x="374708" y="275959"/>
                    <a:pt x="366269" y="281165"/>
                    <a:pt x="354419" y="281165"/>
                  </a:cubicBezTo>
                  <a:cubicBezTo>
                    <a:pt x="324076" y="281165"/>
                    <a:pt x="302172" y="257466"/>
                    <a:pt x="302172" y="217607"/>
                  </a:cubicBezTo>
                  <a:cubicBezTo>
                    <a:pt x="302172" y="206834"/>
                    <a:pt x="303788" y="193369"/>
                    <a:pt x="306122" y="177569"/>
                  </a:cubicBezTo>
                  <a:lnTo>
                    <a:pt x="322999" y="71817"/>
                  </a:lnTo>
                  <a:cubicBezTo>
                    <a:pt x="323537" y="67329"/>
                    <a:pt x="324076" y="62840"/>
                    <a:pt x="324076" y="58352"/>
                  </a:cubicBezTo>
                  <a:cubicBezTo>
                    <a:pt x="324076" y="46502"/>
                    <a:pt x="315099" y="39679"/>
                    <a:pt x="301095" y="39679"/>
                  </a:cubicBezTo>
                  <a:cubicBezTo>
                    <a:pt x="263391" y="39679"/>
                    <a:pt x="229636" y="68406"/>
                    <a:pt x="221198" y="123526"/>
                  </a:cubicBezTo>
                  <a:lnTo>
                    <a:pt x="196959" y="277215"/>
                  </a:lnTo>
                  <a:lnTo>
                    <a:pt x="150278" y="277215"/>
                  </a:lnTo>
                  <a:lnTo>
                    <a:pt x="181878" y="75049"/>
                  </a:lnTo>
                  <a:cubicBezTo>
                    <a:pt x="182416" y="71099"/>
                    <a:pt x="182955" y="67149"/>
                    <a:pt x="182955" y="63738"/>
                  </a:cubicBezTo>
                  <a:cubicBezTo>
                    <a:pt x="182955" y="47938"/>
                    <a:pt x="175055" y="40038"/>
                    <a:pt x="158717" y="40038"/>
                  </a:cubicBezTo>
                  <a:cubicBezTo>
                    <a:pt x="122628" y="40038"/>
                    <a:pt x="89952" y="68765"/>
                    <a:pt x="80974" y="124424"/>
                  </a:cubicBezTo>
                  <a:lnTo>
                    <a:pt x="56736" y="277036"/>
                  </a:lnTo>
                  <a:lnTo>
                    <a:pt x="9516" y="277036"/>
                  </a:lnTo>
                  <a:lnTo>
                    <a:pt x="40397" y="79897"/>
                  </a:lnTo>
                  <a:cubicBezTo>
                    <a:pt x="41475" y="71997"/>
                    <a:pt x="42731" y="66431"/>
                    <a:pt x="42731" y="61943"/>
                  </a:cubicBezTo>
                  <a:cubicBezTo>
                    <a:pt x="42731" y="45604"/>
                    <a:pt x="31959" y="36088"/>
                    <a:pt x="16339" y="36088"/>
                  </a:cubicBezTo>
                  <a:cubicBezTo>
                    <a:pt x="10773" y="36088"/>
                    <a:pt x="5566" y="36627"/>
                    <a:pt x="0" y="38243"/>
                  </a:cubicBezTo>
                  <a:lnTo>
                    <a:pt x="10773" y="16339"/>
                  </a:lnTo>
                  <a:cubicBezTo>
                    <a:pt x="15261" y="6823"/>
                    <a:pt x="23161" y="2873"/>
                    <a:pt x="36627" y="2873"/>
                  </a:cubicBezTo>
                  <a:cubicBezTo>
                    <a:pt x="63738" y="2873"/>
                    <a:pt x="79359" y="15261"/>
                    <a:pt x="85642" y="41116"/>
                  </a:cubicBezTo>
                  <a:cubicBezTo>
                    <a:pt x="110958" y="14004"/>
                    <a:pt x="141301" y="539"/>
                    <a:pt x="170028" y="539"/>
                  </a:cubicBezTo>
                  <a:cubicBezTo>
                    <a:pt x="200909" y="539"/>
                    <a:pt x="220659" y="14004"/>
                    <a:pt x="226943" y="39320"/>
                  </a:cubicBezTo>
                  <a:cubicBezTo>
                    <a:pt x="251720" y="13466"/>
                    <a:pt x="282602" y="0"/>
                    <a:pt x="312586" y="0"/>
                  </a:cubicBezTo>
                  <a:cubicBezTo>
                    <a:pt x="349213" y="0"/>
                    <a:pt x="371117" y="20289"/>
                    <a:pt x="371117" y="53504"/>
                  </a:cubicBezTo>
                  <a:cubicBezTo>
                    <a:pt x="371117" y="61404"/>
                    <a:pt x="370578" y="72177"/>
                    <a:pt x="368244" y="84385"/>
                  </a:cubicBezTo>
                  <a:lnTo>
                    <a:pt x="351008" y="191573"/>
                  </a:lnTo>
                  <a:close/>
                </a:path>
              </a:pathLst>
            </a:custGeom>
            <a:solidFill>
              <a:srgbClr val="00304D"/>
            </a:solidFill>
            <a:ln w="17949" cap="flat">
              <a:noFill/>
              <a:prstDash val="solid"/>
              <a:miter/>
            </a:ln>
          </p:spPr>
          <p:txBody>
            <a:bodyPr rtlCol="0" anchor="ctr"/>
            <a:lstStyle/>
            <a:p>
              <a:endParaRPr lang="nl-NL"/>
            </a:p>
          </p:txBody>
        </p:sp>
        <p:sp>
          <p:nvSpPr>
            <p:cNvPr id="37" name="Vrije vorm: vorm 36">
              <a:extLst>
                <a:ext uri="{FF2B5EF4-FFF2-40B4-BE49-F238E27FC236}">
                  <a16:creationId xmlns:a16="http://schemas.microsoft.com/office/drawing/2014/main" id="{00B38065-138A-4155-A46A-D7663E37B27A}"/>
                </a:ext>
              </a:extLst>
            </p:cNvPr>
            <p:cNvSpPr/>
            <p:nvPr/>
          </p:nvSpPr>
          <p:spPr>
            <a:xfrm>
              <a:off x="8030909" y="4149539"/>
              <a:ext cx="127877" cy="183853"/>
            </a:xfrm>
            <a:custGeom>
              <a:avLst/>
              <a:gdLst>
                <a:gd name="connsiteX0" fmla="*/ 182416 w 196061"/>
                <a:gd name="connsiteY0" fmla="*/ 62302 h 281883"/>
                <a:gd name="connsiteX1" fmla="*/ 126039 w 196061"/>
                <a:gd name="connsiteY1" fmla="*/ 36986 h 281883"/>
                <a:gd name="connsiteX2" fmla="*/ 88335 w 196061"/>
                <a:gd name="connsiteY2" fmla="*/ 70202 h 281883"/>
                <a:gd name="connsiteX3" fmla="*/ 137889 w 196061"/>
                <a:gd name="connsiteY3" fmla="*/ 135556 h 281883"/>
                <a:gd name="connsiteX4" fmla="*/ 169310 w 196061"/>
                <a:gd name="connsiteY4" fmla="*/ 200909 h 281883"/>
                <a:gd name="connsiteX5" fmla="*/ 67508 w 196061"/>
                <a:gd name="connsiteY5" fmla="*/ 281883 h 281883"/>
                <a:gd name="connsiteX6" fmla="*/ 0 w 196061"/>
                <a:gd name="connsiteY6" fmla="*/ 250284 h 281883"/>
                <a:gd name="connsiteX7" fmla="*/ 539 w 196061"/>
                <a:gd name="connsiteY7" fmla="*/ 241307 h 281883"/>
                <a:gd name="connsiteX8" fmla="*/ 5027 w 196061"/>
                <a:gd name="connsiteY8" fmla="*/ 219941 h 281883"/>
                <a:gd name="connsiteX9" fmla="*/ 69842 w 196061"/>
                <a:gd name="connsiteY9" fmla="*/ 244179 h 281883"/>
                <a:gd name="connsiteX10" fmla="*/ 120474 w 196061"/>
                <a:gd name="connsiteY10" fmla="*/ 203064 h 281883"/>
                <a:gd name="connsiteX11" fmla="*/ 91747 w 196061"/>
                <a:gd name="connsiteY11" fmla="*/ 152971 h 281883"/>
                <a:gd name="connsiteX12" fmla="*/ 41115 w 196061"/>
                <a:gd name="connsiteY12" fmla="*/ 73074 h 281883"/>
                <a:gd name="connsiteX13" fmla="*/ 130708 w 196061"/>
                <a:gd name="connsiteY13" fmla="*/ 0 h 281883"/>
                <a:gd name="connsiteX14" fmla="*/ 196061 w 196061"/>
                <a:gd name="connsiteY14" fmla="*/ 30343 h 281883"/>
                <a:gd name="connsiteX15" fmla="*/ 193189 w 196061"/>
                <a:gd name="connsiteY15" fmla="*/ 41116 h 281883"/>
                <a:gd name="connsiteX16" fmla="*/ 182416 w 196061"/>
                <a:gd name="connsiteY16" fmla="*/ 62302 h 2818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96061" h="281883">
                  <a:moveTo>
                    <a:pt x="182416" y="62302"/>
                  </a:moveTo>
                  <a:cubicBezTo>
                    <a:pt x="167155" y="45425"/>
                    <a:pt x="147585" y="36986"/>
                    <a:pt x="126039" y="36986"/>
                  </a:cubicBezTo>
                  <a:cubicBezTo>
                    <a:pt x="102340" y="36986"/>
                    <a:pt x="88335" y="49375"/>
                    <a:pt x="88335" y="70202"/>
                  </a:cubicBezTo>
                  <a:cubicBezTo>
                    <a:pt x="88335" y="91567"/>
                    <a:pt x="109162" y="107906"/>
                    <a:pt x="137889" y="135556"/>
                  </a:cubicBezTo>
                  <a:cubicBezTo>
                    <a:pt x="158717" y="155844"/>
                    <a:pt x="169310" y="178287"/>
                    <a:pt x="169310" y="200909"/>
                  </a:cubicBezTo>
                  <a:cubicBezTo>
                    <a:pt x="169310" y="247052"/>
                    <a:pt x="129271" y="281883"/>
                    <a:pt x="67508" y="281883"/>
                  </a:cubicBezTo>
                  <a:cubicBezTo>
                    <a:pt x="25316" y="281883"/>
                    <a:pt x="0" y="267879"/>
                    <a:pt x="0" y="250284"/>
                  </a:cubicBezTo>
                  <a:cubicBezTo>
                    <a:pt x="0" y="247411"/>
                    <a:pt x="0" y="244718"/>
                    <a:pt x="539" y="241307"/>
                  </a:cubicBezTo>
                  <a:lnTo>
                    <a:pt x="5027" y="219941"/>
                  </a:lnTo>
                  <a:cubicBezTo>
                    <a:pt x="21904" y="235741"/>
                    <a:pt x="43809" y="244179"/>
                    <a:pt x="69842" y="244179"/>
                  </a:cubicBezTo>
                  <a:cubicBezTo>
                    <a:pt x="101442" y="244179"/>
                    <a:pt x="120474" y="227302"/>
                    <a:pt x="120474" y="203064"/>
                  </a:cubicBezTo>
                  <a:cubicBezTo>
                    <a:pt x="120474" y="184571"/>
                    <a:pt x="109701" y="170387"/>
                    <a:pt x="91747" y="152971"/>
                  </a:cubicBezTo>
                  <a:cubicBezTo>
                    <a:pt x="64815" y="125860"/>
                    <a:pt x="41115" y="107906"/>
                    <a:pt x="41115" y="73074"/>
                  </a:cubicBezTo>
                  <a:cubicBezTo>
                    <a:pt x="41115" y="31420"/>
                    <a:pt x="76665" y="0"/>
                    <a:pt x="130708" y="0"/>
                  </a:cubicBezTo>
                  <a:cubicBezTo>
                    <a:pt x="171284" y="0"/>
                    <a:pt x="196061" y="15800"/>
                    <a:pt x="196061" y="30343"/>
                  </a:cubicBezTo>
                  <a:cubicBezTo>
                    <a:pt x="196061" y="33216"/>
                    <a:pt x="195523" y="36986"/>
                    <a:pt x="193189" y="41116"/>
                  </a:cubicBezTo>
                  <a:lnTo>
                    <a:pt x="182416" y="62302"/>
                  </a:lnTo>
                  <a:close/>
                </a:path>
              </a:pathLst>
            </a:custGeom>
            <a:solidFill>
              <a:srgbClr val="00304D"/>
            </a:solidFill>
            <a:ln w="17949" cap="flat">
              <a:noFill/>
              <a:prstDash val="solid"/>
              <a:miter/>
            </a:ln>
          </p:spPr>
          <p:txBody>
            <a:bodyPr rtlCol="0" anchor="ctr"/>
            <a:lstStyle/>
            <a:p>
              <a:endParaRPr lang="nl-NL"/>
            </a:p>
          </p:txBody>
        </p:sp>
        <p:sp>
          <p:nvSpPr>
            <p:cNvPr id="38" name="Vrije vorm: vorm 37">
              <a:extLst>
                <a:ext uri="{FF2B5EF4-FFF2-40B4-BE49-F238E27FC236}">
                  <a16:creationId xmlns:a16="http://schemas.microsoft.com/office/drawing/2014/main" id="{4FFB854D-15BE-4006-AFBB-22704B2158A8}"/>
                </a:ext>
              </a:extLst>
            </p:cNvPr>
            <p:cNvSpPr/>
            <p:nvPr/>
          </p:nvSpPr>
          <p:spPr>
            <a:xfrm>
              <a:off x="8187008" y="4099419"/>
              <a:ext cx="84080" cy="233622"/>
            </a:xfrm>
            <a:custGeom>
              <a:avLst/>
              <a:gdLst>
                <a:gd name="connsiteX0" fmla="*/ 87797 w 128912"/>
                <a:gd name="connsiteY0" fmla="*/ 82231 h 358189"/>
                <a:gd name="connsiteX1" fmla="*/ 104135 w 128912"/>
                <a:gd name="connsiteY1" fmla="*/ 82231 h 358189"/>
                <a:gd name="connsiteX2" fmla="*/ 128912 w 128912"/>
                <a:gd name="connsiteY2" fmla="*/ 79358 h 358189"/>
                <a:gd name="connsiteX3" fmla="*/ 123346 w 128912"/>
                <a:gd name="connsiteY3" fmla="*/ 103058 h 358189"/>
                <a:gd name="connsiteX4" fmla="*/ 100724 w 128912"/>
                <a:gd name="connsiteY4" fmla="*/ 119396 h 358189"/>
                <a:gd name="connsiteX5" fmla="*/ 81513 w 128912"/>
                <a:gd name="connsiteY5" fmla="*/ 119396 h 358189"/>
                <a:gd name="connsiteX6" fmla="*/ 58531 w 128912"/>
                <a:gd name="connsiteY6" fmla="*/ 267520 h 358189"/>
                <a:gd name="connsiteX7" fmla="*/ 56197 w 128912"/>
                <a:gd name="connsiteY7" fmla="*/ 287270 h 358189"/>
                <a:gd name="connsiteX8" fmla="*/ 87797 w 128912"/>
                <a:gd name="connsiteY8" fmla="*/ 320486 h 358189"/>
                <a:gd name="connsiteX9" fmla="*/ 116524 w 128912"/>
                <a:gd name="connsiteY9" fmla="*/ 313124 h 358189"/>
                <a:gd name="connsiteX10" fmla="*/ 113112 w 128912"/>
                <a:gd name="connsiteY10" fmla="*/ 336824 h 358189"/>
                <a:gd name="connsiteX11" fmla="*/ 73793 w 128912"/>
                <a:gd name="connsiteY11" fmla="*/ 358190 h 358189"/>
                <a:gd name="connsiteX12" fmla="*/ 8439 w 128912"/>
                <a:gd name="connsiteY12" fmla="*/ 298043 h 358189"/>
                <a:gd name="connsiteX13" fmla="*/ 13466 w 128912"/>
                <a:gd name="connsiteY13" fmla="*/ 249027 h 358189"/>
                <a:gd name="connsiteX14" fmla="*/ 33754 w 128912"/>
                <a:gd name="connsiteY14" fmla="*/ 119576 h 358189"/>
                <a:gd name="connsiteX15" fmla="*/ 0 w 128912"/>
                <a:gd name="connsiteY15" fmla="*/ 121910 h 358189"/>
                <a:gd name="connsiteX16" fmla="*/ 3411 w 128912"/>
                <a:gd name="connsiteY16" fmla="*/ 99467 h 358189"/>
                <a:gd name="connsiteX17" fmla="*/ 23700 w 128912"/>
                <a:gd name="connsiteY17" fmla="*/ 82590 h 358189"/>
                <a:gd name="connsiteX18" fmla="*/ 41116 w 128912"/>
                <a:gd name="connsiteY18" fmla="*/ 82590 h 358189"/>
                <a:gd name="connsiteX19" fmla="*/ 47400 w 128912"/>
                <a:gd name="connsiteY19" fmla="*/ 40397 h 358189"/>
                <a:gd name="connsiteX20" fmla="*/ 48477 w 128912"/>
                <a:gd name="connsiteY20" fmla="*/ 27470 h 358189"/>
                <a:gd name="connsiteX21" fmla="*/ 45604 w 128912"/>
                <a:gd name="connsiteY21" fmla="*/ 10054 h 358189"/>
                <a:gd name="connsiteX22" fmla="*/ 100724 w 128912"/>
                <a:gd name="connsiteY22" fmla="*/ 0 h 358189"/>
                <a:gd name="connsiteX23" fmla="*/ 87797 w 128912"/>
                <a:gd name="connsiteY23" fmla="*/ 82231 h 3581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28912" h="358189">
                  <a:moveTo>
                    <a:pt x="87797" y="82231"/>
                  </a:moveTo>
                  <a:lnTo>
                    <a:pt x="104135" y="82231"/>
                  </a:lnTo>
                  <a:cubicBezTo>
                    <a:pt x="112035" y="82231"/>
                    <a:pt x="120474" y="81154"/>
                    <a:pt x="128912" y="79358"/>
                  </a:cubicBezTo>
                  <a:lnTo>
                    <a:pt x="123346" y="103058"/>
                  </a:lnTo>
                  <a:cubicBezTo>
                    <a:pt x="120474" y="114908"/>
                    <a:pt x="114369" y="119396"/>
                    <a:pt x="100724" y="119396"/>
                  </a:cubicBezTo>
                  <a:lnTo>
                    <a:pt x="81513" y="119396"/>
                  </a:lnTo>
                  <a:lnTo>
                    <a:pt x="58531" y="267520"/>
                  </a:lnTo>
                  <a:cubicBezTo>
                    <a:pt x="57454" y="274163"/>
                    <a:pt x="56197" y="280986"/>
                    <a:pt x="56197" y="287270"/>
                  </a:cubicBezTo>
                  <a:cubicBezTo>
                    <a:pt x="56197" y="309713"/>
                    <a:pt x="66970" y="320486"/>
                    <a:pt x="87797" y="320486"/>
                  </a:cubicBezTo>
                  <a:cubicBezTo>
                    <a:pt x="96236" y="320486"/>
                    <a:pt x="105751" y="318331"/>
                    <a:pt x="116524" y="313124"/>
                  </a:cubicBezTo>
                  <a:lnTo>
                    <a:pt x="113112" y="336824"/>
                  </a:lnTo>
                  <a:cubicBezTo>
                    <a:pt x="110779" y="352085"/>
                    <a:pt x="98569" y="358190"/>
                    <a:pt x="73793" y="358190"/>
                  </a:cubicBezTo>
                  <a:cubicBezTo>
                    <a:pt x="30343" y="358190"/>
                    <a:pt x="8439" y="338440"/>
                    <a:pt x="8439" y="298043"/>
                  </a:cubicBezTo>
                  <a:cubicBezTo>
                    <a:pt x="8439" y="286193"/>
                    <a:pt x="10054" y="269854"/>
                    <a:pt x="13466" y="249027"/>
                  </a:cubicBezTo>
                  <a:lnTo>
                    <a:pt x="33754" y="119576"/>
                  </a:lnTo>
                  <a:cubicBezTo>
                    <a:pt x="20289" y="119576"/>
                    <a:pt x="8977" y="120115"/>
                    <a:pt x="0" y="121910"/>
                  </a:cubicBezTo>
                  <a:lnTo>
                    <a:pt x="3411" y="99467"/>
                  </a:lnTo>
                  <a:cubicBezTo>
                    <a:pt x="5027" y="86540"/>
                    <a:pt x="10234" y="82590"/>
                    <a:pt x="23700" y="82590"/>
                  </a:cubicBezTo>
                  <a:lnTo>
                    <a:pt x="41116" y="82590"/>
                  </a:lnTo>
                  <a:lnTo>
                    <a:pt x="47400" y="40397"/>
                  </a:lnTo>
                  <a:cubicBezTo>
                    <a:pt x="47938" y="35909"/>
                    <a:pt x="48477" y="31420"/>
                    <a:pt x="48477" y="27470"/>
                  </a:cubicBezTo>
                  <a:cubicBezTo>
                    <a:pt x="48477" y="21366"/>
                    <a:pt x="47938" y="15620"/>
                    <a:pt x="45604" y="10054"/>
                  </a:cubicBezTo>
                  <a:lnTo>
                    <a:pt x="100724" y="0"/>
                  </a:lnTo>
                  <a:lnTo>
                    <a:pt x="87797" y="82231"/>
                  </a:lnTo>
                  <a:close/>
                </a:path>
              </a:pathLst>
            </a:custGeom>
            <a:solidFill>
              <a:srgbClr val="00304D"/>
            </a:solidFill>
            <a:ln w="17949" cap="flat">
              <a:noFill/>
              <a:prstDash val="solid"/>
              <a:miter/>
            </a:ln>
          </p:spPr>
          <p:txBody>
            <a:bodyPr rtlCol="0" anchor="ctr"/>
            <a:lstStyle/>
            <a:p>
              <a:endParaRPr lang="nl-NL"/>
            </a:p>
          </p:txBody>
        </p:sp>
      </p:grpSp>
      <p:sp>
        <p:nvSpPr>
          <p:cNvPr id="82" name="Rechthoek 81">
            <a:extLst>
              <a:ext uri="{FF2B5EF4-FFF2-40B4-BE49-F238E27FC236}">
                <a16:creationId xmlns:a16="http://schemas.microsoft.com/office/drawing/2014/main" id="{50D5E07B-D1D1-4ED1-B35F-FD5B2C0B9CE2}"/>
              </a:ext>
            </a:extLst>
          </p:cNvPr>
          <p:cNvSpPr/>
          <p:nvPr userDrawn="1"/>
        </p:nvSpPr>
        <p:spPr>
          <a:xfrm>
            <a:off x="0" y="4344108"/>
            <a:ext cx="12192000" cy="251389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83" name="Rechthoek 82">
            <a:extLst>
              <a:ext uri="{FF2B5EF4-FFF2-40B4-BE49-F238E27FC236}">
                <a16:creationId xmlns:a16="http://schemas.microsoft.com/office/drawing/2014/main" id="{CBA6A32D-2A53-4AB1-ABD5-BB1B43E0FC98}"/>
              </a:ext>
            </a:extLst>
          </p:cNvPr>
          <p:cNvSpPr/>
          <p:nvPr userDrawn="1"/>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grpSp>
        <p:nvGrpSpPr>
          <p:cNvPr id="40" name="Graphic 6">
            <a:extLst>
              <a:ext uri="{FF2B5EF4-FFF2-40B4-BE49-F238E27FC236}">
                <a16:creationId xmlns:a16="http://schemas.microsoft.com/office/drawing/2014/main" id="{8BD034D0-6DAA-4531-98AD-1EFF29D65C00}"/>
              </a:ext>
            </a:extLst>
          </p:cNvPr>
          <p:cNvGrpSpPr/>
          <p:nvPr/>
        </p:nvGrpSpPr>
        <p:grpSpPr>
          <a:xfrm>
            <a:off x="3917867" y="2527300"/>
            <a:ext cx="4356266" cy="1803400"/>
            <a:chOff x="2756488" y="2046514"/>
            <a:chExt cx="6679024" cy="2764972"/>
          </a:xfrm>
        </p:grpSpPr>
        <p:grpSp>
          <p:nvGrpSpPr>
            <p:cNvPr id="41" name="Graphic 6">
              <a:extLst>
                <a:ext uri="{FF2B5EF4-FFF2-40B4-BE49-F238E27FC236}">
                  <a16:creationId xmlns:a16="http://schemas.microsoft.com/office/drawing/2014/main" id="{9C82370D-44F8-4E91-A3CB-612D4FAB2A76}"/>
                </a:ext>
              </a:extLst>
            </p:cNvPr>
            <p:cNvGrpSpPr/>
            <p:nvPr/>
          </p:nvGrpSpPr>
          <p:grpSpPr>
            <a:xfrm>
              <a:off x="2757924" y="2046514"/>
              <a:ext cx="6651194" cy="2017172"/>
              <a:chOff x="2757924" y="2046514"/>
              <a:chExt cx="6651194" cy="2017172"/>
            </a:xfrm>
            <a:solidFill>
              <a:srgbClr val="E2001A"/>
            </a:solidFill>
          </p:grpSpPr>
          <p:sp>
            <p:nvSpPr>
              <p:cNvPr id="65" name="Vrije vorm: vorm 64">
                <a:extLst>
                  <a:ext uri="{FF2B5EF4-FFF2-40B4-BE49-F238E27FC236}">
                    <a16:creationId xmlns:a16="http://schemas.microsoft.com/office/drawing/2014/main" id="{30DB7718-310D-47BB-8483-DD5DDB32D9AD}"/>
                  </a:ext>
                </a:extLst>
              </p:cNvPr>
              <p:cNvSpPr/>
              <p:nvPr/>
            </p:nvSpPr>
            <p:spPr>
              <a:xfrm>
                <a:off x="2757924" y="2738475"/>
                <a:ext cx="1344243" cy="1324134"/>
              </a:xfrm>
              <a:custGeom>
                <a:avLst/>
                <a:gdLst>
                  <a:gd name="connsiteX0" fmla="*/ 1344243 w 1344243"/>
                  <a:gd name="connsiteY0" fmla="*/ 1291816 h 1324134"/>
                  <a:gd name="connsiteX1" fmla="*/ 868812 w 1344243"/>
                  <a:gd name="connsiteY1" fmla="*/ 1291816 h 1324134"/>
                  <a:gd name="connsiteX2" fmla="*/ 868812 w 1344243"/>
                  <a:gd name="connsiteY2" fmla="*/ 1127534 h 1324134"/>
                  <a:gd name="connsiteX3" fmla="*/ 863785 w 1344243"/>
                  <a:gd name="connsiteY3" fmla="*/ 1127534 h 1324134"/>
                  <a:gd name="connsiteX4" fmla="*/ 443114 w 1344243"/>
                  <a:gd name="connsiteY4" fmla="*/ 1324134 h 1324134"/>
                  <a:gd name="connsiteX5" fmla="*/ 0 w 1344243"/>
                  <a:gd name="connsiteY5" fmla="*/ 886048 h 1324134"/>
                  <a:gd name="connsiteX6" fmla="*/ 0 w 1344243"/>
                  <a:gd name="connsiteY6" fmla="*/ 0 h 1324134"/>
                  <a:gd name="connsiteX7" fmla="*/ 492847 w 1344243"/>
                  <a:gd name="connsiteY7" fmla="*/ 0 h 1324134"/>
                  <a:gd name="connsiteX8" fmla="*/ 492847 w 1344243"/>
                  <a:gd name="connsiteY8" fmla="*/ 677059 h 1324134"/>
                  <a:gd name="connsiteX9" fmla="*/ 654616 w 1344243"/>
                  <a:gd name="connsiteY9" fmla="*/ 930934 h 1324134"/>
                  <a:gd name="connsiteX10" fmla="*/ 851217 w 1344243"/>
                  <a:gd name="connsiteY10" fmla="*/ 682086 h 1324134"/>
                  <a:gd name="connsiteX11" fmla="*/ 851217 w 1344243"/>
                  <a:gd name="connsiteY11" fmla="*/ 0 h 1324134"/>
                  <a:gd name="connsiteX12" fmla="*/ 1344064 w 1344243"/>
                  <a:gd name="connsiteY12" fmla="*/ 0 h 1324134"/>
                  <a:gd name="connsiteX13" fmla="*/ 1344064 w 1344243"/>
                  <a:gd name="connsiteY13" fmla="*/ 1291816 h 13241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344243" h="1324134">
                    <a:moveTo>
                      <a:pt x="1344243" y="1291816"/>
                    </a:moveTo>
                    <a:lnTo>
                      <a:pt x="868812" y="1291816"/>
                    </a:lnTo>
                    <a:lnTo>
                      <a:pt x="868812" y="1127534"/>
                    </a:lnTo>
                    <a:lnTo>
                      <a:pt x="863785" y="1127534"/>
                    </a:lnTo>
                    <a:cubicBezTo>
                      <a:pt x="771679" y="1256985"/>
                      <a:pt x="639714" y="1324134"/>
                      <a:pt x="443114" y="1324134"/>
                    </a:cubicBezTo>
                    <a:cubicBezTo>
                      <a:pt x="211682" y="1324134"/>
                      <a:pt x="0" y="1182295"/>
                      <a:pt x="0" y="886048"/>
                    </a:cubicBezTo>
                    <a:lnTo>
                      <a:pt x="0" y="0"/>
                    </a:lnTo>
                    <a:lnTo>
                      <a:pt x="492847" y="0"/>
                    </a:lnTo>
                    <a:lnTo>
                      <a:pt x="492847" y="677059"/>
                    </a:lnTo>
                    <a:cubicBezTo>
                      <a:pt x="492847" y="826439"/>
                      <a:pt x="510263" y="930934"/>
                      <a:pt x="654616" y="930934"/>
                    </a:cubicBezTo>
                    <a:cubicBezTo>
                      <a:pt x="739181" y="930934"/>
                      <a:pt x="851217" y="888561"/>
                      <a:pt x="851217" y="682086"/>
                    </a:cubicBezTo>
                    <a:lnTo>
                      <a:pt x="851217" y="0"/>
                    </a:lnTo>
                    <a:lnTo>
                      <a:pt x="1344064" y="0"/>
                    </a:lnTo>
                    <a:lnTo>
                      <a:pt x="1344064" y="1291816"/>
                    </a:lnTo>
                    <a:close/>
                  </a:path>
                </a:pathLst>
              </a:custGeom>
              <a:solidFill>
                <a:srgbClr val="E2001A"/>
              </a:solidFill>
              <a:ln w="17949" cap="flat">
                <a:noFill/>
                <a:prstDash val="solid"/>
                <a:miter/>
              </a:ln>
            </p:spPr>
            <p:txBody>
              <a:bodyPr rtlCol="0" anchor="ctr"/>
              <a:lstStyle/>
              <a:p>
                <a:endParaRPr lang="nl-NL"/>
              </a:p>
            </p:txBody>
          </p:sp>
          <p:sp>
            <p:nvSpPr>
              <p:cNvPr id="66" name="Vrije vorm: vorm 65">
                <a:extLst>
                  <a:ext uri="{FF2B5EF4-FFF2-40B4-BE49-F238E27FC236}">
                    <a16:creationId xmlns:a16="http://schemas.microsoft.com/office/drawing/2014/main" id="{50DC1509-B83E-493E-A302-95469708546B}"/>
                  </a:ext>
                </a:extLst>
              </p:cNvPr>
              <p:cNvSpPr/>
              <p:nvPr/>
            </p:nvSpPr>
            <p:spPr>
              <a:xfrm>
                <a:off x="4321210" y="2706157"/>
                <a:ext cx="1344243" cy="1324134"/>
              </a:xfrm>
              <a:custGeom>
                <a:avLst/>
                <a:gdLst>
                  <a:gd name="connsiteX0" fmla="*/ 0 w 1344243"/>
                  <a:gd name="connsiteY0" fmla="*/ 32318 h 1324134"/>
                  <a:gd name="connsiteX1" fmla="*/ 475432 w 1344243"/>
                  <a:gd name="connsiteY1" fmla="*/ 32318 h 1324134"/>
                  <a:gd name="connsiteX2" fmla="*/ 475432 w 1344243"/>
                  <a:gd name="connsiteY2" fmla="*/ 196600 h 1324134"/>
                  <a:gd name="connsiteX3" fmla="*/ 480459 w 1344243"/>
                  <a:gd name="connsiteY3" fmla="*/ 196600 h 1324134"/>
                  <a:gd name="connsiteX4" fmla="*/ 901130 w 1344243"/>
                  <a:gd name="connsiteY4" fmla="*/ 0 h 1324134"/>
                  <a:gd name="connsiteX5" fmla="*/ 1344243 w 1344243"/>
                  <a:gd name="connsiteY5" fmla="*/ 438086 h 1324134"/>
                  <a:gd name="connsiteX6" fmla="*/ 1344243 w 1344243"/>
                  <a:gd name="connsiteY6" fmla="*/ 1324134 h 1324134"/>
                  <a:gd name="connsiteX7" fmla="*/ 851396 w 1344243"/>
                  <a:gd name="connsiteY7" fmla="*/ 1324134 h 1324134"/>
                  <a:gd name="connsiteX8" fmla="*/ 851396 w 1344243"/>
                  <a:gd name="connsiteY8" fmla="*/ 647075 h 1324134"/>
                  <a:gd name="connsiteX9" fmla="*/ 689627 w 1344243"/>
                  <a:gd name="connsiteY9" fmla="*/ 393201 h 1324134"/>
                  <a:gd name="connsiteX10" fmla="*/ 493027 w 1344243"/>
                  <a:gd name="connsiteY10" fmla="*/ 642048 h 1324134"/>
                  <a:gd name="connsiteX11" fmla="*/ 493027 w 1344243"/>
                  <a:gd name="connsiteY11" fmla="*/ 1324134 h 1324134"/>
                  <a:gd name="connsiteX12" fmla="*/ 0 w 1344243"/>
                  <a:gd name="connsiteY12" fmla="*/ 1324134 h 1324134"/>
                  <a:gd name="connsiteX13" fmla="*/ 0 w 1344243"/>
                  <a:gd name="connsiteY13" fmla="*/ 32318 h 13241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344243" h="1324134">
                    <a:moveTo>
                      <a:pt x="0" y="32318"/>
                    </a:moveTo>
                    <a:lnTo>
                      <a:pt x="475432" y="32318"/>
                    </a:lnTo>
                    <a:lnTo>
                      <a:pt x="475432" y="196600"/>
                    </a:lnTo>
                    <a:lnTo>
                      <a:pt x="480459" y="196600"/>
                    </a:lnTo>
                    <a:cubicBezTo>
                      <a:pt x="572565" y="67149"/>
                      <a:pt x="704529" y="0"/>
                      <a:pt x="901130" y="0"/>
                    </a:cubicBezTo>
                    <a:cubicBezTo>
                      <a:pt x="1132561" y="0"/>
                      <a:pt x="1344243" y="141839"/>
                      <a:pt x="1344243" y="438086"/>
                    </a:cubicBezTo>
                    <a:lnTo>
                      <a:pt x="1344243" y="1324134"/>
                    </a:lnTo>
                    <a:lnTo>
                      <a:pt x="851396" y="1324134"/>
                    </a:lnTo>
                    <a:lnTo>
                      <a:pt x="851396" y="647075"/>
                    </a:lnTo>
                    <a:cubicBezTo>
                      <a:pt x="851396" y="497695"/>
                      <a:pt x="833980" y="393201"/>
                      <a:pt x="689627" y="393201"/>
                    </a:cubicBezTo>
                    <a:cubicBezTo>
                      <a:pt x="605062" y="393201"/>
                      <a:pt x="493027" y="435573"/>
                      <a:pt x="493027" y="642048"/>
                    </a:cubicBezTo>
                    <a:lnTo>
                      <a:pt x="493027" y="1324134"/>
                    </a:lnTo>
                    <a:lnTo>
                      <a:pt x="0" y="1324134"/>
                    </a:lnTo>
                    <a:lnTo>
                      <a:pt x="0" y="32318"/>
                    </a:lnTo>
                    <a:close/>
                  </a:path>
                </a:pathLst>
              </a:custGeom>
              <a:solidFill>
                <a:srgbClr val="E2001A"/>
              </a:solidFill>
              <a:ln w="17949" cap="flat">
                <a:noFill/>
                <a:prstDash val="solid"/>
                <a:miter/>
              </a:ln>
            </p:spPr>
            <p:txBody>
              <a:bodyPr rtlCol="0" anchor="ctr"/>
              <a:lstStyle/>
              <a:p>
                <a:endParaRPr lang="nl-NL"/>
              </a:p>
            </p:txBody>
          </p:sp>
          <p:sp>
            <p:nvSpPr>
              <p:cNvPr id="67" name="Vrije vorm: vorm 66">
                <a:extLst>
                  <a:ext uri="{FF2B5EF4-FFF2-40B4-BE49-F238E27FC236}">
                    <a16:creationId xmlns:a16="http://schemas.microsoft.com/office/drawing/2014/main" id="{C4741860-5261-4D71-93E5-550E818CFADB}"/>
                  </a:ext>
                </a:extLst>
              </p:cNvPr>
              <p:cNvSpPr/>
              <p:nvPr/>
            </p:nvSpPr>
            <p:spPr>
              <a:xfrm>
                <a:off x="5894372" y="2738475"/>
                <a:ext cx="492847" cy="1291816"/>
              </a:xfrm>
              <a:custGeom>
                <a:avLst/>
                <a:gdLst>
                  <a:gd name="connsiteX0" fmla="*/ 0 w 492847"/>
                  <a:gd name="connsiteY0" fmla="*/ 0 h 1291816"/>
                  <a:gd name="connsiteX1" fmla="*/ 492847 w 492847"/>
                  <a:gd name="connsiteY1" fmla="*/ 0 h 1291816"/>
                  <a:gd name="connsiteX2" fmla="*/ 492847 w 492847"/>
                  <a:gd name="connsiteY2" fmla="*/ 1291816 h 1291816"/>
                  <a:gd name="connsiteX3" fmla="*/ 0 w 492847"/>
                  <a:gd name="connsiteY3" fmla="*/ 1291816 h 1291816"/>
                </a:gdLst>
                <a:ahLst/>
                <a:cxnLst>
                  <a:cxn ang="0">
                    <a:pos x="connsiteX0" y="connsiteY0"/>
                  </a:cxn>
                  <a:cxn ang="0">
                    <a:pos x="connsiteX1" y="connsiteY1"/>
                  </a:cxn>
                  <a:cxn ang="0">
                    <a:pos x="connsiteX2" y="connsiteY2"/>
                  </a:cxn>
                  <a:cxn ang="0">
                    <a:pos x="connsiteX3" y="connsiteY3"/>
                  </a:cxn>
                </a:cxnLst>
                <a:rect l="l" t="t" r="r" b="b"/>
                <a:pathLst>
                  <a:path w="492847" h="1291816">
                    <a:moveTo>
                      <a:pt x="0" y="0"/>
                    </a:moveTo>
                    <a:lnTo>
                      <a:pt x="492847" y="0"/>
                    </a:lnTo>
                    <a:lnTo>
                      <a:pt x="492847" y="1291816"/>
                    </a:lnTo>
                    <a:lnTo>
                      <a:pt x="0" y="1291816"/>
                    </a:lnTo>
                    <a:close/>
                  </a:path>
                </a:pathLst>
              </a:custGeom>
              <a:solidFill>
                <a:srgbClr val="E2001A"/>
              </a:solidFill>
              <a:ln w="17949" cap="flat">
                <a:noFill/>
                <a:prstDash val="solid"/>
                <a:miter/>
              </a:ln>
            </p:spPr>
            <p:txBody>
              <a:bodyPr rtlCol="0" anchor="ctr"/>
              <a:lstStyle/>
              <a:p>
                <a:endParaRPr lang="nl-NL"/>
              </a:p>
            </p:txBody>
          </p:sp>
          <p:sp>
            <p:nvSpPr>
              <p:cNvPr id="68" name="Vrije vorm: vorm 67">
                <a:extLst>
                  <a:ext uri="{FF2B5EF4-FFF2-40B4-BE49-F238E27FC236}">
                    <a16:creationId xmlns:a16="http://schemas.microsoft.com/office/drawing/2014/main" id="{85C9B6FD-D6CF-47C6-BFFE-6A10D9F37B31}"/>
                  </a:ext>
                </a:extLst>
              </p:cNvPr>
              <p:cNvSpPr/>
              <p:nvPr/>
            </p:nvSpPr>
            <p:spPr>
              <a:xfrm>
                <a:off x="8012808" y="2706157"/>
                <a:ext cx="1396310" cy="1356631"/>
              </a:xfrm>
              <a:custGeom>
                <a:avLst/>
                <a:gdLst>
                  <a:gd name="connsiteX0" fmla="*/ 1336523 w 1396310"/>
                  <a:gd name="connsiteY0" fmla="*/ 1035428 h 1356631"/>
                  <a:gd name="connsiteX1" fmla="*/ 1396311 w 1396310"/>
                  <a:gd name="connsiteY1" fmla="*/ 1324134 h 1356631"/>
                  <a:gd name="connsiteX2" fmla="*/ 893589 w 1396310"/>
                  <a:gd name="connsiteY2" fmla="*/ 1324134 h 1356631"/>
                  <a:gd name="connsiteX3" fmla="*/ 876173 w 1396310"/>
                  <a:gd name="connsiteY3" fmla="*/ 1202224 h 1356631"/>
                  <a:gd name="connsiteX4" fmla="*/ 871146 w 1396310"/>
                  <a:gd name="connsiteY4" fmla="*/ 1202224 h 1356631"/>
                  <a:gd name="connsiteX5" fmla="*/ 455502 w 1396310"/>
                  <a:gd name="connsiteY5" fmla="*/ 1356632 h 1356631"/>
                  <a:gd name="connsiteX6" fmla="*/ 0 w 1396310"/>
                  <a:gd name="connsiteY6" fmla="*/ 965765 h 1356631"/>
                  <a:gd name="connsiteX7" fmla="*/ 729306 w 1396310"/>
                  <a:gd name="connsiteY7" fmla="*/ 525165 h 1356631"/>
                  <a:gd name="connsiteX8" fmla="*/ 863784 w 1396310"/>
                  <a:gd name="connsiteY8" fmla="*/ 410616 h 1356631"/>
                  <a:gd name="connsiteX9" fmla="*/ 702015 w 1396310"/>
                  <a:gd name="connsiteY9" fmla="*/ 291220 h 1356631"/>
                  <a:gd name="connsiteX10" fmla="*/ 517804 w 1396310"/>
                  <a:gd name="connsiteY10" fmla="*/ 423184 h 1356631"/>
                  <a:gd name="connsiteX11" fmla="*/ 59788 w 1396310"/>
                  <a:gd name="connsiteY11" fmla="*/ 423184 h 1356631"/>
                  <a:gd name="connsiteX12" fmla="*/ 283858 w 1396310"/>
                  <a:gd name="connsiteY12" fmla="*/ 74690 h 1356631"/>
                  <a:gd name="connsiteX13" fmla="*/ 724458 w 1396310"/>
                  <a:gd name="connsiteY13" fmla="*/ 0 h 1356631"/>
                  <a:gd name="connsiteX14" fmla="*/ 1336702 w 1396310"/>
                  <a:gd name="connsiteY14" fmla="*/ 505236 h 1356631"/>
                  <a:gd name="connsiteX15" fmla="*/ 1336702 w 1396310"/>
                  <a:gd name="connsiteY15" fmla="*/ 1035428 h 1356631"/>
                  <a:gd name="connsiteX16" fmla="*/ 863605 w 1396310"/>
                  <a:gd name="connsiteY16" fmla="*/ 744208 h 1356631"/>
                  <a:gd name="connsiteX17" fmla="*/ 669518 w 1396310"/>
                  <a:gd name="connsiteY17" fmla="*/ 806510 h 1356631"/>
                  <a:gd name="connsiteX18" fmla="*/ 502722 w 1396310"/>
                  <a:gd name="connsiteY18" fmla="*/ 945836 h 1356631"/>
                  <a:gd name="connsiteX19" fmla="*/ 656950 w 1396310"/>
                  <a:gd name="connsiteY19" fmla="*/ 1065232 h 1356631"/>
                  <a:gd name="connsiteX20" fmla="*/ 863605 w 1396310"/>
                  <a:gd name="connsiteY20" fmla="*/ 863605 h 1356631"/>
                  <a:gd name="connsiteX21" fmla="*/ 863605 w 1396310"/>
                  <a:gd name="connsiteY21" fmla="*/ 744208 h 13566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396310" h="1356631">
                    <a:moveTo>
                      <a:pt x="1336523" y="1035428"/>
                    </a:moveTo>
                    <a:cubicBezTo>
                      <a:pt x="1336523" y="1132561"/>
                      <a:pt x="1341550" y="1242083"/>
                      <a:pt x="1396311" y="1324134"/>
                    </a:cubicBezTo>
                    <a:lnTo>
                      <a:pt x="893589" y="1324134"/>
                    </a:lnTo>
                    <a:cubicBezTo>
                      <a:pt x="881200" y="1289303"/>
                      <a:pt x="873660" y="1237056"/>
                      <a:pt x="876173" y="1202224"/>
                    </a:cubicBezTo>
                    <a:lnTo>
                      <a:pt x="871146" y="1202224"/>
                    </a:lnTo>
                    <a:cubicBezTo>
                      <a:pt x="766651" y="1321621"/>
                      <a:pt x="614757" y="1356632"/>
                      <a:pt x="455502" y="1356632"/>
                    </a:cubicBezTo>
                    <a:cubicBezTo>
                      <a:pt x="206654" y="1356632"/>
                      <a:pt x="0" y="1237235"/>
                      <a:pt x="0" y="965765"/>
                    </a:cubicBezTo>
                    <a:cubicBezTo>
                      <a:pt x="0" y="557483"/>
                      <a:pt x="477945" y="572565"/>
                      <a:pt x="729306" y="525165"/>
                    </a:cubicBezTo>
                    <a:cubicBezTo>
                      <a:pt x="796455" y="512777"/>
                      <a:pt x="863784" y="492847"/>
                      <a:pt x="863784" y="410616"/>
                    </a:cubicBezTo>
                    <a:cubicBezTo>
                      <a:pt x="863784" y="323538"/>
                      <a:pt x="781554" y="291220"/>
                      <a:pt x="702015" y="291220"/>
                    </a:cubicBezTo>
                    <a:cubicBezTo>
                      <a:pt x="550122" y="291220"/>
                      <a:pt x="520317" y="368423"/>
                      <a:pt x="517804" y="423184"/>
                    </a:cubicBezTo>
                    <a:lnTo>
                      <a:pt x="59788" y="423184"/>
                    </a:lnTo>
                    <a:cubicBezTo>
                      <a:pt x="67329" y="241486"/>
                      <a:pt x="156921" y="134478"/>
                      <a:pt x="283858" y="74690"/>
                    </a:cubicBezTo>
                    <a:cubicBezTo>
                      <a:pt x="408282" y="14902"/>
                      <a:pt x="572564" y="0"/>
                      <a:pt x="724458" y="0"/>
                    </a:cubicBezTo>
                    <a:cubicBezTo>
                      <a:pt x="1341729" y="0"/>
                      <a:pt x="1336702" y="256388"/>
                      <a:pt x="1336702" y="505236"/>
                    </a:cubicBezTo>
                    <a:lnTo>
                      <a:pt x="1336702" y="1035428"/>
                    </a:lnTo>
                    <a:close/>
                    <a:moveTo>
                      <a:pt x="863605" y="744208"/>
                    </a:moveTo>
                    <a:cubicBezTo>
                      <a:pt x="803817" y="774013"/>
                      <a:pt x="736668" y="791428"/>
                      <a:pt x="669518" y="806510"/>
                    </a:cubicBezTo>
                    <a:cubicBezTo>
                      <a:pt x="559997" y="831467"/>
                      <a:pt x="502722" y="858757"/>
                      <a:pt x="502722" y="945836"/>
                    </a:cubicBezTo>
                    <a:cubicBezTo>
                      <a:pt x="502722" y="1005624"/>
                      <a:pt x="567358" y="1065232"/>
                      <a:pt x="656950" y="1065232"/>
                    </a:cubicBezTo>
                    <a:cubicBezTo>
                      <a:pt x="768985" y="1065232"/>
                      <a:pt x="856064" y="998083"/>
                      <a:pt x="863605" y="863605"/>
                    </a:cubicBezTo>
                    <a:lnTo>
                      <a:pt x="863605" y="744208"/>
                    </a:lnTo>
                    <a:close/>
                  </a:path>
                </a:pathLst>
              </a:custGeom>
              <a:solidFill>
                <a:srgbClr val="E2001A"/>
              </a:solidFill>
              <a:ln w="17949" cap="flat">
                <a:noFill/>
                <a:prstDash val="solid"/>
                <a:miter/>
              </a:ln>
            </p:spPr>
            <p:txBody>
              <a:bodyPr rtlCol="0" anchor="ctr"/>
              <a:lstStyle/>
              <a:p>
                <a:endParaRPr lang="nl-NL"/>
              </a:p>
            </p:txBody>
          </p:sp>
          <p:sp>
            <p:nvSpPr>
              <p:cNvPr id="69" name="Vrije vorm: vorm 68">
                <a:extLst>
                  <a:ext uri="{FF2B5EF4-FFF2-40B4-BE49-F238E27FC236}">
                    <a16:creationId xmlns:a16="http://schemas.microsoft.com/office/drawing/2014/main" id="{7C2D088C-7A0B-418C-9B94-94021B31254E}"/>
                  </a:ext>
                </a:extLst>
              </p:cNvPr>
              <p:cNvSpPr/>
              <p:nvPr/>
            </p:nvSpPr>
            <p:spPr>
              <a:xfrm>
                <a:off x="5881804" y="2046514"/>
                <a:ext cx="518162" cy="518162"/>
              </a:xfrm>
              <a:custGeom>
                <a:avLst/>
                <a:gdLst>
                  <a:gd name="connsiteX0" fmla="*/ 518163 w 518162"/>
                  <a:gd name="connsiteY0" fmla="*/ 259081 h 518162"/>
                  <a:gd name="connsiteX1" fmla="*/ 259082 w 518162"/>
                  <a:gd name="connsiteY1" fmla="*/ 518163 h 518162"/>
                  <a:gd name="connsiteX2" fmla="*/ 0 w 518162"/>
                  <a:gd name="connsiteY2" fmla="*/ 259081 h 518162"/>
                  <a:gd name="connsiteX3" fmla="*/ 259082 w 518162"/>
                  <a:gd name="connsiteY3" fmla="*/ 0 h 518162"/>
                  <a:gd name="connsiteX4" fmla="*/ 518163 w 518162"/>
                  <a:gd name="connsiteY4" fmla="*/ 259081 h 51816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8162" h="518162">
                    <a:moveTo>
                      <a:pt x="518163" y="259081"/>
                    </a:moveTo>
                    <a:cubicBezTo>
                      <a:pt x="518163" y="402168"/>
                      <a:pt x="402168" y="518163"/>
                      <a:pt x="259082" y="518163"/>
                    </a:cubicBezTo>
                    <a:cubicBezTo>
                      <a:pt x="115995" y="518163"/>
                      <a:pt x="0" y="402168"/>
                      <a:pt x="0" y="259081"/>
                    </a:cubicBezTo>
                    <a:cubicBezTo>
                      <a:pt x="0" y="115995"/>
                      <a:pt x="115995" y="0"/>
                      <a:pt x="259082" y="0"/>
                    </a:cubicBezTo>
                    <a:cubicBezTo>
                      <a:pt x="402168" y="0"/>
                      <a:pt x="518163" y="115995"/>
                      <a:pt x="518163" y="259081"/>
                    </a:cubicBezTo>
                    <a:close/>
                  </a:path>
                </a:pathLst>
              </a:custGeom>
              <a:solidFill>
                <a:srgbClr val="E2001A"/>
              </a:solidFill>
              <a:ln w="17949" cap="flat">
                <a:noFill/>
                <a:prstDash val="solid"/>
                <a:miter/>
              </a:ln>
            </p:spPr>
            <p:txBody>
              <a:bodyPr rtlCol="0" anchor="ctr"/>
              <a:lstStyle/>
              <a:p>
                <a:endParaRPr lang="nl-NL"/>
              </a:p>
            </p:txBody>
          </p:sp>
          <p:sp>
            <p:nvSpPr>
              <p:cNvPr id="70" name="Vrije vorm: vorm 69">
                <a:extLst>
                  <a:ext uri="{FF2B5EF4-FFF2-40B4-BE49-F238E27FC236}">
                    <a16:creationId xmlns:a16="http://schemas.microsoft.com/office/drawing/2014/main" id="{57BB666C-4CDC-4D7E-86F5-168DCDC64D94}"/>
                  </a:ext>
                </a:extLst>
              </p:cNvPr>
              <p:cNvSpPr/>
              <p:nvPr/>
            </p:nvSpPr>
            <p:spPr>
              <a:xfrm>
                <a:off x="6563890" y="2706336"/>
                <a:ext cx="1372970" cy="1357349"/>
              </a:xfrm>
              <a:custGeom>
                <a:avLst/>
                <a:gdLst>
                  <a:gd name="connsiteX0" fmla="*/ 891255 w 1372970"/>
                  <a:gd name="connsiteY0" fmla="*/ 806869 h 1357349"/>
                  <a:gd name="connsiteX1" fmla="*/ 709557 w 1372970"/>
                  <a:gd name="connsiteY1" fmla="*/ 987131 h 1357349"/>
                  <a:gd name="connsiteX2" fmla="*/ 502902 w 1372970"/>
                  <a:gd name="connsiteY2" fmla="*/ 679752 h 1357349"/>
                  <a:gd name="connsiteX3" fmla="*/ 709557 w 1372970"/>
                  <a:gd name="connsiteY3" fmla="*/ 369860 h 1357349"/>
                  <a:gd name="connsiteX4" fmla="*/ 827158 w 1372970"/>
                  <a:gd name="connsiteY4" fmla="*/ 409539 h 1357349"/>
                  <a:gd name="connsiteX5" fmla="*/ 879046 w 1372970"/>
                  <a:gd name="connsiteY5" fmla="*/ 525345 h 1357349"/>
                  <a:gd name="connsiteX6" fmla="*/ 879764 w 1372970"/>
                  <a:gd name="connsiteY6" fmla="*/ 532347 h 1357349"/>
                  <a:gd name="connsiteX7" fmla="*/ 1357889 w 1372970"/>
                  <a:gd name="connsiteY7" fmla="*/ 532347 h 1357349"/>
                  <a:gd name="connsiteX8" fmla="*/ 1357170 w 1372970"/>
                  <a:gd name="connsiteY8" fmla="*/ 524088 h 1357349"/>
                  <a:gd name="connsiteX9" fmla="*/ 699502 w 1372970"/>
                  <a:gd name="connsiteY9" fmla="*/ 0 h 1357349"/>
                  <a:gd name="connsiteX10" fmla="*/ 0 w 1372970"/>
                  <a:gd name="connsiteY10" fmla="*/ 679932 h 1357349"/>
                  <a:gd name="connsiteX11" fmla="*/ 699502 w 1372970"/>
                  <a:gd name="connsiteY11" fmla="*/ 1357350 h 1357349"/>
                  <a:gd name="connsiteX12" fmla="*/ 1371713 w 1372970"/>
                  <a:gd name="connsiteY12" fmla="*/ 809024 h 1357349"/>
                  <a:gd name="connsiteX13" fmla="*/ 1372970 w 1372970"/>
                  <a:gd name="connsiteY13" fmla="*/ 800226 h 1357349"/>
                  <a:gd name="connsiteX14" fmla="*/ 891614 w 1372970"/>
                  <a:gd name="connsiteY14" fmla="*/ 800226 h 1357349"/>
                  <a:gd name="connsiteX15" fmla="*/ 891255 w 1372970"/>
                  <a:gd name="connsiteY15" fmla="*/ 806869 h 13573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372970" h="1357349">
                    <a:moveTo>
                      <a:pt x="891255" y="806869"/>
                    </a:moveTo>
                    <a:cubicBezTo>
                      <a:pt x="882457" y="896461"/>
                      <a:pt x="817283" y="987131"/>
                      <a:pt x="709557" y="987131"/>
                    </a:cubicBezTo>
                    <a:cubicBezTo>
                      <a:pt x="527679" y="987131"/>
                      <a:pt x="502902" y="831826"/>
                      <a:pt x="502902" y="679752"/>
                    </a:cubicBezTo>
                    <a:cubicBezTo>
                      <a:pt x="502902" y="526422"/>
                      <a:pt x="527499" y="369860"/>
                      <a:pt x="709557" y="369860"/>
                    </a:cubicBezTo>
                    <a:cubicBezTo>
                      <a:pt x="758033" y="369860"/>
                      <a:pt x="798969" y="383685"/>
                      <a:pt x="827158" y="409539"/>
                    </a:cubicBezTo>
                    <a:cubicBezTo>
                      <a:pt x="856603" y="434675"/>
                      <a:pt x="874018" y="473636"/>
                      <a:pt x="879046" y="525345"/>
                    </a:cubicBezTo>
                    <a:lnTo>
                      <a:pt x="879764" y="532347"/>
                    </a:lnTo>
                    <a:lnTo>
                      <a:pt x="1357889" y="532347"/>
                    </a:lnTo>
                    <a:lnTo>
                      <a:pt x="1357170" y="524088"/>
                    </a:lnTo>
                    <a:cubicBezTo>
                      <a:pt x="1330060" y="200730"/>
                      <a:pt x="1077980" y="0"/>
                      <a:pt x="699502" y="0"/>
                    </a:cubicBezTo>
                    <a:cubicBezTo>
                      <a:pt x="294272" y="0"/>
                      <a:pt x="0" y="285833"/>
                      <a:pt x="0" y="679932"/>
                    </a:cubicBezTo>
                    <a:cubicBezTo>
                      <a:pt x="0" y="1072414"/>
                      <a:pt x="294093" y="1357350"/>
                      <a:pt x="699502" y="1357350"/>
                    </a:cubicBezTo>
                    <a:cubicBezTo>
                      <a:pt x="1063078" y="1357350"/>
                      <a:pt x="1326828" y="1142077"/>
                      <a:pt x="1371713" y="809024"/>
                    </a:cubicBezTo>
                    <a:lnTo>
                      <a:pt x="1372970" y="800226"/>
                    </a:lnTo>
                    <a:lnTo>
                      <a:pt x="891614" y="800226"/>
                    </a:lnTo>
                    <a:lnTo>
                      <a:pt x="891255" y="806869"/>
                    </a:lnTo>
                    <a:close/>
                  </a:path>
                </a:pathLst>
              </a:custGeom>
              <a:solidFill>
                <a:srgbClr val="E2001A"/>
              </a:solidFill>
              <a:ln w="17949" cap="flat">
                <a:noFill/>
                <a:prstDash val="solid"/>
                <a:miter/>
              </a:ln>
            </p:spPr>
            <p:txBody>
              <a:bodyPr rtlCol="0" anchor="ctr"/>
              <a:lstStyle/>
              <a:p>
                <a:endParaRPr lang="nl-NL"/>
              </a:p>
            </p:txBody>
          </p:sp>
        </p:grpSp>
        <p:grpSp>
          <p:nvGrpSpPr>
            <p:cNvPr id="42" name="Graphic 6">
              <a:extLst>
                <a:ext uri="{FF2B5EF4-FFF2-40B4-BE49-F238E27FC236}">
                  <a16:creationId xmlns:a16="http://schemas.microsoft.com/office/drawing/2014/main" id="{F6A6F350-067C-47FE-897E-4F5C5F212F03}"/>
                </a:ext>
              </a:extLst>
            </p:cNvPr>
            <p:cNvGrpSpPr/>
            <p:nvPr/>
          </p:nvGrpSpPr>
          <p:grpSpPr>
            <a:xfrm>
              <a:off x="2756488" y="4394047"/>
              <a:ext cx="6674355" cy="422825"/>
              <a:chOff x="2756488" y="4394047"/>
              <a:chExt cx="6674355" cy="422825"/>
            </a:xfrm>
            <a:solidFill>
              <a:srgbClr val="00304D"/>
            </a:solidFill>
          </p:grpSpPr>
          <p:sp>
            <p:nvSpPr>
              <p:cNvPr id="43" name="Vrije vorm: vorm 42">
                <a:extLst>
                  <a:ext uri="{FF2B5EF4-FFF2-40B4-BE49-F238E27FC236}">
                    <a16:creationId xmlns:a16="http://schemas.microsoft.com/office/drawing/2014/main" id="{99E4D1D4-1006-4769-BACE-FB8ED0BD5DCC}"/>
                  </a:ext>
                </a:extLst>
              </p:cNvPr>
              <p:cNvSpPr/>
              <p:nvPr/>
            </p:nvSpPr>
            <p:spPr>
              <a:xfrm>
                <a:off x="2756488" y="4533731"/>
                <a:ext cx="196061" cy="281883"/>
              </a:xfrm>
              <a:custGeom>
                <a:avLst/>
                <a:gdLst>
                  <a:gd name="connsiteX0" fmla="*/ 182416 w 196061"/>
                  <a:gd name="connsiteY0" fmla="*/ 62302 h 281883"/>
                  <a:gd name="connsiteX1" fmla="*/ 126040 w 196061"/>
                  <a:gd name="connsiteY1" fmla="*/ 36986 h 281883"/>
                  <a:gd name="connsiteX2" fmla="*/ 88335 w 196061"/>
                  <a:gd name="connsiteY2" fmla="*/ 70202 h 281883"/>
                  <a:gd name="connsiteX3" fmla="*/ 137890 w 196061"/>
                  <a:gd name="connsiteY3" fmla="*/ 135556 h 281883"/>
                  <a:gd name="connsiteX4" fmla="*/ 169489 w 196061"/>
                  <a:gd name="connsiteY4" fmla="*/ 200909 h 281883"/>
                  <a:gd name="connsiteX5" fmla="*/ 67508 w 196061"/>
                  <a:gd name="connsiteY5" fmla="*/ 281883 h 281883"/>
                  <a:gd name="connsiteX6" fmla="*/ 0 w 196061"/>
                  <a:gd name="connsiteY6" fmla="*/ 250284 h 281883"/>
                  <a:gd name="connsiteX7" fmla="*/ 539 w 196061"/>
                  <a:gd name="connsiteY7" fmla="*/ 241307 h 281883"/>
                  <a:gd name="connsiteX8" fmla="*/ 5027 w 196061"/>
                  <a:gd name="connsiteY8" fmla="*/ 219941 h 281883"/>
                  <a:gd name="connsiteX9" fmla="*/ 69842 w 196061"/>
                  <a:gd name="connsiteY9" fmla="*/ 244179 h 281883"/>
                  <a:gd name="connsiteX10" fmla="*/ 120474 w 196061"/>
                  <a:gd name="connsiteY10" fmla="*/ 203064 h 281883"/>
                  <a:gd name="connsiteX11" fmla="*/ 91747 w 196061"/>
                  <a:gd name="connsiteY11" fmla="*/ 152971 h 281883"/>
                  <a:gd name="connsiteX12" fmla="*/ 41115 w 196061"/>
                  <a:gd name="connsiteY12" fmla="*/ 73074 h 281883"/>
                  <a:gd name="connsiteX13" fmla="*/ 130708 w 196061"/>
                  <a:gd name="connsiteY13" fmla="*/ 0 h 281883"/>
                  <a:gd name="connsiteX14" fmla="*/ 196062 w 196061"/>
                  <a:gd name="connsiteY14" fmla="*/ 30343 h 281883"/>
                  <a:gd name="connsiteX15" fmla="*/ 193189 w 196061"/>
                  <a:gd name="connsiteY15" fmla="*/ 41116 h 281883"/>
                  <a:gd name="connsiteX16" fmla="*/ 182416 w 196061"/>
                  <a:gd name="connsiteY16" fmla="*/ 62302 h 2818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96061" h="281883">
                    <a:moveTo>
                      <a:pt x="182416" y="62302"/>
                    </a:moveTo>
                    <a:cubicBezTo>
                      <a:pt x="167155" y="45425"/>
                      <a:pt x="147585" y="36986"/>
                      <a:pt x="126040" y="36986"/>
                    </a:cubicBezTo>
                    <a:cubicBezTo>
                      <a:pt x="102340" y="36986"/>
                      <a:pt x="88335" y="49375"/>
                      <a:pt x="88335" y="70202"/>
                    </a:cubicBezTo>
                    <a:cubicBezTo>
                      <a:pt x="88335" y="91567"/>
                      <a:pt x="109163" y="107906"/>
                      <a:pt x="137890" y="135556"/>
                    </a:cubicBezTo>
                    <a:cubicBezTo>
                      <a:pt x="158717" y="155844"/>
                      <a:pt x="169489" y="178287"/>
                      <a:pt x="169489" y="200909"/>
                    </a:cubicBezTo>
                    <a:cubicBezTo>
                      <a:pt x="169489" y="247052"/>
                      <a:pt x="129451" y="281883"/>
                      <a:pt x="67508" y="281883"/>
                    </a:cubicBezTo>
                    <a:cubicBezTo>
                      <a:pt x="25316" y="281883"/>
                      <a:pt x="0" y="267879"/>
                      <a:pt x="0" y="250284"/>
                    </a:cubicBezTo>
                    <a:cubicBezTo>
                      <a:pt x="0" y="247411"/>
                      <a:pt x="0" y="244718"/>
                      <a:pt x="539" y="241307"/>
                    </a:cubicBezTo>
                    <a:lnTo>
                      <a:pt x="5027" y="219941"/>
                    </a:lnTo>
                    <a:cubicBezTo>
                      <a:pt x="21904" y="235741"/>
                      <a:pt x="43809" y="244179"/>
                      <a:pt x="69842" y="244179"/>
                    </a:cubicBezTo>
                    <a:cubicBezTo>
                      <a:pt x="101442" y="244179"/>
                      <a:pt x="120474" y="227302"/>
                      <a:pt x="120474" y="203064"/>
                    </a:cubicBezTo>
                    <a:cubicBezTo>
                      <a:pt x="120474" y="184571"/>
                      <a:pt x="109701" y="170387"/>
                      <a:pt x="91747" y="152971"/>
                    </a:cubicBezTo>
                    <a:cubicBezTo>
                      <a:pt x="64636" y="125860"/>
                      <a:pt x="41115" y="107906"/>
                      <a:pt x="41115" y="73074"/>
                    </a:cubicBezTo>
                    <a:cubicBezTo>
                      <a:pt x="41115" y="31420"/>
                      <a:pt x="76665" y="0"/>
                      <a:pt x="130708" y="0"/>
                    </a:cubicBezTo>
                    <a:cubicBezTo>
                      <a:pt x="171285" y="0"/>
                      <a:pt x="196062" y="15800"/>
                      <a:pt x="196062" y="30343"/>
                    </a:cubicBezTo>
                    <a:cubicBezTo>
                      <a:pt x="196062" y="33216"/>
                      <a:pt x="195523" y="36986"/>
                      <a:pt x="193189" y="41116"/>
                    </a:cubicBezTo>
                    <a:lnTo>
                      <a:pt x="182416" y="62302"/>
                    </a:lnTo>
                    <a:close/>
                  </a:path>
                </a:pathLst>
              </a:custGeom>
              <a:solidFill>
                <a:srgbClr val="00304D"/>
              </a:solidFill>
              <a:ln w="17949" cap="flat">
                <a:noFill/>
                <a:prstDash val="solid"/>
                <a:miter/>
              </a:ln>
            </p:spPr>
            <p:txBody>
              <a:bodyPr rtlCol="0" anchor="ctr"/>
              <a:lstStyle/>
              <a:p>
                <a:endParaRPr lang="nl-NL"/>
              </a:p>
            </p:txBody>
          </p:sp>
          <p:sp>
            <p:nvSpPr>
              <p:cNvPr id="44" name="Vrije vorm: vorm 43">
                <a:extLst>
                  <a:ext uri="{FF2B5EF4-FFF2-40B4-BE49-F238E27FC236}">
                    <a16:creationId xmlns:a16="http://schemas.microsoft.com/office/drawing/2014/main" id="{3A161CA0-6737-4385-9490-D3CED785C3F3}"/>
                  </a:ext>
                </a:extLst>
              </p:cNvPr>
              <p:cNvSpPr/>
              <p:nvPr/>
            </p:nvSpPr>
            <p:spPr>
              <a:xfrm>
                <a:off x="2980019" y="4533552"/>
                <a:ext cx="253874" cy="281524"/>
              </a:xfrm>
              <a:custGeom>
                <a:avLst/>
                <a:gdLst>
                  <a:gd name="connsiteX0" fmla="*/ 82231 w 253874"/>
                  <a:gd name="connsiteY0" fmla="*/ 281524 h 281524"/>
                  <a:gd name="connsiteX1" fmla="*/ 0 w 253874"/>
                  <a:gd name="connsiteY1" fmla="*/ 182416 h 281524"/>
                  <a:gd name="connsiteX2" fmla="*/ 34293 w 253874"/>
                  <a:gd name="connsiteY2" fmla="*/ 65892 h 281524"/>
                  <a:gd name="connsiteX3" fmla="*/ 142378 w 253874"/>
                  <a:gd name="connsiteY3" fmla="*/ 0 h 281524"/>
                  <a:gd name="connsiteX4" fmla="*/ 199832 w 253874"/>
                  <a:gd name="connsiteY4" fmla="*/ 28188 h 281524"/>
                  <a:gd name="connsiteX5" fmla="*/ 220121 w 253874"/>
                  <a:gd name="connsiteY5" fmla="*/ 5745 h 281524"/>
                  <a:gd name="connsiteX6" fmla="*/ 253875 w 253874"/>
                  <a:gd name="connsiteY6" fmla="*/ 5745 h 281524"/>
                  <a:gd name="connsiteX7" fmla="*/ 211682 w 253874"/>
                  <a:gd name="connsiteY7" fmla="*/ 200012 h 281524"/>
                  <a:gd name="connsiteX8" fmla="*/ 252797 w 253874"/>
                  <a:gd name="connsiteY8" fmla="*/ 251181 h 281524"/>
                  <a:gd name="connsiteX9" fmla="*/ 220121 w 253874"/>
                  <a:gd name="connsiteY9" fmla="*/ 280986 h 281524"/>
                  <a:gd name="connsiteX10" fmla="*/ 171105 w 253874"/>
                  <a:gd name="connsiteY10" fmla="*/ 225327 h 281524"/>
                  <a:gd name="connsiteX11" fmla="*/ 82231 w 253874"/>
                  <a:gd name="connsiteY11" fmla="*/ 281524 h 281524"/>
                  <a:gd name="connsiteX12" fmla="*/ 89592 w 253874"/>
                  <a:gd name="connsiteY12" fmla="*/ 66431 h 281524"/>
                  <a:gd name="connsiteX13" fmla="*/ 48477 w 253874"/>
                  <a:gd name="connsiteY13" fmla="*/ 182955 h 281524"/>
                  <a:gd name="connsiteX14" fmla="*/ 91208 w 253874"/>
                  <a:gd name="connsiteY14" fmla="*/ 241486 h 281524"/>
                  <a:gd name="connsiteX15" fmla="*/ 150278 w 253874"/>
                  <a:gd name="connsiteY15" fmla="*/ 197498 h 281524"/>
                  <a:gd name="connsiteX16" fmla="*/ 179544 w 253874"/>
                  <a:gd name="connsiteY16" fmla="*/ 86540 h 281524"/>
                  <a:gd name="connsiteX17" fmla="*/ 141301 w 253874"/>
                  <a:gd name="connsiteY17" fmla="*/ 39859 h 281524"/>
                  <a:gd name="connsiteX18" fmla="*/ 89592 w 253874"/>
                  <a:gd name="connsiteY18" fmla="*/ 66431 h 2815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53874" h="281524">
                    <a:moveTo>
                      <a:pt x="82231" y="281524"/>
                    </a:moveTo>
                    <a:cubicBezTo>
                      <a:pt x="32677" y="281524"/>
                      <a:pt x="0" y="244359"/>
                      <a:pt x="0" y="182416"/>
                    </a:cubicBezTo>
                    <a:cubicBezTo>
                      <a:pt x="0" y="140762"/>
                      <a:pt x="12389" y="100185"/>
                      <a:pt x="34293" y="65892"/>
                    </a:cubicBezTo>
                    <a:cubicBezTo>
                      <a:pt x="61224" y="24238"/>
                      <a:pt x="102340" y="0"/>
                      <a:pt x="142378" y="0"/>
                    </a:cubicBezTo>
                    <a:cubicBezTo>
                      <a:pt x="168771" y="0"/>
                      <a:pt x="187444" y="8977"/>
                      <a:pt x="199832" y="28188"/>
                    </a:cubicBezTo>
                    <a:cubicBezTo>
                      <a:pt x="206116" y="12927"/>
                      <a:pt x="212759" y="5745"/>
                      <a:pt x="220121" y="5745"/>
                    </a:cubicBezTo>
                    <a:lnTo>
                      <a:pt x="253875" y="5745"/>
                    </a:lnTo>
                    <a:cubicBezTo>
                      <a:pt x="226225" y="65354"/>
                      <a:pt x="211682" y="138069"/>
                      <a:pt x="211682" y="200012"/>
                    </a:cubicBezTo>
                    <a:cubicBezTo>
                      <a:pt x="211682" y="235561"/>
                      <a:pt x="223532" y="251181"/>
                      <a:pt x="252797" y="251181"/>
                    </a:cubicBezTo>
                    <a:cubicBezTo>
                      <a:pt x="248848" y="270931"/>
                      <a:pt x="237536" y="280986"/>
                      <a:pt x="220121" y="280986"/>
                    </a:cubicBezTo>
                    <a:cubicBezTo>
                      <a:pt x="196421" y="280986"/>
                      <a:pt x="177928" y="261236"/>
                      <a:pt x="171105" y="225327"/>
                    </a:cubicBezTo>
                    <a:cubicBezTo>
                      <a:pt x="150996" y="261236"/>
                      <a:pt x="118319" y="281524"/>
                      <a:pt x="82231" y="281524"/>
                    </a:cubicBezTo>
                    <a:close/>
                    <a:moveTo>
                      <a:pt x="89592" y="66431"/>
                    </a:moveTo>
                    <a:cubicBezTo>
                      <a:pt x="64815" y="95697"/>
                      <a:pt x="48477" y="140224"/>
                      <a:pt x="48477" y="182955"/>
                    </a:cubicBezTo>
                    <a:cubicBezTo>
                      <a:pt x="48477" y="220120"/>
                      <a:pt x="65354" y="241486"/>
                      <a:pt x="91208" y="241486"/>
                    </a:cubicBezTo>
                    <a:cubicBezTo>
                      <a:pt x="112035" y="241486"/>
                      <a:pt x="134478" y="226225"/>
                      <a:pt x="150278" y="197498"/>
                    </a:cubicBezTo>
                    <a:cubicBezTo>
                      <a:pt x="168232" y="164821"/>
                      <a:pt x="179544" y="120294"/>
                      <a:pt x="179544" y="86540"/>
                    </a:cubicBezTo>
                    <a:cubicBezTo>
                      <a:pt x="179544" y="54940"/>
                      <a:pt x="166617" y="39859"/>
                      <a:pt x="141301" y="39859"/>
                    </a:cubicBezTo>
                    <a:cubicBezTo>
                      <a:pt x="123885" y="39859"/>
                      <a:pt x="104135" y="49554"/>
                      <a:pt x="89592" y="66431"/>
                    </a:cubicBezTo>
                    <a:close/>
                  </a:path>
                </a:pathLst>
              </a:custGeom>
              <a:solidFill>
                <a:srgbClr val="00304D"/>
              </a:solidFill>
              <a:ln w="17949" cap="flat">
                <a:noFill/>
                <a:prstDash val="solid"/>
                <a:miter/>
              </a:ln>
            </p:spPr>
            <p:txBody>
              <a:bodyPr rtlCol="0" anchor="ctr"/>
              <a:lstStyle/>
              <a:p>
                <a:endParaRPr lang="nl-NL"/>
              </a:p>
            </p:txBody>
          </p:sp>
          <p:sp>
            <p:nvSpPr>
              <p:cNvPr id="45" name="Vrije vorm: vorm 44">
                <a:extLst>
                  <a:ext uri="{FF2B5EF4-FFF2-40B4-BE49-F238E27FC236}">
                    <a16:creationId xmlns:a16="http://schemas.microsoft.com/office/drawing/2014/main" id="{6B845CF6-C361-4DC5-9938-7D656CB540B4}"/>
                  </a:ext>
                </a:extLst>
              </p:cNvPr>
              <p:cNvSpPr/>
              <p:nvPr/>
            </p:nvSpPr>
            <p:spPr>
              <a:xfrm>
                <a:off x="3269264" y="4532834"/>
                <a:ext cx="391405" cy="281165"/>
              </a:xfrm>
              <a:custGeom>
                <a:avLst/>
                <a:gdLst>
                  <a:gd name="connsiteX0" fmla="*/ 351546 w 391405"/>
                  <a:gd name="connsiteY0" fmla="*/ 191573 h 281165"/>
                  <a:gd name="connsiteX1" fmla="*/ 349212 w 391405"/>
                  <a:gd name="connsiteY1" fmla="*/ 215273 h 281165"/>
                  <a:gd name="connsiteX2" fmla="*/ 373451 w 391405"/>
                  <a:gd name="connsiteY2" fmla="*/ 245616 h 281165"/>
                  <a:gd name="connsiteX3" fmla="*/ 391405 w 391405"/>
                  <a:gd name="connsiteY3" fmla="*/ 243461 h 281165"/>
                  <a:gd name="connsiteX4" fmla="*/ 380094 w 391405"/>
                  <a:gd name="connsiteY4" fmla="*/ 266443 h 281165"/>
                  <a:gd name="connsiteX5" fmla="*/ 354778 w 391405"/>
                  <a:gd name="connsiteY5" fmla="*/ 281165 h 281165"/>
                  <a:gd name="connsiteX6" fmla="*/ 302352 w 391405"/>
                  <a:gd name="connsiteY6" fmla="*/ 217607 h 281165"/>
                  <a:gd name="connsiteX7" fmla="*/ 306301 w 391405"/>
                  <a:gd name="connsiteY7" fmla="*/ 177569 h 281165"/>
                  <a:gd name="connsiteX8" fmla="*/ 323179 w 391405"/>
                  <a:gd name="connsiteY8" fmla="*/ 71817 h 281165"/>
                  <a:gd name="connsiteX9" fmla="*/ 324256 w 391405"/>
                  <a:gd name="connsiteY9" fmla="*/ 58352 h 281165"/>
                  <a:gd name="connsiteX10" fmla="*/ 301095 w 391405"/>
                  <a:gd name="connsiteY10" fmla="*/ 39679 h 281165"/>
                  <a:gd name="connsiteX11" fmla="*/ 221198 w 391405"/>
                  <a:gd name="connsiteY11" fmla="*/ 123526 h 281165"/>
                  <a:gd name="connsiteX12" fmla="*/ 196959 w 391405"/>
                  <a:gd name="connsiteY12" fmla="*/ 277215 h 281165"/>
                  <a:gd name="connsiteX13" fmla="*/ 150278 w 391405"/>
                  <a:gd name="connsiteY13" fmla="*/ 277215 h 281165"/>
                  <a:gd name="connsiteX14" fmla="*/ 181878 w 391405"/>
                  <a:gd name="connsiteY14" fmla="*/ 75049 h 281165"/>
                  <a:gd name="connsiteX15" fmla="*/ 182955 w 391405"/>
                  <a:gd name="connsiteY15" fmla="*/ 63738 h 281165"/>
                  <a:gd name="connsiteX16" fmla="*/ 158717 w 391405"/>
                  <a:gd name="connsiteY16" fmla="*/ 40038 h 281165"/>
                  <a:gd name="connsiteX17" fmla="*/ 80974 w 391405"/>
                  <a:gd name="connsiteY17" fmla="*/ 124424 h 281165"/>
                  <a:gd name="connsiteX18" fmla="*/ 56736 w 391405"/>
                  <a:gd name="connsiteY18" fmla="*/ 277036 h 281165"/>
                  <a:gd name="connsiteX19" fmla="*/ 9516 w 391405"/>
                  <a:gd name="connsiteY19" fmla="*/ 277036 h 281165"/>
                  <a:gd name="connsiteX20" fmla="*/ 40397 w 391405"/>
                  <a:gd name="connsiteY20" fmla="*/ 79897 h 281165"/>
                  <a:gd name="connsiteX21" fmla="*/ 42731 w 391405"/>
                  <a:gd name="connsiteY21" fmla="*/ 61943 h 281165"/>
                  <a:gd name="connsiteX22" fmla="*/ 16338 w 391405"/>
                  <a:gd name="connsiteY22" fmla="*/ 36088 h 281165"/>
                  <a:gd name="connsiteX23" fmla="*/ 0 w 391405"/>
                  <a:gd name="connsiteY23" fmla="*/ 38243 h 281165"/>
                  <a:gd name="connsiteX24" fmla="*/ 10773 w 391405"/>
                  <a:gd name="connsiteY24" fmla="*/ 16339 h 281165"/>
                  <a:gd name="connsiteX25" fmla="*/ 36627 w 391405"/>
                  <a:gd name="connsiteY25" fmla="*/ 2873 h 281165"/>
                  <a:gd name="connsiteX26" fmla="*/ 85642 w 391405"/>
                  <a:gd name="connsiteY26" fmla="*/ 41116 h 281165"/>
                  <a:gd name="connsiteX27" fmla="*/ 170028 w 391405"/>
                  <a:gd name="connsiteY27" fmla="*/ 539 h 281165"/>
                  <a:gd name="connsiteX28" fmla="*/ 226943 w 391405"/>
                  <a:gd name="connsiteY28" fmla="*/ 39320 h 281165"/>
                  <a:gd name="connsiteX29" fmla="*/ 312586 w 391405"/>
                  <a:gd name="connsiteY29" fmla="*/ 0 h 281165"/>
                  <a:gd name="connsiteX30" fmla="*/ 371117 w 391405"/>
                  <a:gd name="connsiteY30" fmla="*/ 53504 h 281165"/>
                  <a:gd name="connsiteX31" fmla="*/ 368244 w 391405"/>
                  <a:gd name="connsiteY31" fmla="*/ 84385 h 281165"/>
                  <a:gd name="connsiteX32" fmla="*/ 351546 w 391405"/>
                  <a:gd name="connsiteY32" fmla="*/ 191573 h 2811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391405" h="281165">
                    <a:moveTo>
                      <a:pt x="351546" y="191573"/>
                    </a:moveTo>
                    <a:cubicBezTo>
                      <a:pt x="349931" y="200550"/>
                      <a:pt x="349212" y="208450"/>
                      <a:pt x="349212" y="215273"/>
                    </a:cubicBezTo>
                    <a:cubicBezTo>
                      <a:pt x="349212" y="236100"/>
                      <a:pt x="357112" y="245616"/>
                      <a:pt x="373451" y="245616"/>
                    </a:cubicBezTo>
                    <a:cubicBezTo>
                      <a:pt x="377939" y="245616"/>
                      <a:pt x="384223" y="245077"/>
                      <a:pt x="391405" y="243461"/>
                    </a:cubicBezTo>
                    <a:lnTo>
                      <a:pt x="380094" y="266443"/>
                    </a:lnTo>
                    <a:cubicBezTo>
                      <a:pt x="375067" y="275959"/>
                      <a:pt x="366628" y="281165"/>
                      <a:pt x="354778" y="281165"/>
                    </a:cubicBezTo>
                    <a:cubicBezTo>
                      <a:pt x="324435" y="281165"/>
                      <a:pt x="302352" y="257466"/>
                      <a:pt x="302352" y="217607"/>
                    </a:cubicBezTo>
                    <a:cubicBezTo>
                      <a:pt x="302352" y="206834"/>
                      <a:pt x="303967" y="193369"/>
                      <a:pt x="306301" y="177569"/>
                    </a:cubicBezTo>
                    <a:lnTo>
                      <a:pt x="323179" y="71817"/>
                    </a:lnTo>
                    <a:cubicBezTo>
                      <a:pt x="323717" y="67329"/>
                      <a:pt x="324256" y="62840"/>
                      <a:pt x="324256" y="58352"/>
                    </a:cubicBezTo>
                    <a:cubicBezTo>
                      <a:pt x="324256" y="46502"/>
                      <a:pt x="315279" y="39679"/>
                      <a:pt x="301095" y="39679"/>
                    </a:cubicBezTo>
                    <a:cubicBezTo>
                      <a:pt x="263391" y="39679"/>
                      <a:pt x="229636" y="68406"/>
                      <a:pt x="221198" y="123526"/>
                    </a:cubicBezTo>
                    <a:lnTo>
                      <a:pt x="196959" y="277215"/>
                    </a:lnTo>
                    <a:lnTo>
                      <a:pt x="150278" y="277215"/>
                    </a:lnTo>
                    <a:lnTo>
                      <a:pt x="181878" y="75049"/>
                    </a:lnTo>
                    <a:cubicBezTo>
                      <a:pt x="182416" y="71099"/>
                      <a:pt x="182955" y="67149"/>
                      <a:pt x="182955" y="63738"/>
                    </a:cubicBezTo>
                    <a:cubicBezTo>
                      <a:pt x="182955" y="47938"/>
                      <a:pt x="175055" y="40038"/>
                      <a:pt x="158717" y="40038"/>
                    </a:cubicBezTo>
                    <a:cubicBezTo>
                      <a:pt x="122628" y="40038"/>
                      <a:pt x="89951" y="68765"/>
                      <a:pt x="80974" y="124424"/>
                    </a:cubicBezTo>
                    <a:lnTo>
                      <a:pt x="56736" y="277036"/>
                    </a:lnTo>
                    <a:lnTo>
                      <a:pt x="9516" y="277036"/>
                    </a:lnTo>
                    <a:lnTo>
                      <a:pt x="40397" y="79897"/>
                    </a:lnTo>
                    <a:cubicBezTo>
                      <a:pt x="41475" y="71997"/>
                      <a:pt x="42731" y="66431"/>
                      <a:pt x="42731" y="61943"/>
                    </a:cubicBezTo>
                    <a:cubicBezTo>
                      <a:pt x="42731" y="45604"/>
                      <a:pt x="31959" y="36088"/>
                      <a:pt x="16338" y="36088"/>
                    </a:cubicBezTo>
                    <a:cubicBezTo>
                      <a:pt x="10773" y="36088"/>
                      <a:pt x="5745" y="36627"/>
                      <a:pt x="0" y="38243"/>
                    </a:cubicBezTo>
                    <a:lnTo>
                      <a:pt x="10773" y="16339"/>
                    </a:lnTo>
                    <a:cubicBezTo>
                      <a:pt x="15261" y="6823"/>
                      <a:pt x="23161" y="2873"/>
                      <a:pt x="36627" y="2873"/>
                    </a:cubicBezTo>
                    <a:cubicBezTo>
                      <a:pt x="63558" y="2873"/>
                      <a:pt x="79358" y="15261"/>
                      <a:pt x="85642" y="41116"/>
                    </a:cubicBezTo>
                    <a:cubicBezTo>
                      <a:pt x="110958" y="14004"/>
                      <a:pt x="141301" y="539"/>
                      <a:pt x="170028" y="539"/>
                    </a:cubicBezTo>
                    <a:cubicBezTo>
                      <a:pt x="200909" y="539"/>
                      <a:pt x="220659" y="14004"/>
                      <a:pt x="226943" y="39320"/>
                    </a:cubicBezTo>
                    <a:cubicBezTo>
                      <a:pt x="251720" y="13466"/>
                      <a:pt x="282602" y="0"/>
                      <a:pt x="312586" y="0"/>
                    </a:cubicBezTo>
                    <a:cubicBezTo>
                      <a:pt x="349212" y="0"/>
                      <a:pt x="371117" y="20289"/>
                      <a:pt x="371117" y="53504"/>
                    </a:cubicBezTo>
                    <a:cubicBezTo>
                      <a:pt x="371117" y="61404"/>
                      <a:pt x="370578" y="72177"/>
                      <a:pt x="368244" y="84385"/>
                    </a:cubicBezTo>
                    <a:lnTo>
                      <a:pt x="351546" y="191573"/>
                    </a:lnTo>
                    <a:close/>
                  </a:path>
                </a:pathLst>
              </a:custGeom>
              <a:solidFill>
                <a:srgbClr val="00304D"/>
              </a:solidFill>
              <a:ln w="17949" cap="flat">
                <a:noFill/>
                <a:prstDash val="solid"/>
                <a:miter/>
              </a:ln>
            </p:spPr>
            <p:txBody>
              <a:bodyPr rtlCol="0" anchor="ctr"/>
              <a:lstStyle/>
              <a:p>
                <a:endParaRPr lang="nl-NL"/>
              </a:p>
            </p:txBody>
          </p:sp>
          <p:sp>
            <p:nvSpPr>
              <p:cNvPr id="46" name="Vrije vorm: vorm 45">
                <a:extLst>
                  <a:ext uri="{FF2B5EF4-FFF2-40B4-BE49-F238E27FC236}">
                    <a16:creationId xmlns:a16="http://schemas.microsoft.com/office/drawing/2014/main" id="{B5FB7C7F-188F-4004-927C-E5FF2F14AD43}"/>
                  </a:ext>
                </a:extLst>
              </p:cNvPr>
              <p:cNvSpPr/>
              <p:nvPr/>
            </p:nvSpPr>
            <p:spPr>
              <a:xfrm>
                <a:off x="3694962" y="4532295"/>
                <a:ext cx="202525" cy="283140"/>
              </a:xfrm>
              <a:custGeom>
                <a:avLst/>
                <a:gdLst>
                  <a:gd name="connsiteX0" fmla="*/ 47759 w 202525"/>
                  <a:gd name="connsiteY0" fmla="*/ 177389 h 283140"/>
                  <a:gd name="connsiteX1" fmla="*/ 101801 w 202525"/>
                  <a:gd name="connsiteY1" fmla="*/ 242204 h 283140"/>
                  <a:gd name="connsiteX2" fmla="*/ 175594 w 202525"/>
                  <a:gd name="connsiteY2" fmla="*/ 206655 h 283140"/>
                  <a:gd name="connsiteX3" fmla="*/ 171644 w 202525"/>
                  <a:gd name="connsiteY3" fmla="*/ 231970 h 283140"/>
                  <a:gd name="connsiteX4" fmla="*/ 88874 w 202525"/>
                  <a:gd name="connsiteY4" fmla="*/ 283140 h 283140"/>
                  <a:gd name="connsiteX5" fmla="*/ 0 w 202525"/>
                  <a:gd name="connsiteY5" fmla="*/ 178466 h 283140"/>
                  <a:gd name="connsiteX6" fmla="*/ 47220 w 202525"/>
                  <a:gd name="connsiteY6" fmla="*/ 47938 h 283140"/>
                  <a:gd name="connsiteX7" fmla="*/ 142917 w 202525"/>
                  <a:gd name="connsiteY7" fmla="*/ 0 h 283140"/>
                  <a:gd name="connsiteX8" fmla="*/ 202525 w 202525"/>
                  <a:gd name="connsiteY8" fmla="*/ 49554 h 283140"/>
                  <a:gd name="connsiteX9" fmla="*/ 49913 w 202525"/>
                  <a:gd name="connsiteY9" fmla="*/ 156562 h 283140"/>
                  <a:gd name="connsiteX10" fmla="*/ 47759 w 202525"/>
                  <a:gd name="connsiteY10" fmla="*/ 177389 h 283140"/>
                  <a:gd name="connsiteX11" fmla="*/ 159255 w 202525"/>
                  <a:gd name="connsiteY11" fmla="*/ 56915 h 283140"/>
                  <a:gd name="connsiteX12" fmla="*/ 136094 w 202525"/>
                  <a:gd name="connsiteY12" fmla="*/ 35011 h 283140"/>
                  <a:gd name="connsiteX13" fmla="*/ 54940 w 202525"/>
                  <a:gd name="connsiteY13" fmla="*/ 124603 h 283140"/>
                  <a:gd name="connsiteX14" fmla="*/ 159255 w 202525"/>
                  <a:gd name="connsiteY14" fmla="*/ 56915 h 2831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02525" h="283140">
                    <a:moveTo>
                      <a:pt x="47759" y="177389"/>
                    </a:moveTo>
                    <a:cubicBezTo>
                      <a:pt x="47759" y="217427"/>
                      <a:pt x="68047" y="242204"/>
                      <a:pt x="101801" y="242204"/>
                    </a:cubicBezTo>
                    <a:cubicBezTo>
                      <a:pt x="126578" y="242204"/>
                      <a:pt x="150817" y="230355"/>
                      <a:pt x="175594" y="206655"/>
                    </a:cubicBezTo>
                    <a:lnTo>
                      <a:pt x="171644" y="231970"/>
                    </a:lnTo>
                    <a:cubicBezTo>
                      <a:pt x="167155" y="262852"/>
                      <a:pt x="133940" y="283140"/>
                      <a:pt x="88874" y="283140"/>
                    </a:cubicBezTo>
                    <a:cubicBezTo>
                      <a:pt x="33754" y="283140"/>
                      <a:pt x="0" y="244359"/>
                      <a:pt x="0" y="178466"/>
                    </a:cubicBezTo>
                    <a:cubicBezTo>
                      <a:pt x="0" y="129990"/>
                      <a:pt x="16877" y="83308"/>
                      <a:pt x="47220" y="47938"/>
                    </a:cubicBezTo>
                    <a:cubicBezTo>
                      <a:pt x="73613" y="17057"/>
                      <a:pt x="109163" y="0"/>
                      <a:pt x="142917" y="0"/>
                    </a:cubicBezTo>
                    <a:cubicBezTo>
                      <a:pt x="179005" y="0"/>
                      <a:pt x="202525" y="21904"/>
                      <a:pt x="202525" y="49554"/>
                    </a:cubicBezTo>
                    <a:cubicBezTo>
                      <a:pt x="202525" y="109163"/>
                      <a:pt x="146149" y="154228"/>
                      <a:pt x="49913" y="156562"/>
                    </a:cubicBezTo>
                    <a:cubicBezTo>
                      <a:pt x="48836" y="164462"/>
                      <a:pt x="47759" y="171285"/>
                      <a:pt x="47759" y="177389"/>
                    </a:cubicBezTo>
                    <a:close/>
                    <a:moveTo>
                      <a:pt x="159255" y="56915"/>
                    </a:moveTo>
                    <a:cubicBezTo>
                      <a:pt x="159255" y="43450"/>
                      <a:pt x="150278" y="35011"/>
                      <a:pt x="136094" y="35011"/>
                    </a:cubicBezTo>
                    <a:cubicBezTo>
                      <a:pt x="107906" y="35011"/>
                      <a:pt x="70740" y="67688"/>
                      <a:pt x="54940" y="124603"/>
                    </a:cubicBezTo>
                    <a:cubicBezTo>
                      <a:pt x="119217" y="121731"/>
                      <a:pt x="159255" y="87977"/>
                      <a:pt x="159255" y="56915"/>
                    </a:cubicBezTo>
                    <a:close/>
                  </a:path>
                </a:pathLst>
              </a:custGeom>
              <a:solidFill>
                <a:srgbClr val="00304D"/>
              </a:solidFill>
              <a:ln w="17949" cap="flat">
                <a:noFill/>
                <a:prstDash val="solid"/>
                <a:miter/>
              </a:ln>
            </p:spPr>
            <p:txBody>
              <a:bodyPr rtlCol="0" anchor="ctr"/>
              <a:lstStyle/>
              <a:p>
                <a:endParaRPr lang="nl-NL"/>
              </a:p>
            </p:txBody>
          </p:sp>
          <p:sp>
            <p:nvSpPr>
              <p:cNvPr id="47" name="Vrije vorm: vorm 46">
                <a:extLst>
                  <a:ext uri="{FF2B5EF4-FFF2-40B4-BE49-F238E27FC236}">
                    <a16:creationId xmlns:a16="http://schemas.microsoft.com/office/drawing/2014/main" id="{D5E75500-0AD5-4798-9EDD-6BD149D206D5}"/>
                  </a:ext>
                </a:extLst>
              </p:cNvPr>
              <p:cNvSpPr/>
              <p:nvPr/>
            </p:nvSpPr>
            <p:spPr>
              <a:xfrm>
                <a:off x="3921726" y="4533013"/>
                <a:ext cx="256208" cy="282781"/>
              </a:xfrm>
              <a:custGeom>
                <a:avLst/>
                <a:gdLst>
                  <a:gd name="connsiteX0" fmla="*/ 173439 w 256208"/>
                  <a:gd name="connsiteY0" fmla="*/ 0 h 282781"/>
                  <a:gd name="connsiteX1" fmla="*/ 236998 w 256208"/>
                  <a:gd name="connsiteY1" fmla="*/ 49015 h 282781"/>
                  <a:gd name="connsiteX2" fmla="*/ 235382 w 256208"/>
                  <a:gd name="connsiteY2" fmla="*/ 69304 h 282781"/>
                  <a:gd name="connsiteX3" fmla="*/ 212939 w 256208"/>
                  <a:gd name="connsiteY3" fmla="*/ 208270 h 282781"/>
                  <a:gd name="connsiteX4" fmla="*/ 211861 w 256208"/>
                  <a:gd name="connsiteY4" fmla="*/ 220659 h 282781"/>
                  <a:gd name="connsiteX5" fmla="*/ 242743 w 256208"/>
                  <a:gd name="connsiteY5" fmla="*/ 247770 h 282781"/>
                  <a:gd name="connsiteX6" fmla="*/ 256209 w 256208"/>
                  <a:gd name="connsiteY6" fmla="*/ 246693 h 282781"/>
                  <a:gd name="connsiteX7" fmla="*/ 242743 w 256208"/>
                  <a:gd name="connsiteY7" fmla="*/ 270393 h 282781"/>
                  <a:gd name="connsiteX8" fmla="*/ 217427 w 256208"/>
                  <a:gd name="connsiteY8" fmla="*/ 282781 h 282781"/>
                  <a:gd name="connsiteX9" fmla="*/ 163923 w 256208"/>
                  <a:gd name="connsiteY9" fmla="*/ 228738 h 282781"/>
                  <a:gd name="connsiteX10" fmla="*/ 165539 w 256208"/>
                  <a:gd name="connsiteY10" fmla="*/ 209527 h 282781"/>
                  <a:gd name="connsiteX11" fmla="*/ 187443 w 256208"/>
                  <a:gd name="connsiteY11" fmla="*/ 72176 h 282781"/>
                  <a:gd name="connsiteX12" fmla="*/ 188521 w 256208"/>
                  <a:gd name="connsiteY12" fmla="*/ 60327 h 282781"/>
                  <a:gd name="connsiteX13" fmla="*/ 163744 w 256208"/>
                  <a:gd name="connsiteY13" fmla="*/ 39500 h 282781"/>
                  <a:gd name="connsiteX14" fmla="*/ 82051 w 256208"/>
                  <a:gd name="connsiteY14" fmla="*/ 113292 h 282781"/>
                  <a:gd name="connsiteX15" fmla="*/ 56197 w 256208"/>
                  <a:gd name="connsiteY15" fmla="*/ 277036 h 282781"/>
                  <a:gd name="connsiteX16" fmla="*/ 8977 w 256208"/>
                  <a:gd name="connsiteY16" fmla="*/ 277036 h 282781"/>
                  <a:gd name="connsiteX17" fmla="*/ 39859 w 256208"/>
                  <a:gd name="connsiteY17" fmla="*/ 78281 h 282781"/>
                  <a:gd name="connsiteX18" fmla="*/ 42193 w 256208"/>
                  <a:gd name="connsiteY18" fmla="*/ 57454 h 282781"/>
                  <a:gd name="connsiteX19" fmla="*/ 16877 w 256208"/>
                  <a:gd name="connsiteY19" fmla="*/ 32677 h 282781"/>
                  <a:gd name="connsiteX20" fmla="*/ 0 w 256208"/>
                  <a:gd name="connsiteY20" fmla="*/ 36088 h 282781"/>
                  <a:gd name="connsiteX21" fmla="*/ 12927 w 256208"/>
                  <a:gd name="connsiteY21" fmla="*/ 10772 h 282781"/>
                  <a:gd name="connsiteX22" fmla="*/ 39320 w 256208"/>
                  <a:gd name="connsiteY22" fmla="*/ 0 h 282781"/>
                  <a:gd name="connsiteX23" fmla="*/ 84924 w 256208"/>
                  <a:gd name="connsiteY23" fmla="*/ 41115 h 282781"/>
                  <a:gd name="connsiteX24" fmla="*/ 173439 w 256208"/>
                  <a:gd name="connsiteY24" fmla="*/ 0 h 2827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56208" h="282781">
                    <a:moveTo>
                      <a:pt x="173439" y="0"/>
                    </a:moveTo>
                    <a:cubicBezTo>
                      <a:pt x="214555" y="0"/>
                      <a:pt x="236998" y="17416"/>
                      <a:pt x="236998" y="49015"/>
                    </a:cubicBezTo>
                    <a:cubicBezTo>
                      <a:pt x="236998" y="54043"/>
                      <a:pt x="236459" y="60865"/>
                      <a:pt x="235382" y="69304"/>
                    </a:cubicBezTo>
                    <a:lnTo>
                      <a:pt x="212939" y="208270"/>
                    </a:lnTo>
                    <a:cubicBezTo>
                      <a:pt x="212400" y="212759"/>
                      <a:pt x="211861" y="216709"/>
                      <a:pt x="211861" y="220659"/>
                    </a:cubicBezTo>
                    <a:cubicBezTo>
                      <a:pt x="211861" y="239152"/>
                      <a:pt x="221377" y="247770"/>
                      <a:pt x="242743" y="247770"/>
                    </a:cubicBezTo>
                    <a:cubicBezTo>
                      <a:pt x="246693" y="247770"/>
                      <a:pt x="251182" y="247231"/>
                      <a:pt x="256209" y="246693"/>
                    </a:cubicBezTo>
                    <a:lnTo>
                      <a:pt x="242743" y="270393"/>
                    </a:lnTo>
                    <a:cubicBezTo>
                      <a:pt x="237716" y="279908"/>
                      <a:pt x="230355" y="282781"/>
                      <a:pt x="217427" y="282781"/>
                    </a:cubicBezTo>
                    <a:cubicBezTo>
                      <a:pt x="185828" y="282781"/>
                      <a:pt x="163923" y="261415"/>
                      <a:pt x="163923" y="228738"/>
                    </a:cubicBezTo>
                    <a:cubicBezTo>
                      <a:pt x="163923" y="222634"/>
                      <a:pt x="164462" y="215811"/>
                      <a:pt x="165539" y="209527"/>
                    </a:cubicBezTo>
                    <a:lnTo>
                      <a:pt x="187443" y="72176"/>
                    </a:lnTo>
                    <a:cubicBezTo>
                      <a:pt x="187982" y="68226"/>
                      <a:pt x="188521" y="64277"/>
                      <a:pt x="188521" y="60327"/>
                    </a:cubicBezTo>
                    <a:cubicBezTo>
                      <a:pt x="188521" y="47400"/>
                      <a:pt x="179544" y="39500"/>
                      <a:pt x="163744" y="39500"/>
                    </a:cubicBezTo>
                    <a:cubicBezTo>
                      <a:pt x="127656" y="39500"/>
                      <a:pt x="89413" y="68226"/>
                      <a:pt x="82051" y="113292"/>
                    </a:cubicBezTo>
                    <a:lnTo>
                      <a:pt x="56197" y="277036"/>
                    </a:lnTo>
                    <a:lnTo>
                      <a:pt x="8977" y="277036"/>
                    </a:lnTo>
                    <a:lnTo>
                      <a:pt x="39859" y="78281"/>
                    </a:lnTo>
                    <a:cubicBezTo>
                      <a:pt x="41475" y="68765"/>
                      <a:pt x="42193" y="61943"/>
                      <a:pt x="42193" y="57454"/>
                    </a:cubicBezTo>
                    <a:cubicBezTo>
                      <a:pt x="42193" y="42193"/>
                      <a:pt x="32677" y="32677"/>
                      <a:pt x="16877" y="32677"/>
                    </a:cubicBezTo>
                    <a:cubicBezTo>
                      <a:pt x="10593" y="32677"/>
                      <a:pt x="5027" y="33754"/>
                      <a:pt x="0" y="36088"/>
                    </a:cubicBezTo>
                    <a:lnTo>
                      <a:pt x="12927" y="10772"/>
                    </a:lnTo>
                    <a:cubicBezTo>
                      <a:pt x="16877" y="3411"/>
                      <a:pt x="25316" y="0"/>
                      <a:pt x="39320" y="0"/>
                    </a:cubicBezTo>
                    <a:cubicBezTo>
                      <a:pt x="64636" y="0"/>
                      <a:pt x="78820" y="12927"/>
                      <a:pt x="84924" y="41115"/>
                    </a:cubicBezTo>
                    <a:cubicBezTo>
                      <a:pt x="111497" y="13466"/>
                      <a:pt x="141480" y="0"/>
                      <a:pt x="173439" y="0"/>
                    </a:cubicBezTo>
                    <a:close/>
                  </a:path>
                </a:pathLst>
              </a:custGeom>
              <a:solidFill>
                <a:srgbClr val="00304D"/>
              </a:solidFill>
              <a:ln w="17949" cap="flat">
                <a:noFill/>
                <a:prstDash val="solid"/>
                <a:miter/>
              </a:ln>
            </p:spPr>
            <p:txBody>
              <a:bodyPr rtlCol="0" anchor="ctr"/>
              <a:lstStyle/>
              <a:p>
                <a:endParaRPr lang="nl-NL"/>
              </a:p>
            </p:txBody>
          </p:sp>
          <p:sp>
            <p:nvSpPr>
              <p:cNvPr id="48" name="Vrije vorm: vorm 47">
                <a:extLst>
                  <a:ext uri="{FF2B5EF4-FFF2-40B4-BE49-F238E27FC236}">
                    <a16:creationId xmlns:a16="http://schemas.microsoft.com/office/drawing/2014/main" id="{2483D3DD-5C85-4C35-8093-B194B92CAEA7}"/>
                  </a:ext>
                </a:extLst>
              </p:cNvPr>
              <p:cNvSpPr/>
              <p:nvPr/>
            </p:nvSpPr>
            <p:spPr>
              <a:xfrm>
                <a:off x="4354246" y="4532834"/>
                <a:ext cx="391405" cy="281165"/>
              </a:xfrm>
              <a:custGeom>
                <a:avLst/>
                <a:gdLst>
                  <a:gd name="connsiteX0" fmla="*/ 351547 w 391405"/>
                  <a:gd name="connsiteY0" fmla="*/ 191573 h 281165"/>
                  <a:gd name="connsiteX1" fmla="*/ 349213 w 391405"/>
                  <a:gd name="connsiteY1" fmla="*/ 215273 h 281165"/>
                  <a:gd name="connsiteX2" fmla="*/ 373451 w 391405"/>
                  <a:gd name="connsiteY2" fmla="*/ 245616 h 281165"/>
                  <a:gd name="connsiteX3" fmla="*/ 391405 w 391405"/>
                  <a:gd name="connsiteY3" fmla="*/ 243461 h 281165"/>
                  <a:gd name="connsiteX4" fmla="*/ 380094 w 391405"/>
                  <a:gd name="connsiteY4" fmla="*/ 266443 h 281165"/>
                  <a:gd name="connsiteX5" fmla="*/ 354778 w 391405"/>
                  <a:gd name="connsiteY5" fmla="*/ 281165 h 281165"/>
                  <a:gd name="connsiteX6" fmla="*/ 302352 w 391405"/>
                  <a:gd name="connsiteY6" fmla="*/ 217607 h 281165"/>
                  <a:gd name="connsiteX7" fmla="*/ 306302 w 391405"/>
                  <a:gd name="connsiteY7" fmla="*/ 177569 h 281165"/>
                  <a:gd name="connsiteX8" fmla="*/ 323179 w 391405"/>
                  <a:gd name="connsiteY8" fmla="*/ 71817 h 281165"/>
                  <a:gd name="connsiteX9" fmla="*/ 324256 w 391405"/>
                  <a:gd name="connsiteY9" fmla="*/ 58352 h 281165"/>
                  <a:gd name="connsiteX10" fmla="*/ 301095 w 391405"/>
                  <a:gd name="connsiteY10" fmla="*/ 39679 h 281165"/>
                  <a:gd name="connsiteX11" fmla="*/ 221198 w 391405"/>
                  <a:gd name="connsiteY11" fmla="*/ 123526 h 281165"/>
                  <a:gd name="connsiteX12" fmla="*/ 196959 w 391405"/>
                  <a:gd name="connsiteY12" fmla="*/ 277215 h 281165"/>
                  <a:gd name="connsiteX13" fmla="*/ 150278 w 391405"/>
                  <a:gd name="connsiteY13" fmla="*/ 277215 h 281165"/>
                  <a:gd name="connsiteX14" fmla="*/ 181878 w 391405"/>
                  <a:gd name="connsiteY14" fmla="*/ 75049 h 281165"/>
                  <a:gd name="connsiteX15" fmla="*/ 182955 w 391405"/>
                  <a:gd name="connsiteY15" fmla="*/ 63738 h 281165"/>
                  <a:gd name="connsiteX16" fmla="*/ 158717 w 391405"/>
                  <a:gd name="connsiteY16" fmla="*/ 40038 h 281165"/>
                  <a:gd name="connsiteX17" fmla="*/ 80974 w 391405"/>
                  <a:gd name="connsiteY17" fmla="*/ 124424 h 281165"/>
                  <a:gd name="connsiteX18" fmla="*/ 56736 w 391405"/>
                  <a:gd name="connsiteY18" fmla="*/ 277036 h 281165"/>
                  <a:gd name="connsiteX19" fmla="*/ 9516 w 391405"/>
                  <a:gd name="connsiteY19" fmla="*/ 277036 h 281165"/>
                  <a:gd name="connsiteX20" fmla="*/ 40397 w 391405"/>
                  <a:gd name="connsiteY20" fmla="*/ 79897 h 281165"/>
                  <a:gd name="connsiteX21" fmla="*/ 42731 w 391405"/>
                  <a:gd name="connsiteY21" fmla="*/ 61943 h 281165"/>
                  <a:gd name="connsiteX22" fmla="*/ 16339 w 391405"/>
                  <a:gd name="connsiteY22" fmla="*/ 36088 h 281165"/>
                  <a:gd name="connsiteX23" fmla="*/ 0 w 391405"/>
                  <a:gd name="connsiteY23" fmla="*/ 38243 h 281165"/>
                  <a:gd name="connsiteX24" fmla="*/ 10773 w 391405"/>
                  <a:gd name="connsiteY24" fmla="*/ 16339 h 281165"/>
                  <a:gd name="connsiteX25" fmla="*/ 36627 w 391405"/>
                  <a:gd name="connsiteY25" fmla="*/ 2873 h 281165"/>
                  <a:gd name="connsiteX26" fmla="*/ 85642 w 391405"/>
                  <a:gd name="connsiteY26" fmla="*/ 41116 h 281165"/>
                  <a:gd name="connsiteX27" fmla="*/ 170028 w 391405"/>
                  <a:gd name="connsiteY27" fmla="*/ 539 h 281165"/>
                  <a:gd name="connsiteX28" fmla="*/ 226943 w 391405"/>
                  <a:gd name="connsiteY28" fmla="*/ 39320 h 281165"/>
                  <a:gd name="connsiteX29" fmla="*/ 312586 w 391405"/>
                  <a:gd name="connsiteY29" fmla="*/ 0 h 281165"/>
                  <a:gd name="connsiteX30" fmla="*/ 371117 w 391405"/>
                  <a:gd name="connsiteY30" fmla="*/ 53504 h 281165"/>
                  <a:gd name="connsiteX31" fmla="*/ 368244 w 391405"/>
                  <a:gd name="connsiteY31" fmla="*/ 84385 h 281165"/>
                  <a:gd name="connsiteX32" fmla="*/ 351547 w 391405"/>
                  <a:gd name="connsiteY32" fmla="*/ 191573 h 2811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391405" h="281165">
                    <a:moveTo>
                      <a:pt x="351547" y="191573"/>
                    </a:moveTo>
                    <a:cubicBezTo>
                      <a:pt x="349931" y="200550"/>
                      <a:pt x="349213" y="208450"/>
                      <a:pt x="349213" y="215273"/>
                    </a:cubicBezTo>
                    <a:cubicBezTo>
                      <a:pt x="349213" y="236100"/>
                      <a:pt x="357112" y="245616"/>
                      <a:pt x="373451" y="245616"/>
                    </a:cubicBezTo>
                    <a:cubicBezTo>
                      <a:pt x="377939" y="245616"/>
                      <a:pt x="384223" y="245077"/>
                      <a:pt x="391405" y="243461"/>
                    </a:cubicBezTo>
                    <a:lnTo>
                      <a:pt x="380094" y="266443"/>
                    </a:lnTo>
                    <a:cubicBezTo>
                      <a:pt x="375067" y="275959"/>
                      <a:pt x="366628" y="281165"/>
                      <a:pt x="354778" y="281165"/>
                    </a:cubicBezTo>
                    <a:cubicBezTo>
                      <a:pt x="324435" y="281165"/>
                      <a:pt x="302352" y="257466"/>
                      <a:pt x="302352" y="217607"/>
                    </a:cubicBezTo>
                    <a:cubicBezTo>
                      <a:pt x="302352" y="206834"/>
                      <a:pt x="303967" y="193369"/>
                      <a:pt x="306302" y="177569"/>
                    </a:cubicBezTo>
                    <a:lnTo>
                      <a:pt x="323179" y="71817"/>
                    </a:lnTo>
                    <a:cubicBezTo>
                      <a:pt x="323717" y="67329"/>
                      <a:pt x="324256" y="62840"/>
                      <a:pt x="324256" y="58352"/>
                    </a:cubicBezTo>
                    <a:cubicBezTo>
                      <a:pt x="324256" y="46502"/>
                      <a:pt x="315279" y="39679"/>
                      <a:pt x="301095" y="39679"/>
                    </a:cubicBezTo>
                    <a:cubicBezTo>
                      <a:pt x="263391" y="39679"/>
                      <a:pt x="229636" y="68406"/>
                      <a:pt x="221198" y="123526"/>
                    </a:cubicBezTo>
                    <a:lnTo>
                      <a:pt x="196959" y="277215"/>
                    </a:lnTo>
                    <a:lnTo>
                      <a:pt x="150278" y="277215"/>
                    </a:lnTo>
                    <a:lnTo>
                      <a:pt x="181878" y="75049"/>
                    </a:lnTo>
                    <a:cubicBezTo>
                      <a:pt x="182416" y="71099"/>
                      <a:pt x="182955" y="67149"/>
                      <a:pt x="182955" y="63738"/>
                    </a:cubicBezTo>
                    <a:cubicBezTo>
                      <a:pt x="182955" y="47938"/>
                      <a:pt x="175055" y="40038"/>
                      <a:pt x="158717" y="40038"/>
                    </a:cubicBezTo>
                    <a:cubicBezTo>
                      <a:pt x="122628" y="40038"/>
                      <a:pt x="89951" y="68765"/>
                      <a:pt x="80974" y="124424"/>
                    </a:cubicBezTo>
                    <a:lnTo>
                      <a:pt x="56736" y="277036"/>
                    </a:lnTo>
                    <a:lnTo>
                      <a:pt x="9516" y="277036"/>
                    </a:lnTo>
                    <a:lnTo>
                      <a:pt x="40397" y="79897"/>
                    </a:lnTo>
                    <a:cubicBezTo>
                      <a:pt x="41475" y="71997"/>
                      <a:pt x="42731" y="66431"/>
                      <a:pt x="42731" y="61943"/>
                    </a:cubicBezTo>
                    <a:cubicBezTo>
                      <a:pt x="42731" y="45604"/>
                      <a:pt x="31959" y="36088"/>
                      <a:pt x="16339" y="36088"/>
                    </a:cubicBezTo>
                    <a:cubicBezTo>
                      <a:pt x="10773" y="36088"/>
                      <a:pt x="5745" y="36627"/>
                      <a:pt x="0" y="38243"/>
                    </a:cubicBezTo>
                    <a:lnTo>
                      <a:pt x="10773" y="16339"/>
                    </a:lnTo>
                    <a:cubicBezTo>
                      <a:pt x="15261" y="6823"/>
                      <a:pt x="23161" y="2873"/>
                      <a:pt x="36627" y="2873"/>
                    </a:cubicBezTo>
                    <a:cubicBezTo>
                      <a:pt x="63738" y="2873"/>
                      <a:pt x="79358" y="15261"/>
                      <a:pt x="85642" y="41116"/>
                    </a:cubicBezTo>
                    <a:cubicBezTo>
                      <a:pt x="110958" y="14004"/>
                      <a:pt x="141301" y="539"/>
                      <a:pt x="170028" y="539"/>
                    </a:cubicBezTo>
                    <a:cubicBezTo>
                      <a:pt x="200909" y="539"/>
                      <a:pt x="220659" y="14004"/>
                      <a:pt x="226943" y="39320"/>
                    </a:cubicBezTo>
                    <a:cubicBezTo>
                      <a:pt x="251720" y="13466"/>
                      <a:pt x="282602" y="0"/>
                      <a:pt x="312586" y="0"/>
                    </a:cubicBezTo>
                    <a:cubicBezTo>
                      <a:pt x="349213" y="0"/>
                      <a:pt x="371117" y="20289"/>
                      <a:pt x="371117" y="53504"/>
                    </a:cubicBezTo>
                    <a:cubicBezTo>
                      <a:pt x="371117" y="61404"/>
                      <a:pt x="370578" y="72177"/>
                      <a:pt x="368244" y="84385"/>
                    </a:cubicBezTo>
                    <a:lnTo>
                      <a:pt x="351547" y="191573"/>
                    </a:lnTo>
                    <a:close/>
                  </a:path>
                </a:pathLst>
              </a:custGeom>
              <a:solidFill>
                <a:srgbClr val="00304D"/>
              </a:solidFill>
              <a:ln w="17949" cap="flat">
                <a:noFill/>
                <a:prstDash val="solid"/>
                <a:miter/>
              </a:ln>
            </p:spPr>
            <p:txBody>
              <a:bodyPr rtlCol="0" anchor="ctr"/>
              <a:lstStyle/>
              <a:p>
                <a:endParaRPr lang="nl-NL"/>
              </a:p>
            </p:txBody>
          </p:sp>
          <p:sp>
            <p:nvSpPr>
              <p:cNvPr id="49" name="Vrije vorm: vorm 48">
                <a:extLst>
                  <a:ext uri="{FF2B5EF4-FFF2-40B4-BE49-F238E27FC236}">
                    <a16:creationId xmlns:a16="http://schemas.microsoft.com/office/drawing/2014/main" id="{562FED1A-DD63-4215-8D61-5A5AA534932A}"/>
                  </a:ext>
                </a:extLst>
              </p:cNvPr>
              <p:cNvSpPr/>
              <p:nvPr/>
            </p:nvSpPr>
            <p:spPr>
              <a:xfrm>
                <a:off x="4779047" y="4533552"/>
                <a:ext cx="253874" cy="281524"/>
              </a:xfrm>
              <a:custGeom>
                <a:avLst/>
                <a:gdLst>
                  <a:gd name="connsiteX0" fmla="*/ 82231 w 253874"/>
                  <a:gd name="connsiteY0" fmla="*/ 281524 h 281524"/>
                  <a:gd name="connsiteX1" fmla="*/ 0 w 253874"/>
                  <a:gd name="connsiteY1" fmla="*/ 182416 h 281524"/>
                  <a:gd name="connsiteX2" fmla="*/ 34293 w 253874"/>
                  <a:gd name="connsiteY2" fmla="*/ 65892 h 281524"/>
                  <a:gd name="connsiteX3" fmla="*/ 142378 w 253874"/>
                  <a:gd name="connsiteY3" fmla="*/ 0 h 281524"/>
                  <a:gd name="connsiteX4" fmla="*/ 199832 w 253874"/>
                  <a:gd name="connsiteY4" fmla="*/ 28188 h 281524"/>
                  <a:gd name="connsiteX5" fmla="*/ 220121 w 253874"/>
                  <a:gd name="connsiteY5" fmla="*/ 5745 h 281524"/>
                  <a:gd name="connsiteX6" fmla="*/ 253875 w 253874"/>
                  <a:gd name="connsiteY6" fmla="*/ 5745 h 281524"/>
                  <a:gd name="connsiteX7" fmla="*/ 211682 w 253874"/>
                  <a:gd name="connsiteY7" fmla="*/ 200012 h 281524"/>
                  <a:gd name="connsiteX8" fmla="*/ 252798 w 253874"/>
                  <a:gd name="connsiteY8" fmla="*/ 251181 h 281524"/>
                  <a:gd name="connsiteX9" fmla="*/ 220121 w 253874"/>
                  <a:gd name="connsiteY9" fmla="*/ 280986 h 281524"/>
                  <a:gd name="connsiteX10" fmla="*/ 171105 w 253874"/>
                  <a:gd name="connsiteY10" fmla="*/ 225327 h 281524"/>
                  <a:gd name="connsiteX11" fmla="*/ 82231 w 253874"/>
                  <a:gd name="connsiteY11" fmla="*/ 281524 h 281524"/>
                  <a:gd name="connsiteX12" fmla="*/ 89592 w 253874"/>
                  <a:gd name="connsiteY12" fmla="*/ 66431 h 281524"/>
                  <a:gd name="connsiteX13" fmla="*/ 48477 w 253874"/>
                  <a:gd name="connsiteY13" fmla="*/ 182955 h 281524"/>
                  <a:gd name="connsiteX14" fmla="*/ 91208 w 253874"/>
                  <a:gd name="connsiteY14" fmla="*/ 241486 h 281524"/>
                  <a:gd name="connsiteX15" fmla="*/ 150278 w 253874"/>
                  <a:gd name="connsiteY15" fmla="*/ 197498 h 281524"/>
                  <a:gd name="connsiteX16" fmla="*/ 179544 w 253874"/>
                  <a:gd name="connsiteY16" fmla="*/ 86540 h 281524"/>
                  <a:gd name="connsiteX17" fmla="*/ 141301 w 253874"/>
                  <a:gd name="connsiteY17" fmla="*/ 39859 h 281524"/>
                  <a:gd name="connsiteX18" fmla="*/ 89592 w 253874"/>
                  <a:gd name="connsiteY18" fmla="*/ 66431 h 2815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53874" h="281524">
                    <a:moveTo>
                      <a:pt x="82231" y="281524"/>
                    </a:moveTo>
                    <a:cubicBezTo>
                      <a:pt x="32677" y="281524"/>
                      <a:pt x="0" y="244359"/>
                      <a:pt x="0" y="182416"/>
                    </a:cubicBezTo>
                    <a:cubicBezTo>
                      <a:pt x="0" y="140762"/>
                      <a:pt x="12388" y="100185"/>
                      <a:pt x="34293" y="65892"/>
                    </a:cubicBezTo>
                    <a:cubicBezTo>
                      <a:pt x="61224" y="24238"/>
                      <a:pt x="102340" y="0"/>
                      <a:pt x="142378" y="0"/>
                    </a:cubicBezTo>
                    <a:cubicBezTo>
                      <a:pt x="168771" y="0"/>
                      <a:pt x="187443" y="8977"/>
                      <a:pt x="199832" y="28188"/>
                    </a:cubicBezTo>
                    <a:cubicBezTo>
                      <a:pt x="206116" y="12927"/>
                      <a:pt x="212759" y="5745"/>
                      <a:pt x="220121" y="5745"/>
                    </a:cubicBezTo>
                    <a:lnTo>
                      <a:pt x="253875" y="5745"/>
                    </a:lnTo>
                    <a:cubicBezTo>
                      <a:pt x="226225" y="65354"/>
                      <a:pt x="211682" y="138069"/>
                      <a:pt x="211682" y="200012"/>
                    </a:cubicBezTo>
                    <a:cubicBezTo>
                      <a:pt x="211682" y="235561"/>
                      <a:pt x="223532" y="251181"/>
                      <a:pt x="252798" y="251181"/>
                    </a:cubicBezTo>
                    <a:cubicBezTo>
                      <a:pt x="248848" y="270931"/>
                      <a:pt x="237536" y="280986"/>
                      <a:pt x="220121" y="280986"/>
                    </a:cubicBezTo>
                    <a:cubicBezTo>
                      <a:pt x="196421" y="280986"/>
                      <a:pt x="177928" y="261236"/>
                      <a:pt x="171105" y="225327"/>
                    </a:cubicBezTo>
                    <a:cubicBezTo>
                      <a:pt x="150996" y="261236"/>
                      <a:pt x="118319" y="281524"/>
                      <a:pt x="82231" y="281524"/>
                    </a:cubicBezTo>
                    <a:close/>
                    <a:moveTo>
                      <a:pt x="89592" y="66431"/>
                    </a:moveTo>
                    <a:cubicBezTo>
                      <a:pt x="64815" y="95697"/>
                      <a:pt x="48477" y="140224"/>
                      <a:pt x="48477" y="182955"/>
                    </a:cubicBezTo>
                    <a:cubicBezTo>
                      <a:pt x="48477" y="220120"/>
                      <a:pt x="65354" y="241486"/>
                      <a:pt x="91208" y="241486"/>
                    </a:cubicBezTo>
                    <a:cubicBezTo>
                      <a:pt x="112035" y="241486"/>
                      <a:pt x="134478" y="226225"/>
                      <a:pt x="150278" y="197498"/>
                    </a:cubicBezTo>
                    <a:cubicBezTo>
                      <a:pt x="168232" y="164821"/>
                      <a:pt x="179544" y="120294"/>
                      <a:pt x="179544" y="86540"/>
                    </a:cubicBezTo>
                    <a:cubicBezTo>
                      <a:pt x="179544" y="54940"/>
                      <a:pt x="166616" y="39859"/>
                      <a:pt x="141301" y="39859"/>
                    </a:cubicBezTo>
                    <a:cubicBezTo>
                      <a:pt x="123885" y="39859"/>
                      <a:pt x="104135" y="49554"/>
                      <a:pt x="89592" y="66431"/>
                    </a:cubicBezTo>
                    <a:close/>
                  </a:path>
                </a:pathLst>
              </a:custGeom>
              <a:solidFill>
                <a:srgbClr val="00304D"/>
              </a:solidFill>
              <a:ln w="17949" cap="flat">
                <a:noFill/>
                <a:prstDash val="solid"/>
                <a:miter/>
              </a:ln>
            </p:spPr>
            <p:txBody>
              <a:bodyPr rtlCol="0" anchor="ctr"/>
              <a:lstStyle/>
              <a:p>
                <a:endParaRPr lang="nl-NL"/>
              </a:p>
            </p:txBody>
          </p:sp>
          <p:sp>
            <p:nvSpPr>
              <p:cNvPr id="50" name="Vrije vorm: vorm 49">
                <a:extLst>
                  <a:ext uri="{FF2B5EF4-FFF2-40B4-BE49-F238E27FC236}">
                    <a16:creationId xmlns:a16="http://schemas.microsoft.com/office/drawing/2014/main" id="{056A1360-7037-4628-979E-C8378E9E9FE1}"/>
                  </a:ext>
                </a:extLst>
              </p:cNvPr>
              <p:cNvSpPr/>
              <p:nvPr/>
            </p:nvSpPr>
            <p:spPr>
              <a:xfrm>
                <a:off x="5071523" y="4394406"/>
                <a:ext cx="233945" cy="418336"/>
              </a:xfrm>
              <a:custGeom>
                <a:avLst/>
                <a:gdLst>
                  <a:gd name="connsiteX0" fmla="*/ 73613 w 233945"/>
                  <a:gd name="connsiteY0" fmla="*/ 247231 h 418336"/>
                  <a:gd name="connsiteX1" fmla="*/ 178287 w 233945"/>
                  <a:gd name="connsiteY1" fmla="*/ 162846 h 418336"/>
                  <a:gd name="connsiteX2" fmla="*/ 212041 w 233945"/>
                  <a:gd name="connsiteY2" fmla="*/ 143096 h 418336"/>
                  <a:gd name="connsiteX3" fmla="*/ 226045 w 233945"/>
                  <a:gd name="connsiteY3" fmla="*/ 155485 h 418336"/>
                  <a:gd name="connsiteX4" fmla="*/ 233945 w 233945"/>
                  <a:gd name="connsiteY4" fmla="*/ 182416 h 418336"/>
                  <a:gd name="connsiteX5" fmla="*/ 232868 w 233945"/>
                  <a:gd name="connsiteY5" fmla="*/ 182416 h 418336"/>
                  <a:gd name="connsiteX6" fmla="*/ 199114 w 233945"/>
                  <a:gd name="connsiteY6" fmla="*/ 197139 h 418336"/>
                  <a:gd name="connsiteX7" fmla="*/ 127117 w 233945"/>
                  <a:gd name="connsiteY7" fmla="*/ 249566 h 418336"/>
                  <a:gd name="connsiteX8" fmla="*/ 227302 w 233945"/>
                  <a:gd name="connsiteY8" fmla="*/ 390866 h 418336"/>
                  <a:gd name="connsiteX9" fmla="*/ 200909 w 233945"/>
                  <a:gd name="connsiteY9" fmla="*/ 411693 h 418336"/>
                  <a:gd name="connsiteX10" fmla="*/ 182955 w 233945"/>
                  <a:gd name="connsiteY10" fmla="*/ 418337 h 418336"/>
                  <a:gd name="connsiteX11" fmla="*/ 92285 w 233945"/>
                  <a:gd name="connsiteY11" fmla="*/ 269136 h 418336"/>
                  <a:gd name="connsiteX12" fmla="*/ 68047 w 233945"/>
                  <a:gd name="connsiteY12" fmla="*/ 286013 h 418336"/>
                  <a:gd name="connsiteX13" fmla="*/ 47220 w 233945"/>
                  <a:gd name="connsiteY13" fmla="*/ 415464 h 418336"/>
                  <a:gd name="connsiteX14" fmla="*/ 0 w 233945"/>
                  <a:gd name="connsiteY14" fmla="*/ 415464 h 418336"/>
                  <a:gd name="connsiteX15" fmla="*/ 57993 w 233945"/>
                  <a:gd name="connsiteY15" fmla="*/ 48477 h 418336"/>
                  <a:gd name="connsiteX16" fmla="*/ 60327 w 233945"/>
                  <a:gd name="connsiteY16" fmla="*/ 26572 h 418336"/>
                  <a:gd name="connsiteX17" fmla="*/ 57993 w 233945"/>
                  <a:gd name="connsiteY17" fmla="*/ 11311 h 418336"/>
                  <a:gd name="connsiteX18" fmla="*/ 113113 w 233945"/>
                  <a:gd name="connsiteY18" fmla="*/ 0 h 418336"/>
                  <a:gd name="connsiteX19" fmla="*/ 73613 w 233945"/>
                  <a:gd name="connsiteY19" fmla="*/ 247231 h 4183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33945" h="418336">
                    <a:moveTo>
                      <a:pt x="73613" y="247231"/>
                    </a:moveTo>
                    <a:lnTo>
                      <a:pt x="178287" y="162846"/>
                    </a:lnTo>
                    <a:cubicBezTo>
                      <a:pt x="193548" y="150457"/>
                      <a:pt x="203064" y="143096"/>
                      <a:pt x="212041" y="143096"/>
                    </a:cubicBezTo>
                    <a:cubicBezTo>
                      <a:pt x="218864" y="143096"/>
                      <a:pt x="223891" y="147046"/>
                      <a:pt x="226045" y="155485"/>
                    </a:cubicBezTo>
                    <a:lnTo>
                      <a:pt x="233945" y="182416"/>
                    </a:lnTo>
                    <a:cubicBezTo>
                      <a:pt x="233407" y="182416"/>
                      <a:pt x="232868" y="182416"/>
                      <a:pt x="232868" y="182416"/>
                    </a:cubicBezTo>
                    <a:cubicBezTo>
                      <a:pt x="223891" y="182416"/>
                      <a:pt x="212580" y="187444"/>
                      <a:pt x="199114" y="197139"/>
                    </a:cubicBezTo>
                    <a:lnTo>
                      <a:pt x="127117" y="249566"/>
                    </a:lnTo>
                    <a:cubicBezTo>
                      <a:pt x="161948" y="339697"/>
                      <a:pt x="191932" y="386917"/>
                      <a:pt x="227302" y="390866"/>
                    </a:cubicBezTo>
                    <a:lnTo>
                      <a:pt x="200909" y="411693"/>
                    </a:lnTo>
                    <a:cubicBezTo>
                      <a:pt x="194625" y="416182"/>
                      <a:pt x="189059" y="418337"/>
                      <a:pt x="182955" y="418337"/>
                    </a:cubicBezTo>
                    <a:cubicBezTo>
                      <a:pt x="157101" y="418337"/>
                      <a:pt x="125501" y="368783"/>
                      <a:pt x="92285" y="269136"/>
                    </a:cubicBezTo>
                    <a:lnTo>
                      <a:pt x="68047" y="286013"/>
                    </a:lnTo>
                    <a:lnTo>
                      <a:pt x="47220" y="415464"/>
                    </a:lnTo>
                    <a:lnTo>
                      <a:pt x="0" y="415464"/>
                    </a:lnTo>
                    <a:lnTo>
                      <a:pt x="57993" y="48477"/>
                    </a:lnTo>
                    <a:cubicBezTo>
                      <a:pt x="59608" y="37704"/>
                      <a:pt x="60327" y="30522"/>
                      <a:pt x="60327" y="26572"/>
                    </a:cubicBezTo>
                    <a:cubicBezTo>
                      <a:pt x="60327" y="22622"/>
                      <a:pt x="59249" y="17595"/>
                      <a:pt x="57993" y="11311"/>
                    </a:cubicBezTo>
                    <a:lnTo>
                      <a:pt x="113113" y="0"/>
                    </a:lnTo>
                    <a:lnTo>
                      <a:pt x="73613" y="247231"/>
                    </a:lnTo>
                    <a:close/>
                  </a:path>
                </a:pathLst>
              </a:custGeom>
              <a:solidFill>
                <a:srgbClr val="00304D"/>
              </a:solidFill>
              <a:ln w="17949" cap="flat">
                <a:noFill/>
                <a:prstDash val="solid"/>
                <a:miter/>
              </a:ln>
            </p:spPr>
            <p:txBody>
              <a:bodyPr rtlCol="0" anchor="ctr"/>
              <a:lstStyle/>
              <a:p>
                <a:endParaRPr lang="nl-NL"/>
              </a:p>
            </p:txBody>
          </p:sp>
          <p:sp>
            <p:nvSpPr>
              <p:cNvPr id="51" name="Vrije vorm: vorm 50">
                <a:extLst>
                  <a:ext uri="{FF2B5EF4-FFF2-40B4-BE49-F238E27FC236}">
                    <a16:creationId xmlns:a16="http://schemas.microsoft.com/office/drawing/2014/main" id="{7137FB63-89D5-47FE-9529-86CB39146C6B}"/>
                  </a:ext>
                </a:extLst>
              </p:cNvPr>
              <p:cNvSpPr/>
              <p:nvPr/>
            </p:nvSpPr>
            <p:spPr>
              <a:xfrm>
                <a:off x="5323782" y="4532295"/>
                <a:ext cx="202525" cy="283140"/>
              </a:xfrm>
              <a:custGeom>
                <a:avLst/>
                <a:gdLst>
                  <a:gd name="connsiteX0" fmla="*/ 47758 w 202525"/>
                  <a:gd name="connsiteY0" fmla="*/ 177389 h 283140"/>
                  <a:gd name="connsiteX1" fmla="*/ 101801 w 202525"/>
                  <a:gd name="connsiteY1" fmla="*/ 242204 h 283140"/>
                  <a:gd name="connsiteX2" fmla="*/ 175594 w 202525"/>
                  <a:gd name="connsiteY2" fmla="*/ 206655 h 283140"/>
                  <a:gd name="connsiteX3" fmla="*/ 171644 w 202525"/>
                  <a:gd name="connsiteY3" fmla="*/ 231970 h 283140"/>
                  <a:gd name="connsiteX4" fmla="*/ 88874 w 202525"/>
                  <a:gd name="connsiteY4" fmla="*/ 283140 h 283140"/>
                  <a:gd name="connsiteX5" fmla="*/ 0 w 202525"/>
                  <a:gd name="connsiteY5" fmla="*/ 178466 h 283140"/>
                  <a:gd name="connsiteX6" fmla="*/ 47220 w 202525"/>
                  <a:gd name="connsiteY6" fmla="*/ 47938 h 283140"/>
                  <a:gd name="connsiteX7" fmla="*/ 142917 w 202525"/>
                  <a:gd name="connsiteY7" fmla="*/ 0 h 283140"/>
                  <a:gd name="connsiteX8" fmla="*/ 202525 w 202525"/>
                  <a:gd name="connsiteY8" fmla="*/ 49554 h 283140"/>
                  <a:gd name="connsiteX9" fmla="*/ 49913 w 202525"/>
                  <a:gd name="connsiteY9" fmla="*/ 156562 h 283140"/>
                  <a:gd name="connsiteX10" fmla="*/ 47758 w 202525"/>
                  <a:gd name="connsiteY10" fmla="*/ 177389 h 283140"/>
                  <a:gd name="connsiteX11" fmla="*/ 159255 w 202525"/>
                  <a:gd name="connsiteY11" fmla="*/ 56915 h 283140"/>
                  <a:gd name="connsiteX12" fmla="*/ 136094 w 202525"/>
                  <a:gd name="connsiteY12" fmla="*/ 35011 h 283140"/>
                  <a:gd name="connsiteX13" fmla="*/ 54940 w 202525"/>
                  <a:gd name="connsiteY13" fmla="*/ 124603 h 283140"/>
                  <a:gd name="connsiteX14" fmla="*/ 159255 w 202525"/>
                  <a:gd name="connsiteY14" fmla="*/ 56915 h 2831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02525" h="283140">
                    <a:moveTo>
                      <a:pt x="47758" y="177389"/>
                    </a:moveTo>
                    <a:cubicBezTo>
                      <a:pt x="47758" y="217427"/>
                      <a:pt x="68047" y="242204"/>
                      <a:pt x="101801" y="242204"/>
                    </a:cubicBezTo>
                    <a:cubicBezTo>
                      <a:pt x="126578" y="242204"/>
                      <a:pt x="150817" y="230355"/>
                      <a:pt x="175594" y="206655"/>
                    </a:cubicBezTo>
                    <a:lnTo>
                      <a:pt x="171644" y="231970"/>
                    </a:lnTo>
                    <a:cubicBezTo>
                      <a:pt x="167155" y="262852"/>
                      <a:pt x="133939" y="283140"/>
                      <a:pt x="88874" y="283140"/>
                    </a:cubicBezTo>
                    <a:cubicBezTo>
                      <a:pt x="33754" y="283140"/>
                      <a:pt x="0" y="244359"/>
                      <a:pt x="0" y="178466"/>
                    </a:cubicBezTo>
                    <a:cubicBezTo>
                      <a:pt x="0" y="129990"/>
                      <a:pt x="16877" y="83308"/>
                      <a:pt x="47220" y="47938"/>
                    </a:cubicBezTo>
                    <a:cubicBezTo>
                      <a:pt x="73613" y="17057"/>
                      <a:pt x="109163" y="0"/>
                      <a:pt x="142917" y="0"/>
                    </a:cubicBezTo>
                    <a:cubicBezTo>
                      <a:pt x="179005" y="0"/>
                      <a:pt x="202525" y="21904"/>
                      <a:pt x="202525" y="49554"/>
                    </a:cubicBezTo>
                    <a:cubicBezTo>
                      <a:pt x="202525" y="109163"/>
                      <a:pt x="146149" y="154228"/>
                      <a:pt x="49913" y="156562"/>
                    </a:cubicBezTo>
                    <a:cubicBezTo>
                      <a:pt x="49015" y="164462"/>
                      <a:pt x="47758" y="171285"/>
                      <a:pt x="47758" y="177389"/>
                    </a:cubicBezTo>
                    <a:close/>
                    <a:moveTo>
                      <a:pt x="159255" y="56915"/>
                    </a:moveTo>
                    <a:cubicBezTo>
                      <a:pt x="159255" y="43450"/>
                      <a:pt x="150278" y="35011"/>
                      <a:pt x="136094" y="35011"/>
                    </a:cubicBezTo>
                    <a:cubicBezTo>
                      <a:pt x="107906" y="35011"/>
                      <a:pt x="70740" y="67688"/>
                      <a:pt x="54940" y="124603"/>
                    </a:cubicBezTo>
                    <a:cubicBezTo>
                      <a:pt x="119396" y="121731"/>
                      <a:pt x="159255" y="87977"/>
                      <a:pt x="159255" y="56915"/>
                    </a:cubicBezTo>
                    <a:close/>
                  </a:path>
                </a:pathLst>
              </a:custGeom>
              <a:solidFill>
                <a:srgbClr val="00304D"/>
              </a:solidFill>
              <a:ln w="17949" cap="flat">
                <a:noFill/>
                <a:prstDash val="solid"/>
                <a:miter/>
              </a:ln>
            </p:spPr>
            <p:txBody>
              <a:bodyPr rtlCol="0" anchor="ctr"/>
              <a:lstStyle/>
              <a:p>
                <a:endParaRPr lang="nl-NL"/>
              </a:p>
            </p:txBody>
          </p:sp>
          <p:sp>
            <p:nvSpPr>
              <p:cNvPr id="52" name="Vrije vorm: vorm 51">
                <a:extLst>
                  <a:ext uri="{FF2B5EF4-FFF2-40B4-BE49-F238E27FC236}">
                    <a16:creationId xmlns:a16="http://schemas.microsoft.com/office/drawing/2014/main" id="{9BD2240A-2B72-41C6-A130-694DA47FF073}"/>
                  </a:ext>
                </a:extLst>
              </p:cNvPr>
              <p:cNvSpPr/>
              <p:nvPr/>
            </p:nvSpPr>
            <p:spPr>
              <a:xfrm>
                <a:off x="5550726" y="4533013"/>
                <a:ext cx="256208" cy="282781"/>
              </a:xfrm>
              <a:custGeom>
                <a:avLst/>
                <a:gdLst>
                  <a:gd name="connsiteX0" fmla="*/ 173439 w 256208"/>
                  <a:gd name="connsiteY0" fmla="*/ 0 h 282781"/>
                  <a:gd name="connsiteX1" fmla="*/ 236998 w 256208"/>
                  <a:gd name="connsiteY1" fmla="*/ 49015 h 282781"/>
                  <a:gd name="connsiteX2" fmla="*/ 235382 w 256208"/>
                  <a:gd name="connsiteY2" fmla="*/ 69304 h 282781"/>
                  <a:gd name="connsiteX3" fmla="*/ 212939 w 256208"/>
                  <a:gd name="connsiteY3" fmla="*/ 208270 h 282781"/>
                  <a:gd name="connsiteX4" fmla="*/ 211861 w 256208"/>
                  <a:gd name="connsiteY4" fmla="*/ 220659 h 282781"/>
                  <a:gd name="connsiteX5" fmla="*/ 242743 w 256208"/>
                  <a:gd name="connsiteY5" fmla="*/ 247770 h 282781"/>
                  <a:gd name="connsiteX6" fmla="*/ 256209 w 256208"/>
                  <a:gd name="connsiteY6" fmla="*/ 246693 h 282781"/>
                  <a:gd name="connsiteX7" fmla="*/ 242743 w 256208"/>
                  <a:gd name="connsiteY7" fmla="*/ 270393 h 282781"/>
                  <a:gd name="connsiteX8" fmla="*/ 217427 w 256208"/>
                  <a:gd name="connsiteY8" fmla="*/ 282781 h 282781"/>
                  <a:gd name="connsiteX9" fmla="*/ 163923 w 256208"/>
                  <a:gd name="connsiteY9" fmla="*/ 228738 h 282781"/>
                  <a:gd name="connsiteX10" fmla="*/ 165539 w 256208"/>
                  <a:gd name="connsiteY10" fmla="*/ 209527 h 282781"/>
                  <a:gd name="connsiteX11" fmla="*/ 187444 w 256208"/>
                  <a:gd name="connsiteY11" fmla="*/ 72176 h 282781"/>
                  <a:gd name="connsiteX12" fmla="*/ 188521 w 256208"/>
                  <a:gd name="connsiteY12" fmla="*/ 60327 h 282781"/>
                  <a:gd name="connsiteX13" fmla="*/ 163744 w 256208"/>
                  <a:gd name="connsiteY13" fmla="*/ 39500 h 282781"/>
                  <a:gd name="connsiteX14" fmla="*/ 82051 w 256208"/>
                  <a:gd name="connsiteY14" fmla="*/ 113292 h 282781"/>
                  <a:gd name="connsiteX15" fmla="*/ 56197 w 256208"/>
                  <a:gd name="connsiteY15" fmla="*/ 277036 h 282781"/>
                  <a:gd name="connsiteX16" fmla="*/ 8977 w 256208"/>
                  <a:gd name="connsiteY16" fmla="*/ 277036 h 282781"/>
                  <a:gd name="connsiteX17" fmla="*/ 39859 w 256208"/>
                  <a:gd name="connsiteY17" fmla="*/ 78281 h 282781"/>
                  <a:gd name="connsiteX18" fmla="*/ 42193 w 256208"/>
                  <a:gd name="connsiteY18" fmla="*/ 57454 h 282781"/>
                  <a:gd name="connsiteX19" fmla="*/ 16877 w 256208"/>
                  <a:gd name="connsiteY19" fmla="*/ 32677 h 282781"/>
                  <a:gd name="connsiteX20" fmla="*/ 0 w 256208"/>
                  <a:gd name="connsiteY20" fmla="*/ 36088 h 282781"/>
                  <a:gd name="connsiteX21" fmla="*/ 12927 w 256208"/>
                  <a:gd name="connsiteY21" fmla="*/ 10772 h 282781"/>
                  <a:gd name="connsiteX22" fmla="*/ 39320 w 256208"/>
                  <a:gd name="connsiteY22" fmla="*/ 0 h 282781"/>
                  <a:gd name="connsiteX23" fmla="*/ 84924 w 256208"/>
                  <a:gd name="connsiteY23" fmla="*/ 41115 h 282781"/>
                  <a:gd name="connsiteX24" fmla="*/ 173439 w 256208"/>
                  <a:gd name="connsiteY24" fmla="*/ 0 h 2827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56208" h="282781">
                    <a:moveTo>
                      <a:pt x="173439" y="0"/>
                    </a:moveTo>
                    <a:cubicBezTo>
                      <a:pt x="214555" y="0"/>
                      <a:pt x="236998" y="17416"/>
                      <a:pt x="236998" y="49015"/>
                    </a:cubicBezTo>
                    <a:cubicBezTo>
                      <a:pt x="236998" y="54043"/>
                      <a:pt x="236459" y="60865"/>
                      <a:pt x="235382" y="69304"/>
                    </a:cubicBezTo>
                    <a:lnTo>
                      <a:pt x="212939" y="208270"/>
                    </a:lnTo>
                    <a:cubicBezTo>
                      <a:pt x="212400" y="212759"/>
                      <a:pt x="211861" y="216709"/>
                      <a:pt x="211861" y="220659"/>
                    </a:cubicBezTo>
                    <a:cubicBezTo>
                      <a:pt x="211861" y="239152"/>
                      <a:pt x="221377" y="247770"/>
                      <a:pt x="242743" y="247770"/>
                    </a:cubicBezTo>
                    <a:cubicBezTo>
                      <a:pt x="246693" y="247770"/>
                      <a:pt x="251181" y="247231"/>
                      <a:pt x="256209" y="246693"/>
                    </a:cubicBezTo>
                    <a:lnTo>
                      <a:pt x="242743" y="270393"/>
                    </a:lnTo>
                    <a:cubicBezTo>
                      <a:pt x="237716" y="279908"/>
                      <a:pt x="230355" y="282781"/>
                      <a:pt x="217427" y="282781"/>
                    </a:cubicBezTo>
                    <a:cubicBezTo>
                      <a:pt x="185828" y="282781"/>
                      <a:pt x="163923" y="261415"/>
                      <a:pt x="163923" y="228738"/>
                    </a:cubicBezTo>
                    <a:cubicBezTo>
                      <a:pt x="163923" y="222634"/>
                      <a:pt x="164462" y="215811"/>
                      <a:pt x="165539" y="209527"/>
                    </a:cubicBezTo>
                    <a:lnTo>
                      <a:pt x="187444" y="72176"/>
                    </a:lnTo>
                    <a:cubicBezTo>
                      <a:pt x="187982" y="68226"/>
                      <a:pt x="188521" y="64277"/>
                      <a:pt x="188521" y="60327"/>
                    </a:cubicBezTo>
                    <a:cubicBezTo>
                      <a:pt x="188521" y="47400"/>
                      <a:pt x="179544" y="39500"/>
                      <a:pt x="163744" y="39500"/>
                    </a:cubicBezTo>
                    <a:cubicBezTo>
                      <a:pt x="127656" y="39500"/>
                      <a:pt x="89413" y="68226"/>
                      <a:pt x="82051" y="113292"/>
                    </a:cubicBezTo>
                    <a:lnTo>
                      <a:pt x="56197" y="277036"/>
                    </a:lnTo>
                    <a:lnTo>
                      <a:pt x="8977" y="277036"/>
                    </a:lnTo>
                    <a:lnTo>
                      <a:pt x="39859" y="78281"/>
                    </a:lnTo>
                    <a:cubicBezTo>
                      <a:pt x="41475" y="68765"/>
                      <a:pt x="42193" y="61943"/>
                      <a:pt x="42193" y="57454"/>
                    </a:cubicBezTo>
                    <a:cubicBezTo>
                      <a:pt x="42193" y="42193"/>
                      <a:pt x="32677" y="32677"/>
                      <a:pt x="16877" y="32677"/>
                    </a:cubicBezTo>
                    <a:cubicBezTo>
                      <a:pt x="10593" y="32677"/>
                      <a:pt x="5027" y="33754"/>
                      <a:pt x="0" y="36088"/>
                    </a:cubicBezTo>
                    <a:lnTo>
                      <a:pt x="12927" y="10772"/>
                    </a:lnTo>
                    <a:cubicBezTo>
                      <a:pt x="16877" y="3411"/>
                      <a:pt x="25315" y="0"/>
                      <a:pt x="39320" y="0"/>
                    </a:cubicBezTo>
                    <a:cubicBezTo>
                      <a:pt x="64636" y="0"/>
                      <a:pt x="78820" y="12927"/>
                      <a:pt x="84924" y="41115"/>
                    </a:cubicBezTo>
                    <a:cubicBezTo>
                      <a:pt x="111496" y="13466"/>
                      <a:pt x="141301" y="0"/>
                      <a:pt x="173439" y="0"/>
                    </a:cubicBezTo>
                    <a:close/>
                  </a:path>
                </a:pathLst>
              </a:custGeom>
              <a:solidFill>
                <a:srgbClr val="00304D"/>
              </a:solidFill>
              <a:ln w="17949" cap="flat">
                <a:noFill/>
                <a:prstDash val="solid"/>
                <a:miter/>
              </a:ln>
            </p:spPr>
            <p:txBody>
              <a:bodyPr rtlCol="0" anchor="ctr"/>
              <a:lstStyle/>
              <a:p>
                <a:endParaRPr lang="nl-NL"/>
              </a:p>
            </p:txBody>
          </p:sp>
          <p:sp>
            <p:nvSpPr>
              <p:cNvPr id="53" name="Vrije vorm: vorm 52">
                <a:extLst>
                  <a:ext uri="{FF2B5EF4-FFF2-40B4-BE49-F238E27FC236}">
                    <a16:creationId xmlns:a16="http://schemas.microsoft.com/office/drawing/2014/main" id="{28948C93-B41B-40C9-98FF-701FFA46AD70}"/>
                  </a:ext>
                </a:extLst>
              </p:cNvPr>
              <p:cNvSpPr/>
              <p:nvPr/>
            </p:nvSpPr>
            <p:spPr>
              <a:xfrm>
                <a:off x="5983426" y="4536963"/>
                <a:ext cx="387275" cy="279190"/>
              </a:xfrm>
              <a:custGeom>
                <a:avLst/>
                <a:gdLst>
                  <a:gd name="connsiteX0" fmla="*/ 72536 w 387275"/>
                  <a:gd name="connsiteY0" fmla="*/ 171105 h 279190"/>
                  <a:gd name="connsiteX1" fmla="*/ 67509 w 387275"/>
                  <a:gd name="connsiteY1" fmla="*/ 206655 h 279190"/>
                  <a:gd name="connsiteX2" fmla="*/ 96235 w 387275"/>
                  <a:gd name="connsiteY2" fmla="*/ 239870 h 279190"/>
                  <a:gd name="connsiteX3" fmla="*/ 176132 w 387275"/>
                  <a:gd name="connsiteY3" fmla="*/ 104135 h 279190"/>
                  <a:gd name="connsiteX4" fmla="*/ 184571 w 387275"/>
                  <a:gd name="connsiteY4" fmla="*/ 50093 h 279190"/>
                  <a:gd name="connsiteX5" fmla="*/ 190855 w 387275"/>
                  <a:gd name="connsiteY5" fmla="*/ 2334 h 279190"/>
                  <a:gd name="connsiteX6" fmla="*/ 242025 w 387275"/>
                  <a:gd name="connsiteY6" fmla="*/ 2334 h 279190"/>
                  <a:gd name="connsiteX7" fmla="*/ 230714 w 387275"/>
                  <a:gd name="connsiteY7" fmla="*/ 56377 h 279190"/>
                  <a:gd name="connsiteX8" fmla="*/ 214375 w 387275"/>
                  <a:gd name="connsiteY8" fmla="*/ 157101 h 279190"/>
                  <a:gd name="connsiteX9" fmla="*/ 209887 w 387275"/>
                  <a:gd name="connsiteY9" fmla="*/ 200909 h 279190"/>
                  <a:gd name="connsiteX10" fmla="*/ 239691 w 387275"/>
                  <a:gd name="connsiteY10" fmla="*/ 240948 h 279190"/>
                  <a:gd name="connsiteX11" fmla="*/ 302711 w 387275"/>
                  <a:gd name="connsiteY11" fmla="*/ 184032 h 279190"/>
                  <a:gd name="connsiteX12" fmla="*/ 337004 w 387275"/>
                  <a:gd name="connsiteY12" fmla="*/ 46681 h 279190"/>
                  <a:gd name="connsiteX13" fmla="*/ 328026 w 387275"/>
                  <a:gd name="connsiteY13" fmla="*/ 2154 h 279190"/>
                  <a:gd name="connsiteX14" fmla="*/ 367526 w 387275"/>
                  <a:gd name="connsiteY14" fmla="*/ 2154 h 279190"/>
                  <a:gd name="connsiteX15" fmla="*/ 387276 w 387275"/>
                  <a:gd name="connsiteY15" fmla="*/ 33575 h 279190"/>
                  <a:gd name="connsiteX16" fmla="*/ 352983 w 387275"/>
                  <a:gd name="connsiteY16" fmla="*/ 185109 h 279190"/>
                  <a:gd name="connsiteX17" fmla="*/ 231970 w 387275"/>
                  <a:gd name="connsiteY17" fmla="*/ 279190 h 279190"/>
                  <a:gd name="connsiteX18" fmla="*/ 171105 w 387275"/>
                  <a:gd name="connsiteY18" fmla="*/ 225148 h 279190"/>
                  <a:gd name="connsiteX19" fmla="*/ 82231 w 387275"/>
                  <a:gd name="connsiteY19" fmla="*/ 278652 h 279190"/>
                  <a:gd name="connsiteX20" fmla="*/ 18134 w 387275"/>
                  <a:gd name="connsiteY20" fmla="*/ 213298 h 279190"/>
                  <a:gd name="connsiteX21" fmla="*/ 24239 w 387275"/>
                  <a:gd name="connsiteY21" fmla="*/ 168232 h 279190"/>
                  <a:gd name="connsiteX22" fmla="*/ 40577 w 387275"/>
                  <a:gd name="connsiteY22" fmla="*/ 97313 h 279190"/>
                  <a:gd name="connsiteX23" fmla="*/ 46143 w 387275"/>
                  <a:gd name="connsiteY23" fmla="*/ 64636 h 279190"/>
                  <a:gd name="connsiteX24" fmla="*/ 16339 w 387275"/>
                  <a:gd name="connsiteY24" fmla="*/ 36447 h 279190"/>
                  <a:gd name="connsiteX25" fmla="*/ 0 w 387275"/>
                  <a:gd name="connsiteY25" fmla="*/ 38781 h 279190"/>
                  <a:gd name="connsiteX26" fmla="*/ 12927 w 387275"/>
                  <a:gd name="connsiteY26" fmla="*/ 12927 h 279190"/>
                  <a:gd name="connsiteX27" fmla="*/ 39859 w 387275"/>
                  <a:gd name="connsiteY27" fmla="*/ 0 h 279190"/>
                  <a:gd name="connsiteX28" fmla="*/ 94440 w 387275"/>
                  <a:gd name="connsiteY28" fmla="*/ 58531 h 279190"/>
                  <a:gd name="connsiteX29" fmla="*/ 86540 w 387275"/>
                  <a:gd name="connsiteY29" fmla="*/ 108085 h 279190"/>
                  <a:gd name="connsiteX30" fmla="*/ 72536 w 387275"/>
                  <a:gd name="connsiteY30" fmla="*/ 171105 h 2791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387275" h="279190">
                    <a:moveTo>
                      <a:pt x="72536" y="171105"/>
                    </a:moveTo>
                    <a:cubicBezTo>
                      <a:pt x="69124" y="185109"/>
                      <a:pt x="67509" y="196959"/>
                      <a:pt x="67509" y="206655"/>
                    </a:cubicBezTo>
                    <a:cubicBezTo>
                      <a:pt x="67509" y="228020"/>
                      <a:pt x="78281" y="239870"/>
                      <a:pt x="96235" y="239870"/>
                    </a:cubicBezTo>
                    <a:cubicBezTo>
                      <a:pt x="130528" y="239870"/>
                      <a:pt x="161589" y="193727"/>
                      <a:pt x="176132" y="104135"/>
                    </a:cubicBezTo>
                    <a:lnTo>
                      <a:pt x="184571" y="50093"/>
                    </a:lnTo>
                    <a:cubicBezTo>
                      <a:pt x="187444" y="32138"/>
                      <a:pt x="190137" y="16338"/>
                      <a:pt x="190855" y="2334"/>
                    </a:cubicBezTo>
                    <a:lnTo>
                      <a:pt x="242025" y="2334"/>
                    </a:lnTo>
                    <a:cubicBezTo>
                      <a:pt x="236998" y="23161"/>
                      <a:pt x="233048" y="40577"/>
                      <a:pt x="230714" y="56377"/>
                    </a:cubicBezTo>
                    <a:lnTo>
                      <a:pt x="214375" y="157101"/>
                    </a:lnTo>
                    <a:cubicBezTo>
                      <a:pt x="211502" y="175594"/>
                      <a:pt x="209887" y="190316"/>
                      <a:pt x="209887" y="200909"/>
                    </a:cubicBezTo>
                    <a:cubicBezTo>
                      <a:pt x="209887" y="227302"/>
                      <a:pt x="219941" y="240948"/>
                      <a:pt x="239691" y="240948"/>
                    </a:cubicBezTo>
                    <a:cubicBezTo>
                      <a:pt x="261057" y="240948"/>
                      <a:pt x="282961" y="221736"/>
                      <a:pt x="302711" y="184032"/>
                    </a:cubicBezTo>
                    <a:cubicBezTo>
                      <a:pt x="325154" y="140762"/>
                      <a:pt x="337004" y="88335"/>
                      <a:pt x="337004" y="46681"/>
                    </a:cubicBezTo>
                    <a:cubicBezTo>
                      <a:pt x="337004" y="25854"/>
                      <a:pt x="334669" y="11132"/>
                      <a:pt x="328026" y="2154"/>
                    </a:cubicBezTo>
                    <a:lnTo>
                      <a:pt x="367526" y="2154"/>
                    </a:lnTo>
                    <a:cubicBezTo>
                      <a:pt x="382787" y="2154"/>
                      <a:pt x="387276" y="11132"/>
                      <a:pt x="387276" y="33575"/>
                    </a:cubicBezTo>
                    <a:cubicBezTo>
                      <a:pt x="387276" y="83129"/>
                      <a:pt x="374349" y="141660"/>
                      <a:pt x="352983" y="185109"/>
                    </a:cubicBezTo>
                    <a:cubicBezTo>
                      <a:pt x="322640" y="247591"/>
                      <a:pt x="281525" y="279190"/>
                      <a:pt x="231970" y="279190"/>
                    </a:cubicBezTo>
                    <a:cubicBezTo>
                      <a:pt x="199832" y="279190"/>
                      <a:pt x="177389" y="259979"/>
                      <a:pt x="171105" y="225148"/>
                    </a:cubicBezTo>
                    <a:cubicBezTo>
                      <a:pt x="149201" y="260159"/>
                      <a:pt x="117063" y="278652"/>
                      <a:pt x="82231" y="278652"/>
                    </a:cubicBezTo>
                    <a:cubicBezTo>
                      <a:pt x="42193" y="278652"/>
                      <a:pt x="18134" y="254413"/>
                      <a:pt x="18134" y="213298"/>
                    </a:cubicBezTo>
                    <a:cubicBezTo>
                      <a:pt x="18134" y="201448"/>
                      <a:pt x="19750" y="186187"/>
                      <a:pt x="24239" y="168232"/>
                    </a:cubicBezTo>
                    <a:lnTo>
                      <a:pt x="40577" y="97313"/>
                    </a:lnTo>
                    <a:cubicBezTo>
                      <a:pt x="43988" y="82770"/>
                      <a:pt x="46143" y="71997"/>
                      <a:pt x="46143" y="64636"/>
                    </a:cubicBezTo>
                    <a:cubicBezTo>
                      <a:pt x="46143" y="45425"/>
                      <a:pt x="36627" y="36447"/>
                      <a:pt x="16339" y="36447"/>
                    </a:cubicBezTo>
                    <a:cubicBezTo>
                      <a:pt x="11311" y="36447"/>
                      <a:pt x="6284" y="36986"/>
                      <a:pt x="0" y="38781"/>
                    </a:cubicBezTo>
                    <a:lnTo>
                      <a:pt x="12927" y="12927"/>
                    </a:lnTo>
                    <a:cubicBezTo>
                      <a:pt x="17954" y="2154"/>
                      <a:pt x="25854" y="0"/>
                      <a:pt x="39859" y="0"/>
                    </a:cubicBezTo>
                    <a:cubicBezTo>
                      <a:pt x="73074" y="0"/>
                      <a:pt x="94440" y="21365"/>
                      <a:pt x="94440" y="58531"/>
                    </a:cubicBezTo>
                    <a:cubicBezTo>
                      <a:pt x="94440" y="69842"/>
                      <a:pt x="91567" y="86181"/>
                      <a:pt x="86540" y="108085"/>
                    </a:cubicBezTo>
                    <a:lnTo>
                      <a:pt x="72536" y="171105"/>
                    </a:lnTo>
                    <a:close/>
                  </a:path>
                </a:pathLst>
              </a:custGeom>
              <a:solidFill>
                <a:srgbClr val="00304D"/>
              </a:solidFill>
              <a:ln w="17949" cap="flat">
                <a:noFill/>
                <a:prstDash val="solid"/>
                <a:miter/>
              </a:ln>
            </p:spPr>
            <p:txBody>
              <a:bodyPr rtlCol="0" anchor="ctr"/>
              <a:lstStyle/>
              <a:p>
                <a:endParaRPr lang="nl-NL"/>
              </a:p>
            </p:txBody>
          </p:sp>
          <p:sp>
            <p:nvSpPr>
              <p:cNvPr id="54" name="Vrije vorm: vorm 53">
                <a:extLst>
                  <a:ext uri="{FF2B5EF4-FFF2-40B4-BE49-F238E27FC236}">
                    <a16:creationId xmlns:a16="http://schemas.microsoft.com/office/drawing/2014/main" id="{1578CCD7-6411-4DE9-AC01-573E59C682AC}"/>
                  </a:ext>
                </a:extLst>
              </p:cNvPr>
              <p:cNvSpPr/>
              <p:nvPr/>
            </p:nvSpPr>
            <p:spPr>
              <a:xfrm>
                <a:off x="6405353" y="4532295"/>
                <a:ext cx="202525" cy="283140"/>
              </a:xfrm>
              <a:custGeom>
                <a:avLst/>
                <a:gdLst>
                  <a:gd name="connsiteX0" fmla="*/ 47759 w 202525"/>
                  <a:gd name="connsiteY0" fmla="*/ 177389 h 283140"/>
                  <a:gd name="connsiteX1" fmla="*/ 101801 w 202525"/>
                  <a:gd name="connsiteY1" fmla="*/ 242204 h 283140"/>
                  <a:gd name="connsiteX2" fmla="*/ 175594 w 202525"/>
                  <a:gd name="connsiteY2" fmla="*/ 206655 h 283140"/>
                  <a:gd name="connsiteX3" fmla="*/ 171644 w 202525"/>
                  <a:gd name="connsiteY3" fmla="*/ 231970 h 283140"/>
                  <a:gd name="connsiteX4" fmla="*/ 88874 w 202525"/>
                  <a:gd name="connsiteY4" fmla="*/ 283140 h 283140"/>
                  <a:gd name="connsiteX5" fmla="*/ 0 w 202525"/>
                  <a:gd name="connsiteY5" fmla="*/ 178466 h 283140"/>
                  <a:gd name="connsiteX6" fmla="*/ 47220 w 202525"/>
                  <a:gd name="connsiteY6" fmla="*/ 47938 h 283140"/>
                  <a:gd name="connsiteX7" fmla="*/ 142917 w 202525"/>
                  <a:gd name="connsiteY7" fmla="*/ 0 h 283140"/>
                  <a:gd name="connsiteX8" fmla="*/ 202525 w 202525"/>
                  <a:gd name="connsiteY8" fmla="*/ 49554 h 283140"/>
                  <a:gd name="connsiteX9" fmla="*/ 49913 w 202525"/>
                  <a:gd name="connsiteY9" fmla="*/ 156562 h 283140"/>
                  <a:gd name="connsiteX10" fmla="*/ 47759 w 202525"/>
                  <a:gd name="connsiteY10" fmla="*/ 177389 h 283140"/>
                  <a:gd name="connsiteX11" fmla="*/ 159255 w 202525"/>
                  <a:gd name="connsiteY11" fmla="*/ 56915 h 283140"/>
                  <a:gd name="connsiteX12" fmla="*/ 136094 w 202525"/>
                  <a:gd name="connsiteY12" fmla="*/ 35011 h 283140"/>
                  <a:gd name="connsiteX13" fmla="*/ 54940 w 202525"/>
                  <a:gd name="connsiteY13" fmla="*/ 124603 h 283140"/>
                  <a:gd name="connsiteX14" fmla="*/ 159255 w 202525"/>
                  <a:gd name="connsiteY14" fmla="*/ 56915 h 2831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02525" h="283140">
                    <a:moveTo>
                      <a:pt x="47759" y="177389"/>
                    </a:moveTo>
                    <a:cubicBezTo>
                      <a:pt x="47759" y="217427"/>
                      <a:pt x="68047" y="242204"/>
                      <a:pt x="101801" y="242204"/>
                    </a:cubicBezTo>
                    <a:cubicBezTo>
                      <a:pt x="126578" y="242204"/>
                      <a:pt x="150817" y="230355"/>
                      <a:pt x="175594" y="206655"/>
                    </a:cubicBezTo>
                    <a:lnTo>
                      <a:pt x="171644" y="231970"/>
                    </a:lnTo>
                    <a:cubicBezTo>
                      <a:pt x="167155" y="262852"/>
                      <a:pt x="133940" y="283140"/>
                      <a:pt x="88874" y="283140"/>
                    </a:cubicBezTo>
                    <a:cubicBezTo>
                      <a:pt x="33754" y="283140"/>
                      <a:pt x="0" y="244359"/>
                      <a:pt x="0" y="178466"/>
                    </a:cubicBezTo>
                    <a:cubicBezTo>
                      <a:pt x="0" y="129990"/>
                      <a:pt x="16877" y="83308"/>
                      <a:pt x="47220" y="47938"/>
                    </a:cubicBezTo>
                    <a:cubicBezTo>
                      <a:pt x="73613" y="17057"/>
                      <a:pt x="109163" y="0"/>
                      <a:pt x="142917" y="0"/>
                    </a:cubicBezTo>
                    <a:cubicBezTo>
                      <a:pt x="179005" y="0"/>
                      <a:pt x="202525" y="21904"/>
                      <a:pt x="202525" y="49554"/>
                    </a:cubicBezTo>
                    <a:cubicBezTo>
                      <a:pt x="202525" y="109163"/>
                      <a:pt x="146149" y="154228"/>
                      <a:pt x="49913" y="156562"/>
                    </a:cubicBezTo>
                    <a:cubicBezTo>
                      <a:pt x="48836" y="164462"/>
                      <a:pt x="47759" y="171285"/>
                      <a:pt x="47759" y="177389"/>
                    </a:cubicBezTo>
                    <a:close/>
                    <a:moveTo>
                      <a:pt x="159255" y="56915"/>
                    </a:moveTo>
                    <a:cubicBezTo>
                      <a:pt x="159255" y="43450"/>
                      <a:pt x="150278" y="35011"/>
                      <a:pt x="136094" y="35011"/>
                    </a:cubicBezTo>
                    <a:cubicBezTo>
                      <a:pt x="107906" y="35011"/>
                      <a:pt x="70740" y="67688"/>
                      <a:pt x="54940" y="124603"/>
                    </a:cubicBezTo>
                    <a:cubicBezTo>
                      <a:pt x="119217" y="121731"/>
                      <a:pt x="159255" y="87977"/>
                      <a:pt x="159255" y="56915"/>
                    </a:cubicBezTo>
                    <a:close/>
                  </a:path>
                </a:pathLst>
              </a:custGeom>
              <a:solidFill>
                <a:srgbClr val="00304D"/>
              </a:solidFill>
              <a:ln w="17949" cap="flat">
                <a:noFill/>
                <a:prstDash val="solid"/>
                <a:miter/>
              </a:ln>
            </p:spPr>
            <p:txBody>
              <a:bodyPr rtlCol="0" anchor="ctr"/>
              <a:lstStyle/>
              <a:p>
                <a:endParaRPr lang="nl-NL"/>
              </a:p>
            </p:txBody>
          </p:sp>
          <p:sp>
            <p:nvSpPr>
              <p:cNvPr id="55" name="Vrije vorm: vorm 54">
                <a:extLst>
                  <a:ext uri="{FF2B5EF4-FFF2-40B4-BE49-F238E27FC236}">
                    <a16:creationId xmlns:a16="http://schemas.microsoft.com/office/drawing/2014/main" id="{B6F516BB-0C5C-4304-AB98-D42830D82121}"/>
                  </a:ext>
                </a:extLst>
              </p:cNvPr>
              <p:cNvSpPr/>
              <p:nvPr/>
            </p:nvSpPr>
            <p:spPr>
              <a:xfrm>
                <a:off x="6779343" y="4394047"/>
                <a:ext cx="266801" cy="420491"/>
              </a:xfrm>
              <a:custGeom>
                <a:avLst/>
                <a:gdLst>
                  <a:gd name="connsiteX0" fmla="*/ 221557 w 266801"/>
                  <a:gd name="connsiteY0" fmla="*/ 285295 h 420491"/>
                  <a:gd name="connsiteX1" fmla="*/ 215452 w 266801"/>
                  <a:gd name="connsiteY1" fmla="*/ 340415 h 420491"/>
                  <a:gd name="connsiteX2" fmla="*/ 252618 w 266801"/>
                  <a:gd name="connsiteY2" fmla="*/ 389430 h 420491"/>
                  <a:gd name="connsiteX3" fmla="*/ 248129 w 266801"/>
                  <a:gd name="connsiteY3" fmla="*/ 403435 h 420491"/>
                  <a:gd name="connsiteX4" fmla="*/ 222814 w 266801"/>
                  <a:gd name="connsiteY4" fmla="*/ 419773 h 420491"/>
                  <a:gd name="connsiteX5" fmla="*/ 172182 w 266801"/>
                  <a:gd name="connsiteY5" fmla="*/ 364114 h 420491"/>
                  <a:gd name="connsiteX6" fmla="*/ 83308 w 266801"/>
                  <a:gd name="connsiteY6" fmla="*/ 420491 h 420491"/>
                  <a:gd name="connsiteX7" fmla="*/ 0 w 266801"/>
                  <a:gd name="connsiteY7" fmla="*/ 321922 h 420491"/>
                  <a:gd name="connsiteX8" fmla="*/ 42731 w 266801"/>
                  <a:gd name="connsiteY8" fmla="*/ 193009 h 420491"/>
                  <a:gd name="connsiteX9" fmla="*/ 142917 w 266801"/>
                  <a:gd name="connsiteY9" fmla="*/ 137889 h 420491"/>
                  <a:gd name="connsiteX10" fmla="*/ 193548 w 266801"/>
                  <a:gd name="connsiteY10" fmla="*/ 160332 h 420491"/>
                  <a:gd name="connsiteX11" fmla="*/ 211502 w 266801"/>
                  <a:gd name="connsiteY11" fmla="*/ 47220 h 420491"/>
                  <a:gd name="connsiteX12" fmla="*/ 213837 w 266801"/>
                  <a:gd name="connsiteY12" fmla="*/ 24777 h 420491"/>
                  <a:gd name="connsiteX13" fmla="*/ 212759 w 266801"/>
                  <a:gd name="connsiteY13" fmla="*/ 10773 h 420491"/>
                  <a:gd name="connsiteX14" fmla="*/ 266802 w 266801"/>
                  <a:gd name="connsiteY14" fmla="*/ 0 h 420491"/>
                  <a:gd name="connsiteX15" fmla="*/ 221557 w 266801"/>
                  <a:gd name="connsiteY15" fmla="*/ 285295 h 420491"/>
                  <a:gd name="connsiteX16" fmla="*/ 141121 w 266801"/>
                  <a:gd name="connsiteY16" fmla="*/ 177748 h 420491"/>
                  <a:gd name="connsiteX17" fmla="*/ 84206 w 266801"/>
                  <a:gd name="connsiteY17" fmla="*/ 212580 h 420491"/>
                  <a:gd name="connsiteX18" fmla="*/ 49375 w 266801"/>
                  <a:gd name="connsiteY18" fmla="*/ 320665 h 420491"/>
                  <a:gd name="connsiteX19" fmla="*/ 91029 w 266801"/>
                  <a:gd name="connsiteY19" fmla="*/ 381530 h 420491"/>
                  <a:gd name="connsiteX20" fmla="*/ 149021 w 266801"/>
                  <a:gd name="connsiteY20" fmla="*/ 339337 h 420491"/>
                  <a:gd name="connsiteX21" fmla="*/ 180621 w 266801"/>
                  <a:gd name="connsiteY21" fmla="*/ 218864 h 420491"/>
                  <a:gd name="connsiteX22" fmla="*/ 141121 w 266801"/>
                  <a:gd name="connsiteY22" fmla="*/ 177748 h 4204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66801" h="420491">
                    <a:moveTo>
                      <a:pt x="221557" y="285295"/>
                    </a:moveTo>
                    <a:cubicBezTo>
                      <a:pt x="217607" y="308995"/>
                      <a:pt x="215452" y="327488"/>
                      <a:pt x="215452" y="340415"/>
                    </a:cubicBezTo>
                    <a:cubicBezTo>
                      <a:pt x="215452" y="373092"/>
                      <a:pt x="227841" y="389430"/>
                      <a:pt x="252618" y="389430"/>
                    </a:cubicBezTo>
                    <a:lnTo>
                      <a:pt x="248129" y="403435"/>
                    </a:lnTo>
                    <a:cubicBezTo>
                      <a:pt x="244718" y="413489"/>
                      <a:pt x="235202" y="419773"/>
                      <a:pt x="222814" y="419773"/>
                    </a:cubicBezTo>
                    <a:cubicBezTo>
                      <a:pt x="198575" y="419773"/>
                      <a:pt x="177210" y="398946"/>
                      <a:pt x="172182" y="364114"/>
                    </a:cubicBezTo>
                    <a:cubicBezTo>
                      <a:pt x="151355" y="401280"/>
                      <a:pt x="120474" y="420491"/>
                      <a:pt x="83308" y="420491"/>
                    </a:cubicBezTo>
                    <a:cubicBezTo>
                      <a:pt x="32138" y="420491"/>
                      <a:pt x="0" y="383326"/>
                      <a:pt x="0" y="321922"/>
                    </a:cubicBezTo>
                    <a:cubicBezTo>
                      <a:pt x="0" y="276318"/>
                      <a:pt x="15800" y="229636"/>
                      <a:pt x="42731" y="193009"/>
                    </a:cubicBezTo>
                    <a:cubicBezTo>
                      <a:pt x="69663" y="156921"/>
                      <a:pt x="103597" y="137889"/>
                      <a:pt x="142917" y="137889"/>
                    </a:cubicBezTo>
                    <a:cubicBezTo>
                      <a:pt x="164283" y="137889"/>
                      <a:pt x="181159" y="145789"/>
                      <a:pt x="193548" y="160332"/>
                    </a:cubicBezTo>
                    <a:lnTo>
                      <a:pt x="211502" y="47220"/>
                    </a:lnTo>
                    <a:cubicBezTo>
                      <a:pt x="213118" y="37166"/>
                      <a:pt x="213837" y="29266"/>
                      <a:pt x="213837" y="24777"/>
                    </a:cubicBezTo>
                    <a:cubicBezTo>
                      <a:pt x="213837" y="20827"/>
                      <a:pt x="213298" y="16339"/>
                      <a:pt x="212759" y="10773"/>
                    </a:cubicBezTo>
                    <a:lnTo>
                      <a:pt x="266802" y="0"/>
                    </a:lnTo>
                    <a:lnTo>
                      <a:pt x="221557" y="285295"/>
                    </a:lnTo>
                    <a:close/>
                    <a:moveTo>
                      <a:pt x="141121" y="177748"/>
                    </a:moveTo>
                    <a:cubicBezTo>
                      <a:pt x="122628" y="177748"/>
                      <a:pt x="101083" y="189598"/>
                      <a:pt x="84206" y="212580"/>
                    </a:cubicBezTo>
                    <a:cubicBezTo>
                      <a:pt x="62302" y="242384"/>
                      <a:pt x="49375" y="282422"/>
                      <a:pt x="49375" y="320665"/>
                    </a:cubicBezTo>
                    <a:cubicBezTo>
                      <a:pt x="49375" y="360703"/>
                      <a:pt x="64636" y="381530"/>
                      <a:pt x="91029" y="381530"/>
                    </a:cubicBezTo>
                    <a:cubicBezTo>
                      <a:pt x="111856" y="381530"/>
                      <a:pt x="132144" y="367346"/>
                      <a:pt x="149021" y="339337"/>
                    </a:cubicBezTo>
                    <a:cubicBezTo>
                      <a:pt x="166976" y="309533"/>
                      <a:pt x="180621" y="259441"/>
                      <a:pt x="180621" y="218864"/>
                    </a:cubicBezTo>
                    <a:cubicBezTo>
                      <a:pt x="180621" y="192291"/>
                      <a:pt x="165360" y="177748"/>
                      <a:pt x="141121" y="177748"/>
                    </a:cubicBezTo>
                    <a:close/>
                  </a:path>
                </a:pathLst>
              </a:custGeom>
              <a:solidFill>
                <a:srgbClr val="00304D"/>
              </a:solidFill>
              <a:ln w="17949" cap="flat">
                <a:noFill/>
                <a:prstDash val="solid"/>
                <a:miter/>
              </a:ln>
            </p:spPr>
            <p:txBody>
              <a:bodyPr rtlCol="0" anchor="ctr"/>
              <a:lstStyle/>
              <a:p>
                <a:endParaRPr lang="nl-NL"/>
              </a:p>
            </p:txBody>
          </p:sp>
          <p:sp>
            <p:nvSpPr>
              <p:cNvPr id="56" name="Vrije vorm: vorm 55">
                <a:extLst>
                  <a:ext uri="{FF2B5EF4-FFF2-40B4-BE49-F238E27FC236}">
                    <a16:creationId xmlns:a16="http://schemas.microsoft.com/office/drawing/2014/main" id="{88A3A87B-F67A-447D-BBE8-CA2DA0DF80C0}"/>
                  </a:ext>
                </a:extLst>
              </p:cNvPr>
              <p:cNvSpPr/>
              <p:nvPr/>
            </p:nvSpPr>
            <p:spPr>
              <a:xfrm>
                <a:off x="7073794" y="4532295"/>
                <a:ext cx="202525" cy="283140"/>
              </a:xfrm>
              <a:custGeom>
                <a:avLst/>
                <a:gdLst>
                  <a:gd name="connsiteX0" fmla="*/ 47758 w 202525"/>
                  <a:gd name="connsiteY0" fmla="*/ 177389 h 283140"/>
                  <a:gd name="connsiteX1" fmla="*/ 101801 w 202525"/>
                  <a:gd name="connsiteY1" fmla="*/ 242204 h 283140"/>
                  <a:gd name="connsiteX2" fmla="*/ 175594 w 202525"/>
                  <a:gd name="connsiteY2" fmla="*/ 206655 h 283140"/>
                  <a:gd name="connsiteX3" fmla="*/ 171644 w 202525"/>
                  <a:gd name="connsiteY3" fmla="*/ 231970 h 283140"/>
                  <a:gd name="connsiteX4" fmla="*/ 88874 w 202525"/>
                  <a:gd name="connsiteY4" fmla="*/ 283140 h 283140"/>
                  <a:gd name="connsiteX5" fmla="*/ 0 w 202525"/>
                  <a:gd name="connsiteY5" fmla="*/ 178466 h 283140"/>
                  <a:gd name="connsiteX6" fmla="*/ 47220 w 202525"/>
                  <a:gd name="connsiteY6" fmla="*/ 47938 h 283140"/>
                  <a:gd name="connsiteX7" fmla="*/ 142917 w 202525"/>
                  <a:gd name="connsiteY7" fmla="*/ 0 h 283140"/>
                  <a:gd name="connsiteX8" fmla="*/ 202525 w 202525"/>
                  <a:gd name="connsiteY8" fmla="*/ 49554 h 283140"/>
                  <a:gd name="connsiteX9" fmla="*/ 49913 w 202525"/>
                  <a:gd name="connsiteY9" fmla="*/ 156562 h 283140"/>
                  <a:gd name="connsiteX10" fmla="*/ 47758 w 202525"/>
                  <a:gd name="connsiteY10" fmla="*/ 177389 h 283140"/>
                  <a:gd name="connsiteX11" fmla="*/ 159255 w 202525"/>
                  <a:gd name="connsiteY11" fmla="*/ 56915 h 283140"/>
                  <a:gd name="connsiteX12" fmla="*/ 136094 w 202525"/>
                  <a:gd name="connsiteY12" fmla="*/ 35011 h 283140"/>
                  <a:gd name="connsiteX13" fmla="*/ 54940 w 202525"/>
                  <a:gd name="connsiteY13" fmla="*/ 124603 h 283140"/>
                  <a:gd name="connsiteX14" fmla="*/ 159255 w 202525"/>
                  <a:gd name="connsiteY14" fmla="*/ 56915 h 2831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02525" h="283140">
                    <a:moveTo>
                      <a:pt x="47758" y="177389"/>
                    </a:moveTo>
                    <a:cubicBezTo>
                      <a:pt x="47758" y="217427"/>
                      <a:pt x="68047" y="242204"/>
                      <a:pt x="101801" y="242204"/>
                    </a:cubicBezTo>
                    <a:cubicBezTo>
                      <a:pt x="126578" y="242204"/>
                      <a:pt x="150817" y="230355"/>
                      <a:pt x="175594" y="206655"/>
                    </a:cubicBezTo>
                    <a:lnTo>
                      <a:pt x="171644" y="231970"/>
                    </a:lnTo>
                    <a:cubicBezTo>
                      <a:pt x="167155" y="262852"/>
                      <a:pt x="133939" y="283140"/>
                      <a:pt x="88874" y="283140"/>
                    </a:cubicBezTo>
                    <a:cubicBezTo>
                      <a:pt x="33754" y="283140"/>
                      <a:pt x="0" y="244359"/>
                      <a:pt x="0" y="178466"/>
                    </a:cubicBezTo>
                    <a:cubicBezTo>
                      <a:pt x="0" y="129990"/>
                      <a:pt x="16877" y="83308"/>
                      <a:pt x="47220" y="47938"/>
                    </a:cubicBezTo>
                    <a:cubicBezTo>
                      <a:pt x="73613" y="17057"/>
                      <a:pt x="109162" y="0"/>
                      <a:pt x="142917" y="0"/>
                    </a:cubicBezTo>
                    <a:cubicBezTo>
                      <a:pt x="179005" y="0"/>
                      <a:pt x="202525" y="21904"/>
                      <a:pt x="202525" y="49554"/>
                    </a:cubicBezTo>
                    <a:cubicBezTo>
                      <a:pt x="202525" y="109163"/>
                      <a:pt x="146149" y="154228"/>
                      <a:pt x="49913" y="156562"/>
                    </a:cubicBezTo>
                    <a:cubicBezTo>
                      <a:pt x="49015" y="164462"/>
                      <a:pt x="47758" y="171285"/>
                      <a:pt x="47758" y="177389"/>
                    </a:cubicBezTo>
                    <a:close/>
                    <a:moveTo>
                      <a:pt x="159255" y="56915"/>
                    </a:moveTo>
                    <a:cubicBezTo>
                      <a:pt x="159255" y="43450"/>
                      <a:pt x="150278" y="35011"/>
                      <a:pt x="136094" y="35011"/>
                    </a:cubicBezTo>
                    <a:cubicBezTo>
                      <a:pt x="107906" y="35011"/>
                      <a:pt x="70740" y="67688"/>
                      <a:pt x="54940" y="124603"/>
                    </a:cubicBezTo>
                    <a:cubicBezTo>
                      <a:pt x="119396" y="121731"/>
                      <a:pt x="159255" y="87977"/>
                      <a:pt x="159255" y="56915"/>
                    </a:cubicBezTo>
                    <a:close/>
                  </a:path>
                </a:pathLst>
              </a:custGeom>
              <a:solidFill>
                <a:srgbClr val="00304D"/>
              </a:solidFill>
              <a:ln w="17949" cap="flat">
                <a:noFill/>
                <a:prstDash val="solid"/>
                <a:miter/>
              </a:ln>
            </p:spPr>
            <p:txBody>
              <a:bodyPr rtlCol="0" anchor="ctr"/>
              <a:lstStyle/>
              <a:p>
                <a:endParaRPr lang="nl-NL"/>
              </a:p>
            </p:txBody>
          </p:sp>
          <p:sp>
            <p:nvSpPr>
              <p:cNvPr id="57" name="Vrije vorm: vorm 56">
                <a:extLst>
                  <a:ext uri="{FF2B5EF4-FFF2-40B4-BE49-F238E27FC236}">
                    <a16:creationId xmlns:a16="http://schemas.microsoft.com/office/drawing/2014/main" id="{8FB38D77-48F7-4707-A8AC-447CC43A7397}"/>
                  </a:ext>
                </a:extLst>
              </p:cNvPr>
              <p:cNvSpPr/>
              <p:nvPr/>
            </p:nvSpPr>
            <p:spPr>
              <a:xfrm>
                <a:off x="7462327" y="4456887"/>
                <a:ext cx="129091" cy="358189"/>
              </a:xfrm>
              <a:custGeom>
                <a:avLst/>
                <a:gdLst>
                  <a:gd name="connsiteX0" fmla="*/ 87976 w 129091"/>
                  <a:gd name="connsiteY0" fmla="*/ 82231 h 358189"/>
                  <a:gd name="connsiteX1" fmla="*/ 104315 w 129091"/>
                  <a:gd name="connsiteY1" fmla="*/ 82231 h 358189"/>
                  <a:gd name="connsiteX2" fmla="*/ 129092 w 129091"/>
                  <a:gd name="connsiteY2" fmla="*/ 79358 h 358189"/>
                  <a:gd name="connsiteX3" fmla="*/ 123526 w 129091"/>
                  <a:gd name="connsiteY3" fmla="*/ 103058 h 358189"/>
                  <a:gd name="connsiteX4" fmla="*/ 101083 w 129091"/>
                  <a:gd name="connsiteY4" fmla="*/ 119396 h 358189"/>
                  <a:gd name="connsiteX5" fmla="*/ 81872 w 129091"/>
                  <a:gd name="connsiteY5" fmla="*/ 119396 h 358189"/>
                  <a:gd name="connsiteX6" fmla="*/ 58711 w 129091"/>
                  <a:gd name="connsiteY6" fmla="*/ 267520 h 358189"/>
                  <a:gd name="connsiteX7" fmla="*/ 56376 w 129091"/>
                  <a:gd name="connsiteY7" fmla="*/ 287270 h 358189"/>
                  <a:gd name="connsiteX8" fmla="*/ 87976 w 129091"/>
                  <a:gd name="connsiteY8" fmla="*/ 320486 h 358189"/>
                  <a:gd name="connsiteX9" fmla="*/ 116703 w 129091"/>
                  <a:gd name="connsiteY9" fmla="*/ 313124 h 358189"/>
                  <a:gd name="connsiteX10" fmla="*/ 113292 w 129091"/>
                  <a:gd name="connsiteY10" fmla="*/ 336824 h 358189"/>
                  <a:gd name="connsiteX11" fmla="*/ 73792 w 129091"/>
                  <a:gd name="connsiteY11" fmla="*/ 358190 h 358189"/>
                  <a:gd name="connsiteX12" fmla="*/ 8439 w 129091"/>
                  <a:gd name="connsiteY12" fmla="*/ 298043 h 358189"/>
                  <a:gd name="connsiteX13" fmla="*/ 13466 w 129091"/>
                  <a:gd name="connsiteY13" fmla="*/ 249027 h 358189"/>
                  <a:gd name="connsiteX14" fmla="*/ 33754 w 129091"/>
                  <a:gd name="connsiteY14" fmla="*/ 119576 h 358189"/>
                  <a:gd name="connsiteX15" fmla="*/ 0 w 129091"/>
                  <a:gd name="connsiteY15" fmla="*/ 121910 h 358189"/>
                  <a:gd name="connsiteX16" fmla="*/ 3411 w 129091"/>
                  <a:gd name="connsiteY16" fmla="*/ 99467 h 358189"/>
                  <a:gd name="connsiteX17" fmla="*/ 23700 w 129091"/>
                  <a:gd name="connsiteY17" fmla="*/ 82590 h 358189"/>
                  <a:gd name="connsiteX18" fmla="*/ 41116 w 129091"/>
                  <a:gd name="connsiteY18" fmla="*/ 82590 h 358189"/>
                  <a:gd name="connsiteX19" fmla="*/ 47399 w 129091"/>
                  <a:gd name="connsiteY19" fmla="*/ 40397 h 358189"/>
                  <a:gd name="connsiteX20" fmla="*/ 48476 w 129091"/>
                  <a:gd name="connsiteY20" fmla="*/ 27470 h 358189"/>
                  <a:gd name="connsiteX21" fmla="*/ 45604 w 129091"/>
                  <a:gd name="connsiteY21" fmla="*/ 10054 h 358189"/>
                  <a:gd name="connsiteX22" fmla="*/ 100724 w 129091"/>
                  <a:gd name="connsiteY22" fmla="*/ 0 h 358189"/>
                  <a:gd name="connsiteX23" fmla="*/ 87976 w 129091"/>
                  <a:gd name="connsiteY23" fmla="*/ 82231 h 3581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29091" h="358189">
                    <a:moveTo>
                      <a:pt x="87976" y="82231"/>
                    </a:moveTo>
                    <a:lnTo>
                      <a:pt x="104315" y="82231"/>
                    </a:lnTo>
                    <a:cubicBezTo>
                      <a:pt x="112215" y="82231"/>
                      <a:pt x="120653" y="81154"/>
                      <a:pt x="129092" y="79358"/>
                    </a:cubicBezTo>
                    <a:lnTo>
                      <a:pt x="123526" y="103058"/>
                    </a:lnTo>
                    <a:cubicBezTo>
                      <a:pt x="120653" y="114908"/>
                      <a:pt x="114549" y="119396"/>
                      <a:pt x="101083" y="119396"/>
                    </a:cubicBezTo>
                    <a:lnTo>
                      <a:pt x="81872" y="119396"/>
                    </a:lnTo>
                    <a:lnTo>
                      <a:pt x="58711" y="267520"/>
                    </a:lnTo>
                    <a:cubicBezTo>
                      <a:pt x="57633" y="274163"/>
                      <a:pt x="56376" y="280986"/>
                      <a:pt x="56376" y="287270"/>
                    </a:cubicBezTo>
                    <a:cubicBezTo>
                      <a:pt x="56376" y="309713"/>
                      <a:pt x="67149" y="320486"/>
                      <a:pt x="87976" y="320486"/>
                    </a:cubicBezTo>
                    <a:cubicBezTo>
                      <a:pt x="96415" y="320486"/>
                      <a:pt x="105931" y="318331"/>
                      <a:pt x="116703" y="313124"/>
                    </a:cubicBezTo>
                    <a:lnTo>
                      <a:pt x="113292" y="336824"/>
                    </a:lnTo>
                    <a:cubicBezTo>
                      <a:pt x="110958" y="352085"/>
                      <a:pt x="98569" y="358190"/>
                      <a:pt x="73792" y="358190"/>
                    </a:cubicBezTo>
                    <a:cubicBezTo>
                      <a:pt x="30522" y="358190"/>
                      <a:pt x="8439" y="338440"/>
                      <a:pt x="8439" y="298043"/>
                    </a:cubicBezTo>
                    <a:cubicBezTo>
                      <a:pt x="8439" y="286193"/>
                      <a:pt x="10054" y="269854"/>
                      <a:pt x="13466" y="249027"/>
                    </a:cubicBezTo>
                    <a:lnTo>
                      <a:pt x="33754" y="119576"/>
                    </a:lnTo>
                    <a:cubicBezTo>
                      <a:pt x="20289" y="119576"/>
                      <a:pt x="8977" y="120115"/>
                      <a:pt x="0" y="121910"/>
                    </a:cubicBezTo>
                    <a:lnTo>
                      <a:pt x="3411" y="99467"/>
                    </a:lnTo>
                    <a:cubicBezTo>
                      <a:pt x="5027" y="86540"/>
                      <a:pt x="10234" y="82590"/>
                      <a:pt x="23700" y="82590"/>
                    </a:cubicBezTo>
                    <a:lnTo>
                      <a:pt x="41116" y="82590"/>
                    </a:lnTo>
                    <a:lnTo>
                      <a:pt x="47399" y="40397"/>
                    </a:lnTo>
                    <a:cubicBezTo>
                      <a:pt x="47938" y="35909"/>
                      <a:pt x="48476" y="31420"/>
                      <a:pt x="48476" y="27470"/>
                    </a:cubicBezTo>
                    <a:cubicBezTo>
                      <a:pt x="48476" y="21366"/>
                      <a:pt x="47938" y="15620"/>
                      <a:pt x="45604" y="10054"/>
                    </a:cubicBezTo>
                    <a:lnTo>
                      <a:pt x="100724" y="0"/>
                    </a:lnTo>
                    <a:lnTo>
                      <a:pt x="87976" y="82231"/>
                    </a:lnTo>
                    <a:close/>
                  </a:path>
                </a:pathLst>
              </a:custGeom>
              <a:solidFill>
                <a:srgbClr val="00304D"/>
              </a:solidFill>
              <a:ln w="17949" cap="flat">
                <a:noFill/>
                <a:prstDash val="solid"/>
                <a:miter/>
              </a:ln>
            </p:spPr>
            <p:txBody>
              <a:bodyPr rtlCol="0" anchor="ctr"/>
              <a:lstStyle/>
              <a:p>
                <a:endParaRPr lang="nl-NL"/>
              </a:p>
            </p:txBody>
          </p:sp>
          <p:sp>
            <p:nvSpPr>
              <p:cNvPr id="58" name="Vrije vorm: vorm 57">
                <a:extLst>
                  <a:ext uri="{FF2B5EF4-FFF2-40B4-BE49-F238E27FC236}">
                    <a16:creationId xmlns:a16="http://schemas.microsoft.com/office/drawing/2014/main" id="{E0E542A8-F20F-4BA3-9E92-57533FFBD208}"/>
                  </a:ext>
                </a:extLst>
              </p:cNvPr>
              <p:cNvSpPr/>
              <p:nvPr/>
            </p:nvSpPr>
            <p:spPr>
              <a:xfrm>
                <a:off x="7621941" y="4532654"/>
                <a:ext cx="235740" cy="284218"/>
              </a:xfrm>
              <a:custGeom>
                <a:avLst/>
                <a:gdLst>
                  <a:gd name="connsiteX0" fmla="*/ 235741 w 235740"/>
                  <a:gd name="connsiteY0" fmla="*/ 103418 h 284218"/>
                  <a:gd name="connsiteX1" fmla="*/ 96774 w 235740"/>
                  <a:gd name="connsiteY1" fmla="*/ 284218 h 284218"/>
                  <a:gd name="connsiteX2" fmla="*/ 0 w 235740"/>
                  <a:gd name="connsiteY2" fmla="*/ 170567 h 284218"/>
                  <a:gd name="connsiteX3" fmla="*/ 40038 w 235740"/>
                  <a:gd name="connsiteY3" fmla="*/ 48477 h 284218"/>
                  <a:gd name="connsiteX4" fmla="*/ 139685 w 235740"/>
                  <a:gd name="connsiteY4" fmla="*/ 1 h 284218"/>
                  <a:gd name="connsiteX5" fmla="*/ 235741 w 235740"/>
                  <a:gd name="connsiteY5" fmla="*/ 103418 h 284218"/>
                  <a:gd name="connsiteX6" fmla="*/ 48836 w 235740"/>
                  <a:gd name="connsiteY6" fmla="*/ 178108 h 284218"/>
                  <a:gd name="connsiteX7" fmla="*/ 101263 w 235740"/>
                  <a:gd name="connsiteY7" fmla="*/ 245616 h 284218"/>
                  <a:gd name="connsiteX8" fmla="*/ 160333 w 235740"/>
                  <a:gd name="connsiteY8" fmla="*/ 208989 h 284218"/>
                  <a:gd name="connsiteX9" fmla="*/ 186726 w 235740"/>
                  <a:gd name="connsiteY9" fmla="*/ 109343 h 284218"/>
                  <a:gd name="connsiteX10" fmla="*/ 133760 w 235740"/>
                  <a:gd name="connsiteY10" fmla="*/ 37884 h 284218"/>
                  <a:gd name="connsiteX11" fmla="*/ 48836 w 235740"/>
                  <a:gd name="connsiteY11" fmla="*/ 178108 h 2842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35740" h="284218">
                    <a:moveTo>
                      <a:pt x="235741" y="103418"/>
                    </a:moveTo>
                    <a:cubicBezTo>
                      <a:pt x="235741" y="212580"/>
                      <a:pt x="176671" y="284218"/>
                      <a:pt x="96774" y="284218"/>
                    </a:cubicBezTo>
                    <a:cubicBezTo>
                      <a:pt x="37704" y="284218"/>
                      <a:pt x="0" y="242564"/>
                      <a:pt x="0" y="170567"/>
                    </a:cubicBezTo>
                    <a:cubicBezTo>
                      <a:pt x="0" y="123347"/>
                      <a:pt x="15261" y="78820"/>
                      <a:pt x="40038" y="48477"/>
                    </a:cubicBezTo>
                    <a:cubicBezTo>
                      <a:pt x="66431" y="15262"/>
                      <a:pt x="98031" y="1"/>
                      <a:pt x="139685" y="1"/>
                    </a:cubicBezTo>
                    <a:cubicBezTo>
                      <a:pt x="198037" y="-179"/>
                      <a:pt x="235741" y="38602"/>
                      <a:pt x="235741" y="103418"/>
                    </a:cubicBezTo>
                    <a:close/>
                    <a:moveTo>
                      <a:pt x="48836" y="178108"/>
                    </a:moveTo>
                    <a:cubicBezTo>
                      <a:pt x="48836" y="220839"/>
                      <a:pt x="69124" y="245616"/>
                      <a:pt x="101263" y="245616"/>
                    </a:cubicBezTo>
                    <a:cubicBezTo>
                      <a:pt x="126040" y="245616"/>
                      <a:pt x="144533" y="233767"/>
                      <a:pt x="160333" y="208989"/>
                    </a:cubicBezTo>
                    <a:cubicBezTo>
                      <a:pt x="175055" y="186008"/>
                      <a:pt x="186726" y="145970"/>
                      <a:pt x="186726" y="109343"/>
                    </a:cubicBezTo>
                    <a:cubicBezTo>
                      <a:pt x="186726" y="61405"/>
                      <a:pt x="169310" y="37884"/>
                      <a:pt x="133760" y="37884"/>
                    </a:cubicBezTo>
                    <a:cubicBezTo>
                      <a:pt x="88874" y="38064"/>
                      <a:pt x="48836" y="94261"/>
                      <a:pt x="48836" y="178108"/>
                    </a:cubicBezTo>
                    <a:close/>
                  </a:path>
                </a:pathLst>
              </a:custGeom>
              <a:solidFill>
                <a:srgbClr val="00304D"/>
              </a:solidFill>
              <a:ln w="17949" cap="flat">
                <a:noFill/>
                <a:prstDash val="solid"/>
                <a:miter/>
              </a:ln>
            </p:spPr>
            <p:txBody>
              <a:bodyPr rtlCol="0" anchor="ctr"/>
              <a:lstStyle/>
              <a:p>
                <a:endParaRPr lang="nl-NL"/>
              </a:p>
            </p:txBody>
          </p:sp>
          <p:sp>
            <p:nvSpPr>
              <p:cNvPr id="59" name="Vrije vorm: vorm 58">
                <a:extLst>
                  <a:ext uri="{FF2B5EF4-FFF2-40B4-BE49-F238E27FC236}">
                    <a16:creationId xmlns:a16="http://schemas.microsoft.com/office/drawing/2014/main" id="{DFEA756C-D382-430A-85F8-F3499A2DE8F3}"/>
                  </a:ext>
                </a:extLst>
              </p:cNvPr>
              <p:cNvSpPr/>
              <p:nvPr/>
            </p:nvSpPr>
            <p:spPr>
              <a:xfrm>
                <a:off x="7898439" y="4532295"/>
                <a:ext cx="202525" cy="283140"/>
              </a:xfrm>
              <a:custGeom>
                <a:avLst/>
                <a:gdLst>
                  <a:gd name="connsiteX0" fmla="*/ 47758 w 202525"/>
                  <a:gd name="connsiteY0" fmla="*/ 177389 h 283140"/>
                  <a:gd name="connsiteX1" fmla="*/ 101801 w 202525"/>
                  <a:gd name="connsiteY1" fmla="*/ 242204 h 283140"/>
                  <a:gd name="connsiteX2" fmla="*/ 175594 w 202525"/>
                  <a:gd name="connsiteY2" fmla="*/ 206655 h 283140"/>
                  <a:gd name="connsiteX3" fmla="*/ 171644 w 202525"/>
                  <a:gd name="connsiteY3" fmla="*/ 231970 h 283140"/>
                  <a:gd name="connsiteX4" fmla="*/ 88874 w 202525"/>
                  <a:gd name="connsiteY4" fmla="*/ 283140 h 283140"/>
                  <a:gd name="connsiteX5" fmla="*/ 0 w 202525"/>
                  <a:gd name="connsiteY5" fmla="*/ 178466 h 283140"/>
                  <a:gd name="connsiteX6" fmla="*/ 47220 w 202525"/>
                  <a:gd name="connsiteY6" fmla="*/ 47938 h 283140"/>
                  <a:gd name="connsiteX7" fmla="*/ 142917 w 202525"/>
                  <a:gd name="connsiteY7" fmla="*/ 0 h 283140"/>
                  <a:gd name="connsiteX8" fmla="*/ 202525 w 202525"/>
                  <a:gd name="connsiteY8" fmla="*/ 49554 h 283140"/>
                  <a:gd name="connsiteX9" fmla="*/ 49913 w 202525"/>
                  <a:gd name="connsiteY9" fmla="*/ 156562 h 283140"/>
                  <a:gd name="connsiteX10" fmla="*/ 47758 w 202525"/>
                  <a:gd name="connsiteY10" fmla="*/ 177389 h 283140"/>
                  <a:gd name="connsiteX11" fmla="*/ 159255 w 202525"/>
                  <a:gd name="connsiteY11" fmla="*/ 56915 h 283140"/>
                  <a:gd name="connsiteX12" fmla="*/ 136094 w 202525"/>
                  <a:gd name="connsiteY12" fmla="*/ 35011 h 283140"/>
                  <a:gd name="connsiteX13" fmla="*/ 54940 w 202525"/>
                  <a:gd name="connsiteY13" fmla="*/ 124603 h 283140"/>
                  <a:gd name="connsiteX14" fmla="*/ 159255 w 202525"/>
                  <a:gd name="connsiteY14" fmla="*/ 56915 h 2831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02525" h="283140">
                    <a:moveTo>
                      <a:pt x="47758" y="177389"/>
                    </a:moveTo>
                    <a:cubicBezTo>
                      <a:pt x="47758" y="217427"/>
                      <a:pt x="68047" y="242204"/>
                      <a:pt x="101801" y="242204"/>
                    </a:cubicBezTo>
                    <a:cubicBezTo>
                      <a:pt x="126578" y="242204"/>
                      <a:pt x="150817" y="230355"/>
                      <a:pt x="175594" y="206655"/>
                    </a:cubicBezTo>
                    <a:lnTo>
                      <a:pt x="171644" y="231970"/>
                    </a:lnTo>
                    <a:cubicBezTo>
                      <a:pt x="167155" y="262852"/>
                      <a:pt x="133939" y="283140"/>
                      <a:pt x="88874" y="283140"/>
                    </a:cubicBezTo>
                    <a:cubicBezTo>
                      <a:pt x="33754" y="283140"/>
                      <a:pt x="0" y="244359"/>
                      <a:pt x="0" y="178466"/>
                    </a:cubicBezTo>
                    <a:cubicBezTo>
                      <a:pt x="0" y="129990"/>
                      <a:pt x="16877" y="83308"/>
                      <a:pt x="47220" y="47938"/>
                    </a:cubicBezTo>
                    <a:cubicBezTo>
                      <a:pt x="73612" y="17057"/>
                      <a:pt x="109162" y="0"/>
                      <a:pt x="142917" y="0"/>
                    </a:cubicBezTo>
                    <a:cubicBezTo>
                      <a:pt x="179005" y="0"/>
                      <a:pt x="202525" y="21904"/>
                      <a:pt x="202525" y="49554"/>
                    </a:cubicBezTo>
                    <a:cubicBezTo>
                      <a:pt x="202525" y="109163"/>
                      <a:pt x="146148" y="154228"/>
                      <a:pt x="49913" y="156562"/>
                    </a:cubicBezTo>
                    <a:cubicBezTo>
                      <a:pt x="48835" y="164462"/>
                      <a:pt x="47758" y="171285"/>
                      <a:pt x="47758" y="177389"/>
                    </a:cubicBezTo>
                    <a:close/>
                    <a:moveTo>
                      <a:pt x="159255" y="56915"/>
                    </a:moveTo>
                    <a:cubicBezTo>
                      <a:pt x="159255" y="43450"/>
                      <a:pt x="150278" y="35011"/>
                      <a:pt x="136094" y="35011"/>
                    </a:cubicBezTo>
                    <a:cubicBezTo>
                      <a:pt x="107905" y="35011"/>
                      <a:pt x="70740" y="67688"/>
                      <a:pt x="54940" y="124603"/>
                    </a:cubicBezTo>
                    <a:cubicBezTo>
                      <a:pt x="119217" y="121731"/>
                      <a:pt x="159255" y="87977"/>
                      <a:pt x="159255" y="56915"/>
                    </a:cubicBezTo>
                    <a:close/>
                  </a:path>
                </a:pathLst>
              </a:custGeom>
              <a:solidFill>
                <a:srgbClr val="00304D"/>
              </a:solidFill>
              <a:ln w="17949" cap="flat">
                <a:noFill/>
                <a:prstDash val="solid"/>
                <a:miter/>
              </a:ln>
            </p:spPr>
            <p:txBody>
              <a:bodyPr rtlCol="0" anchor="ctr"/>
              <a:lstStyle/>
              <a:p>
                <a:endParaRPr lang="nl-NL"/>
              </a:p>
            </p:txBody>
          </p:sp>
          <p:sp>
            <p:nvSpPr>
              <p:cNvPr id="60" name="Vrije vorm: vorm 59">
                <a:extLst>
                  <a:ext uri="{FF2B5EF4-FFF2-40B4-BE49-F238E27FC236}">
                    <a16:creationId xmlns:a16="http://schemas.microsoft.com/office/drawing/2014/main" id="{55CC3CF7-23AD-41E9-922D-4A251AA9A8F6}"/>
                  </a:ext>
                </a:extLst>
              </p:cNvPr>
              <p:cNvSpPr/>
              <p:nvPr/>
            </p:nvSpPr>
            <p:spPr>
              <a:xfrm>
                <a:off x="8127716" y="4394406"/>
                <a:ext cx="233945" cy="418336"/>
              </a:xfrm>
              <a:custGeom>
                <a:avLst/>
                <a:gdLst>
                  <a:gd name="connsiteX0" fmla="*/ 73613 w 233945"/>
                  <a:gd name="connsiteY0" fmla="*/ 247231 h 418336"/>
                  <a:gd name="connsiteX1" fmla="*/ 178287 w 233945"/>
                  <a:gd name="connsiteY1" fmla="*/ 162846 h 418336"/>
                  <a:gd name="connsiteX2" fmla="*/ 212041 w 233945"/>
                  <a:gd name="connsiteY2" fmla="*/ 143096 h 418336"/>
                  <a:gd name="connsiteX3" fmla="*/ 226045 w 233945"/>
                  <a:gd name="connsiteY3" fmla="*/ 155485 h 418336"/>
                  <a:gd name="connsiteX4" fmla="*/ 233945 w 233945"/>
                  <a:gd name="connsiteY4" fmla="*/ 182416 h 418336"/>
                  <a:gd name="connsiteX5" fmla="*/ 232868 w 233945"/>
                  <a:gd name="connsiteY5" fmla="*/ 182416 h 418336"/>
                  <a:gd name="connsiteX6" fmla="*/ 199114 w 233945"/>
                  <a:gd name="connsiteY6" fmla="*/ 197139 h 418336"/>
                  <a:gd name="connsiteX7" fmla="*/ 127117 w 233945"/>
                  <a:gd name="connsiteY7" fmla="*/ 249566 h 418336"/>
                  <a:gd name="connsiteX8" fmla="*/ 227302 w 233945"/>
                  <a:gd name="connsiteY8" fmla="*/ 390866 h 418336"/>
                  <a:gd name="connsiteX9" fmla="*/ 200909 w 233945"/>
                  <a:gd name="connsiteY9" fmla="*/ 411693 h 418336"/>
                  <a:gd name="connsiteX10" fmla="*/ 182955 w 233945"/>
                  <a:gd name="connsiteY10" fmla="*/ 418337 h 418336"/>
                  <a:gd name="connsiteX11" fmla="*/ 92285 w 233945"/>
                  <a:gd name="connsiteY11" fmla="*/ 269136 h 418336"/>
                  <a:gd name="connsiteX12" fmla="*/ 68047 w 233945"/>
                  <a:gd name="connsiteY12" fmla="*/ 286013 h 418336"/>
                  <a:gd name="connsiteX13" fmla="*/ 47220 w 233945"/>
                  <a:gd name="connsiteY13" fmla="*/ 415464 h 418336"/>
                  <a:gd name="connsiteX14" fmla="*/ 0 w 233945"/>
                  <a:gd name="connsiteY14" fmla="*/ 415464 h 418336"/>
                  <a:gd name="connsiteX15" fmla="*/ 57993 w 233945"/>
                  <a:gd name="connsiteY15" fmla="*/ 48477 h 418336"/>
                  <a:gd name="connsiteX16" fmla="*/ 60326 w 233945"/>
                  <a:gd name="connsiteY16" fmla="*/ 26572 h 418336"/>
                  <a:gd name="connsiteX17" fmla="*/ 57993 w 233945"/>
                  <a:gd name="connsiteY17" fmla="*/ 11311 h 418336"/>
                  <a:gd name="connsiteX18" fmla="*/ 113112 w 233945"/>
                  <a:gd name="connsiteY18" fmla="*/ 0 h 418336"/>
                  <a:gd name="connsiteX19" fmla="*/ 73613 w 233945"/>
                  <a:gd name="connsiteY19" fmla="*/ 247231 h 4183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33945" h="418336">
                    <a:moveTo>
                      <a:pt x="73613" y="247231"/>
                    </a:moveTo>
                    <a:lnTo>
                      <a:pt x="178287" y="162846"/>
                    </a:lnTo>
                    <a:cubicBezTo>
                      <a:pt x="193548" y="150457"/>
                      <a:pt x="203064" y="143096"/>
                      <a:pt x="212041" y="143096"/>
                    </a:cubicBezTo>
                    <a:cubicBezTo>
                      <a:pt x="218864" y="143096"/>
                      <a:pt x="223891" y="147046"/>
                      <a:pt x="226045" y="155485"/>
                    </a:cubicBezTo>
                    <a:lnTo>
                      <a:pt x="233945" y="182416"/>
                    </a:lnTo>
                    <a:cubicBezTo>
                      <a:pt x="233407" y="182416"/>
                      <a:pt x="232868" y="182416"/>
                      <a:pt x="232868" y="182416"/>
                    </a:cubicBezTo>
                    <a:cubicBezTo>
                      <a:pt x="223891" y="182416"/>
                      <a:pt x="212580" y="187444"/>
                      <a:pt x="199114" y="197139"/>
                    </a:cubicBezTo>
                    <a:lnTo>
                      <a:pt x="127117" y="249566"/>
                    </a:lnTo>
                    <a:cubicBezTo>
                      <a:pt x="161948" y="339697"/>
                      <a:pt x="191932" y="386917"/>
                      <a:pt x="227302" y="390866"/>
                    </a:cubicBezTo>
                    <a:lnTo>
                      <a:pt x="200909" y="411693"/>
                    </a:lnTo>
                    <a:cubicBezTo>
                      <a:pt x="194625" y="416182"/>
                      <a:pt x="189059" y="418337"/>
                      <a:pt x="182955" y="418337"/>
                    </a:cubicBezTo>
                    <a:cubicBezTo>
                      <a:pt x="157101" y="418337"/>
                      <a:pt x="125501" y="368783"/>
                      <a:pt x="92285" y="269136"/>
                    </a:cubicBezTo>
                    <a:lnTo>
                      <a:pt x="68047" y="286013"/>
                    </a:lnTo>
                    <a:lnTo>
                      <a:pt x="47220" y="415464"/>
                    </a:lnTo>
                    <a:lnTo>
                      <a:pt x="0" y="415464"/>
                    </a:lnTo>
                    <a:lnTo>
                      <a:pt x="57993" y="48477"/>
                    </a:lnTo>
                    <a:cubicBezTo>
                      <a:pt x="59609" y="37704"/>
                      <a:pt x="60326" y="30522"/>
                      <a:pt x="60326" y="26572"/>
                    </a:cubicBezTo>
                    <a:cubicBezTo>
                      <a:pt x="60326" y="22622"/>
                      <a:pt x="59249" y="17595"/>
                      <a:pt x="57993" y="11311"/>
                    </a:cubicBezTo>
                    <a:lnTo>
                      <a:pt x="113112" y="0"/>
                    </a:lnTo>
                    <a:lnTo>
                      <a:pt x="73613" y="247231"/>
                    </a:lnTo>
                    <a:close/>
                  </a:path>
                </a:pathLst>
              </a:custGeom>
              <a:solidFill>
                <a:srgbClr val="00304D"/>
              </a:solidFill>
              <a:ln w="17949" cap="flat">
                <a:noFill/>
                <a:prstDash val="solid"/>
                <a:miter/>
              </a:ln>
            </p:spPr>
            <p:txBody>
              <a:bodyPr rtlCol="0" anchor="ctr"/>
              <a:lstStyle/>
              <a:p>
                <a:endParaRPr lang="nl-NL"/>
              </a:p>
            </p:txBody>
          </p:sp>
          <p:sp>
            <p:nvSpPr>
              <p:cNvPr id="61" name="Vrije vorm: vorm 60">
                <a:extLst>
                  <a:ext uri="{FF2B5EF4-FFF2-40B4-BE49-F238E27FC236}">
                    <a16:creationId xmlns:a16="http://schemas.microsoft.com/office/drawing/2014/main" id="{7E78CCE4-8960-44D8-90E1-D13309504FE4}"/>
                  </a:ext>
                </a:extLst>
              </p:cNvPr>
              <p:cNvSpPr/>
              <p:nvPr/>
            </p:nvSpPr>
            <p:spPr>
              <a:xfrm>
                <a:off x="8380693" y="4532654"/>
                <a:ext cx="235740" cy="284218"/>
              </a:xfrm>
              <a:custGeom>
                <a:avLst/>
                <a:gdLst>
                  <a:gd name="connsiteX0" fmla="*/ 235741 w 235740"/>
                  <a:gd name="connsiteY0" fmla="*/ 103418 h 284218"/>
                  <a:gd name="connsiteX1" fmla="*/ 96774 w 235740"/>
                  <a:gd name="connsiteY1" fmla="*/ 284218 h 284218"/>
                  <a:gd name="connsiteX2" fmla="*/ 0 w 235740"/>
                  <a:gd name="connsiteY2" fmla="*/ 170567 h 284218"/>
                  <a:gd name="connsiteX3" fmla="*/ 40038 w 235740"/>
                  <a:gd name="connsiteY3" fmla="*/ 48477 h 284218"/>
                  <a:gd name="connsiteX4" fmla="*/ 139685 w 235740"/>
                  <a:gd name="connsiteY4" fmla="*/ 1 h 284218"/>
                  <a:gd name="connsiteX5" fmla="*/ 235741 w 235740"/>
                  <a:gd name="connsiteY5" fmla="*/ 103418 h 284218"/>
                  <a:gd name="connsiteX6" fmla="*/ 48836 w 235740"/>
                  <a:gd name="connsiteY6" fmla="*/ 178108 h 284218"/>
                  <a:gd name="connsiteX7" fmla="*/ 101263 w 235740"/>
                  <a:gd name="connsiteY7" fmla="*/ 245616 h 284218"/>
                  <a:gd name="connsiteX8" fmla="*/ 160332 w 235740"/>
                  <a:gd name="connsiteY8" fmla="*/ 208989 h 284218"/>
                  <a:gd name="connsiteX9" fmla="*/ 186725 w 235740"/>
                  <a:gd name="connsiteY9" fmla="*/ 109343 h 284218"/>
                  <a:gd name="connsiteX10" fmla="*/ 133760 w 235740"/>
                  <a:gd name="connsiteY10" fmla="*/ 37884 h 284218"/>
                  <a:gd name="connsiteX11" fmla="*/ 48836 w 235740"/>
                  <a:gd name="connsiteY11" fmla="*/ 178108 h 2842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35740" h="284218">
                    <a:moveTo>
                      <a:pt x="235741" y="103418"/>
                    </a:moveTo>
                    <a:cubicBezTo>
                      <a:pt x="235741" y="212580"/>
                      <a:pt x="176671" y="284218"/>
                      <a:pt x="96774" y="284218"/>
                    </a:cubicBezTo>
                    <a:cubicBezTo>
                      <a:pt x="37704" y="284218"/>
                      <a:pt x="0" y="242564"/>
                      <a:pt x="0" y="170567"/>
                    </a:cubicBezTo>
                    <a:cubicBezTo>
                      <a:pt x="0" y="123347"/>
                      <a:pt x="15261" y="78820"/>
                      <a:pt x="40038" y="48477"/>
                    </a:cubicBezTo>
                    <a:cubicBezTo>
                      <a:pt x="66431" y="15262"/>
                      <a:pt x="98031" y="1"/>
                      <a:pt x="139685" y="1"/>
                    </a:cubicBezTo>
                    <a:cubicBezTo>
                      <a:pt x="198037" y="-179"/>
                      <a:pt x="235741" y="38602"/>
                      <a:pt x="235741" y="103418"/>
                    </a:cubicBezTo>
                    <a:close/>
                    <a:moveTo>
                      <a:pt x="48836" y="178108"/>
                    </a:moveTo>
                    <a:cubicBezTo>
                      <a:pt x="48836" y="220839"/>
                      <a:pt x="69124" y="245616"/>
                      <a:pt x="101263" y="245616"/>
                    </a:cubicBezTo>
                    <a:cubicBezTo>
                      <a:pt x="126039" y="245616"/>
                      <a:pt x="144532" y="233767"/>
                      <a:pt x="160332" y="208989"/>
                    </a:cubicBezTo>
                    <a:cubicBezTo>
                      <a:pt x="175055" y="186008"/>
                      <a:pt x="186725" y="145970"/>
                      <a:pt x="186725" y="109343"/>
                    </a:cubicBezTo>
                    <a:cubicBezTo>
                      <a:pt x="186725" y="61405"/>
                      <a:pt x="169310" y="37884"/>
                      <a:pt x="133760" y="37884"/>
                    </a:cubicBezTo>
                    <a:cubicBezTo>
                      <a:pt x="88695" y="38064"/>
                      <a:pt x="48836" y="94261"/>
                      <a:pt x="48836" y="178108"/>
                    </a:cubicBezTo>
                    <a:close/>
                  </a:path>
                </a:pathLst>
              </a:custGeom>
              <a:solidFill>
                <a:srgbClr val="00304D"/>
              </a:solidFill>
              <a:ln w="17949" cap="flat">
                <a:noFill/>
                <a:prstDash val="solid"/>
                <a:miter/>
              </a:ln>
            </p:spPr>
            <p:txBody>
              <a:bodyPr rtlCol="0" anchor="ctr"/>
              <a:lstStyle/>
              <a:p>
                <a:endParaRPr lang="nl-NL"/>
              </a:p>
            </p:txBody>
          </p:sp>
          <p:sp>
            <p:nvSpPr>
              <p:cNvPr id="62" name="Vrije vorm: vorm 61">
                <a:extLst>
                  <a:ext uri="{FF2B5EF4-FFF2-40B4-BE49-F238E27FC236}">
                    <a16:creationId xmlns:a16="http://schemas.microsoft.com/office/drawing/2014/main" id="{F91809BE-00D9-48D5-AF7F-E23464EB68B1}"/>
                  </a:ext>
                </a:extLst>
              </p:cNvPr>
              <p:cNvSpPr/>
              <p:nvPr/>
            </p:nvSpPr>
            <p:spPr>
              <a:xfrm>
                <a:off x="8655035" y="4532834"/>
                <a:ext cx="391046" cy="281165"/>
              </a:xfrm>
              <a:custGeom>
                <a:avLst/>
                <a:gdLst>
                  <a:gd name="connsiteX0" fmla="*/ 351008 w 391046"/>
                  <a:gd name="connsiteY0" fmla="*/ 191573 h 281165"/>
                  <a:gd name="connsiteX1" fmla="*/ 348853 w 391046"/>
                  <a:gd name="connsiteY1" fmla="*/ 215273 h 281165"/>
                  <a:gd name="connsiteX2" fmla="*/ 373092 w 391046"/>
                  <a:gd name="connsiteY2" fmla="*/ 245616 h 281165"/>
                  <a:gd name="connsiteX3" fmla="*/ 391046 w 391046"/>
                  <a:gd name="connsiteY3" fmla="*/ 243461 h 281165"/>
                  <a:gd name="connsiteX4" fmla="*/ 379735 w 391046"/>
                  <a:gd name="connsiteY4" fmla="*/ 266443 h 281165"/>
                  <a:gd name="connsiteX5" fmla="*/ 354419 w 391046"/>
                  <a:gd name="connsiteY5" fmla="*/ 281165 h 281165"/>
                  <a:gd name="connsiteX6" fmla="*/ 302172 w 391046"/>
                  <a:gd name="connsiteY6" fmla="*/ 217607 h 281165"/>
                  <a:gd name="connsiteX7" fmla="*/ 306122 w 391046"/>
                  <a:gd name="connsiteY7" fmla="*/ 177569 h 281165"/>
                  <a:gd name="connsiteX8" fmla="*/ 322999 w 391046"/>
                  <a:gd name="connsiteY8" fmla="*/ 71817 h 281165"/>
                  <a:gd name="connsiteX9" fmla="*/ 324076 w 391046"/>
                  <a:gd name="connsiteY9" fmla="*/ 58352 h 281165"/>
                  <a:gd name="connsiteX10" fmla="*/ 301095 w 391046"/>
                  <a:gd name="connsiteY10" fmla="*/ 39679 h 281165"/>
                  <a:gd name="connsiteX11" fmla="*/ 221198 w 391046"/>
                  <a:gd name="connsiteY11" fmla="*/ 123526 h 281165"/>
                  <a:gd name="connsiteX12" fmla="*/ 196959 w 391046"/>
                  <a:gd name="connsiteY12" fmla="*/ 277215 h 281165"/>
                  <a:gd name="connsiteX13" fmla="*/ 150278 w 391046"/>
                  <a:gd name="connsiteY13" fmla="*/ 277215 h 281165"/>
                  <a:gd name="connsiteX14" fmla="*/ 181878 w 391046"/>
                  <a:gd name="connsiteY14" fmla="*/ 75049 h 281165"/>
                  <a:gd name="connsiteX15" fmla="*/ 182955 w 391046"/>
                  <a:gd name="connsiteY15" fmla="*/ 63738 h 281165"/>
                  <a:gd name="connsiteX16" fmla="*/ 158717 w 391046"/>
                  <a:gd name="connsiteY16" fmla="*/ 40038 h 281165"/>
                  <a:gd name="connsiteX17" fmla="*/ 80974 w 391046"/>
                  <a:gd name="connsiteY17" fmla="*/ 124424 h 281165"/>
                  <a:gd name="connsiteX18" fmla="*/ 56736 w 391046"/>
                  <a:gd name="connsiteY18" fmla="*/ 277036 h 281165"/>
                  <a:gd name="connsiteX19" fmla="*/ 9516 w 391046"/>
                  <a:gd name="connsiteY19" fmla="*/ 277036 h 281165"/>
                  <a:gd name="connsiteX20" fmla="*/ 40397 w 391046"/>
                  <a:gd name="connsiteY20" fmla="*/ 79897 h 281165"/>
                  <a:gd name="connsiteX21" fmla="*/ 42731 w 391046"/>
                  <a:gd name="connsiteY21" fmla="*/ 61943 h 281165"/>
                  <a:gd name="connsiteX22" fmla="*/ 16339 w 391046"/>
                  <a:gd name="connsiteY22" fmla="*/ 36088 h 281165"/>
                  <a:gd name="connsiteX23" fmla="*/ 0 w 391046"/>
                  <a:gd name="connsiteY23" fmla="*/ 38243 h 281165"/>
                  <a:gd name="connsiteX24" fmla="*/ 10773 w 391046"/>
                  <a:gd name="connsiteY24" fmla="*/ 16339 h 281165"/>
                  <a:gd name="connsiteX25" fmla="*/ 36627 w 391046"/>
                  <a:gd name="connsiteY25" fmla="*/ 2873 h 281165"/>
                  <a:gd name="connsiteX26" fmla="*/ 85642 w 391046"/>
                  <a:gd name="connsiteY26" fmla="*/ 41116 h 281165"/>
                  <a:gd name="connsiteX27" fmla="*/ 170028 w 391046"/>
                  <a:gd name="connsiteY27" fmla="*/ 539 h 281165"/>
                  <a:gd name="connsiteX28" fmla="*/ 226943 w 391046"/>
                  <a:gd name="connsiteY28" fmla="*/ 39320 h 281165"/>
                  <a:gd name="connsiteX29" fmla="*/ 312586 w 391046"/>
                  <a:gd name="connsiteY29" fmla="*/ 0 h 281165"/>
                  <a:gd name="connsiteX30" fmla="*/ 371117 w 391046"/>
                  <a:gd name="connsiteY30" fmla="*/ 53504 h 281165"/>
                  <a:gd name="connsiteX31" fmla="*/ 368244 w 391046"/>
                  <a:gd name="connsiteY31" fmla="*/ 84385 h 281165"/>
                  <a:gd name="connsiteX32" fmla="*/ 351008 w 391046"/>
                  <a:gd name="connsiteY32" fmla="*/ 191573 h 2811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391046" h="281165">
                    <a:moveTo>
                      <a:pt x="351008" y="191573"/>
                    </a:moveTo>
                    <a:cubicBezTo>
                      <a:pt x="349392" y="200550"/>
                      <a:pt x="348853" y="208450"/>
                      <a:pt x="348853" y="215273"/>
                    </a:cubicBezTo>
                    <a:cubicBezTo>
                      <a:pt x="348853" y="236100"/>
                      <a:pt x="356753" y="245616"/>
                      <a:pt x="373092" y="245616"/>
                    </a:cubicBezTo>
                    <a:cubicBezTo>
                      <a:pt x="377580" y="245616"/>
                      <a:pt x="383864" y="245077"/>
                      <a:pt x="391046" y="243461"/>
                    </a:cubicBezTo>
                    <a:lnTo>
                      <a:pt x="379735" y="266443"/>
                    </a:lnTo>
                    <a:cubicBezTo>
                      <a:pt x="374708" y="275959"/>
                      <a:pt x="366269" y="281165"/>
                      <a:pt x="354419" y="281165"/>
                    </a:cubicBezTo>
                    <a:cubicBezTo>
                      <a:pt x="324076" y="281165"/>
                      <a:pt x="302172" y="257466"/>
                      <a:pt x="302172" y="217607"/>
                    </a:cubicBezTo>
                    <a:cubicBezTo>
                      <a:pt x="302172" y="206834"/>
                      <a:pt x="303788" y="193369"/>
                      <a:pt x="306122" y="177569"/>
                    </a:cubicBezTo>
                    <a:lnTo>
                      <a:pt x="322999" y="71817"/>
                    </a:lnTo>
                    <a:cubicBezTo>
                      <a:pt x="323537" y="67329"/>
                      <a:pt x="324076" y="62840"/>
                      <a:pt x="324076" y="58352"/>
                    </a:cubicBezTo>
                    <a:cubicBezTo>
                      <a:pt x="324076" y="46502"/>
                      <a:pt x="315099" y="39679"/>
                      <a:pt x="301095" y="39679"/>
                    </a:cubicBezTo>
                    <a:cubicBezTo>
                      <a:pt x="263391" y="39679"/>
                      <a:pt x="229636" y="68406"/>
                      <a:pt x="221198" y="123526"/>
                    </a:cubicBezTo>
                    <a:lnTo>
                      <a:pt x="196959" y="277215"/>
                    </a:lnTo>
                    <a:lnTo>
                      <a:pt x="150278" y="277215"/>
                    </a:lnTo>
                    <a:lnTo>
                      <a:pt x="181878" y="75049"/>
                    </a:lnTo>
                    <a:cubicBezTo>
                      <a:pt x="182416" y="71099"/>
                      <a:pt x="182955" y="67149"/>
                      <a:pt x="182955" y="63738"/>
                    </a:cubicBezTo>
                    <a:cubicBezTo>
                      <a:pt x="182955" y="47938"/>
                      <a:pt x="175055" y="40038"/>
                      <a:pt x="158717" y="40038"/>
                    </a:cubicBezTo>
                    <a:cubicBezTo>
                      <a:pt x="122628" y="40038"/>
                      <a:pt x="89952" y="68765"/>
                      <a:pt x="80974" y="124424"/>
                    </a:cubicBezTo>
                    <a:lnTo>
                      <a:pt x="56736" y="277036"/>
                    </a:lnTo>
                    <a:lnTo>
                      <a:pt x="9516" y="277036"/>
                    </a:lnTo>
                    <a:lnTo>
                      <a:pt x="40397" y="79897"/>
                    </a:lnTo>
                    <a:cubicBezTo>
                      <a:pt x="41475" y="71997"/>
                      <a:pt x="42731" y="66431"/>
                      <a:pt x="42731" y="61943"/>
                    </a:cubicBezTo>
                    <a:cubicBezTo>
                      <a:pt x="42731" y="45604"/>
                      <a:pt x="31959" y="36088"/>
                      <a:pt x="16339" y="36088"/>
                    </a:cubicBezTo>
                    <a:cubicBezTo>
                      <a:pt x="10773" y="36088"/>
                      <a:pt x="5566" y="36627"/>
                      <a:pt x="0" y="38243"/>
                    </a:cubicBezTo>
                    <a:lnTo>
                      <a:pt x="10773" y="16339"/>
                    </a:lnTo>
                    <a:cubicBezTo>
                      <a:pt x="15261" y="6823"/>
                      <a:pt x="23161" y="2873"/>
                      <a:pt x="36627" y="2873"/>
                    </a:cubicBezTo>
                    <a:cubicBezTo>
                      <a:pt x="63738" y="2873"/>
                      <a:pt x="79359" y="15261"/>
                      <a:pt x="85642" y="41116"/>
                    </a:cubicBezTo>
                    <a:cubicBezTo>
                      <a:pt x="110958" y="14004"/>
                      <a:pt x="141301" y="539"/>
                      <a:pt x="170028" y="539"/>
                    </a:cubicBezTo>
                    <a:cubicBezTo>
                      <a:pt x="200909" y="539"/>
                      <a:pt x="220659" y="14004"/>
                      <a:pt x="226943" y="39320"/>
                    </a:cubicBezTo>
                    <a:cubicBezTo>
                      <a:pt x="251720" y="13466"/>
                      <a:pt x="282602" y="0"/>
                      <a:pt x="312586" y="0"/>
                    </a:cubicBezTo>
                    <a:cubicBezTo>
                      <a:pt x="349213" y="0"/>
                      <a:pt x="371117" y="20289"/>
                      <a:pt x="371117" y="53504"/>
                    </a:cubicBezTo>
                    <a:cubicBezTo>
                      <a:pt x="371117" y="61404"/>
                      <a:pt x="370578" y="72177"/>
                      <a:pt x="368244" y="84385"/>
                    </a:cubicBezTo>
                    <a:lnTo>
                      <a:pt x="351008" y="191573"/>
                    </a:lnTo>
                    <a:close/>
                  </a:path>
                </a:pathLst>
              </a:custGeom>
              <a:solidFill>
                <a:srgbClr val="00304D"/>
              </a:solidFill>
              <a:ln w="17949" cap="flat">
                <a:noFill/>
                <a:prstDash val="solid"/>
                <a:miter/>
              </a:ln>
            </p:spPr>
            <p:txBody>
              <a:bodyPr rtlCol="0" anchor="ctr"/>
              <a:lstStyle/>
              <a:p>
                <a:endParaRPr lang="nl-NL"/>
              </a:p>
            </p:txBody>
          </p:sp>
          <p:sp>
            <p:nvSpPr>
              <p:cNvPr id="63" name="Vrije vorm: vorm 62">
                <a:extLst>
                  <a:ext uri="{FF2B5EF4-FFF2-40B4-BE49-F238E27FC236}">
                    <a16:creationId xmlns:a16="http://schemas.microsoft.com/office/drawing/2014/main" id="{FF21BB2D-C0B0-4348-8C23-44CD93C3B82E}"/>
                  </a:ext>
                </a:extLst>
              </p:cNvPr>
              <p:cNvSpPr/>
              <p:nvPr/>
            </p:nvSpPr>
            <p:spPr>
              <a:xfrm>
                <a:off x="9062600" y="4533731"/>
                <a:ext cx="196061" cy="281883"/>
              </a:xfrm>
              <a:custGeom>
                <a:avLst/>
                <a:gdLst>
                  <a:gd name="connsiteX0" fmla="*/ 182416 w 196061"/>
                  <a:gd name="connsiteY0" fmla="*/ 62302 h 281883"/>
                  <a:gd name="connsiteX1" fmla="*/ 126039 w 196061"/>
                  <a:gd name="connsiteY1" fmla="*/ 36986 h 281883"/>
                  <a:gd name="connsiteX2" fmla="*/ 88335 w 196061"/>
                  <a:gd name="connsiteY2" fmla="*/ 70202 h 281883"/>
                  <a:gd name="connsiteX3" fmla="*/ 137889 w 196061"/>
                  <a:gd name="connsiteY3" fmla="*/ 135556 h 281883"/>
                  <a:gd name="connsiteX4" fmla="*/ 169310 w 196061"/>
                  <a:gd name="connsiteY4" fmla="*/ 200909 h 281883"/>
                  <a:gd name="connsiteX5" fmla="*/ 67508 w 196061"/>
                  <a:gd name="connsiteY5" fmla="*/ 281883 h 281883"/>
                  <a:gd name="connsiteX6" fmla="*/ 0 w 196061"/>
                  <a:gd name="connsiteY6" fmla="*/ 250284 h 281883"/>
                  <a:gd name="connsiteX7" fmla="*/ 539 w 196061"/>
                  <a:gd name="connsiteY7" fmla="*/ 241307 h 281883"/>
                  <a:gd name="connsiteX8" fmla="*/ 5027 w 196061"/>
                  <a:gd name="connsiteY8" fmla="*/ 219941 h 281883"/>
                  <a:gd name="connsiteX9" fmla="*/ 69842 w 196061"/>
                  <a:gd name="connsiteY9" fmla="*/ 244179 h 281883"/>
                  <a:gd name="connsiteX10" fmla="*/ 120474 w 196061"/>
                  <a:gd name="connsiteY10" fmla="*/ 203064 h 281883"/>
                  <a:gd name="connsiteX11" fmla="*/ 91747 w 196061"/>
                  <a:gd name="connsiteY11" fmla="*/ 152971 h 281883"/>
                  <a:gd name="connsiteX12" fmla="*/ 41115 w 196061"/>
                  <a:gd name="connsiteY12" fmla="*/ 73074 h 281883"/>
                  <a:gd name="connsiteX13" fmla="*/ 130708 w 196061"/>
                  <a:gd name="connsiteY13" fmla="*/ 0 h 281883"/>
                  <a:gd name="connsiteX14" fmla="*/ 196061 w 196061"/>
                  <a:gd name="connsiteY14" fmla="*/ 30343 h 281883"/>
                  <a:gd name="connsiteX15" fmla="*/ 193189 w 196061"/>
                  <a:gd name="connsiteY15" fmla="*/ 41116 h 281883"/>
                  <a:gd name="connsiteX16" fmla="*/ 182416 w 196061"/>
                  <a:gd name="connsiteY16" fmla="*/ 62302 h 2818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96061" h="281883">
                    <a:moveTo>
                      <a:pt x="182416" y="62302"/>
                    </a:moveTo>
                    <a:cubicBezTo>
                      <a:pt x="167155" y="45425"/>
                      <a:pt x="147585" y="36986"/>
                      <a:pt x="126039" y="36986"/>
                    </a:cubicBezTo>
                    <a:cubicBezTo>
                      <a:pt x="102340" y="36986"/>
                      <a:pt x="88335" y="49375"/>
                      <a:pt x="88335" y="70202"/>
                    </a:cubicBezTo>
                    <a:cubicBezTo>
                      <a:pt x="88335" y="91567"/>
                      <a:pt x="109162" y="107906"/>
                      <a:pt x="137889" y="135556"/>
                    </a:cubicBezTo>
                    <a:cubicBezTo>
                      <a:pt x="158717" y="155844"/>
                      <a:pt x="169310" y="178287"/>
                      <a:pt x="169310" y="200909"/>
                    </a:cubicBezTo>
                    <a:cubicBezTo>
                      <a:pt x="169310" y="247052"/>
                      <a:pt x="129271" y="281883"/>
                      <a:pt x="67508" y="281883"/>
                    </a:cubicBezTo>
                    <a:cubicBezTo>
                      <a:pt x="25316" y="281883"/>
                      <a:pt x="0" y="267879"/>
                      <a:pt x="0" y="250284"/>
                    </a:cubicBezTo>
                    <a:cubicBezTo>
                      <a:pt x="0" y="247411"/>
                      <a:pt x="0" y="244718"/>
                      <a:pt x="539" y="241307"/>
                    </a:cubicBezTo>
                    <a:lnTo>
                      <a:pt x="5027" y="219941"/>
                    </a:lnTo>
                    <a:cubicBezTo>
                      <a:pt x="21904" y="235741"/>
                      <a:pt x="43809" y="244179"/>
                      <a:pt x="69842" y="244179"/>
                    </a:cubicBezTo>
                    <a:cubicBezTo>
                      <a:pt x="101442" y="244179"/>
                      <a:pt x="120474" y="227302"/>
                      <a:pt x="120474" y="203064"/>
                    </a:cubicBezTo>
                    <a:cubicBezTo>
                      <a:pt x="120474" y="184571"/>
                      <a:pt x="109701" y="170387"/>
                      <a:pt x="91747" y="152971"/>
                    </a:cubicBezTo>
                    <a:cubicBezTo>
                      <a:pt x="64815" y="125860"/>
                      <a:pt x="41115" y="107906"/>
                      <a:pt x="41115" y="73074"/>
                    </a:cubicBezTo>
                    <a:cubicBezTo>
                      <a:pt x="41115" y="31420"/>
                      <a:pt x="76665" y="0"/>
                      <a:pt x="130708" y="0"/>
                    </a:cubicBezTo>
                    <a:cubicBezTo>
                      <a:pt x="171284" y="0"/>
                      <a:pt x="196061" y="15800"/>
                      <a:pt x="196061" y="30343"/>
                    </a:cubicBezTo>
                    <a:cubicBezTo>
                      <a:pt x="196061" y="33216"/>
                      <a:pt x="195523" y="36986"/>
                      <a:pt x="193189" y="41116"/>
                    </a:cubicBezTo>
                    <a:lnTo>
                      <a:pt x="182416" y="62302"/>
                    </a:lnTo>
                    <a:close/>
                  </a:path>
                </a:pathLst>
              </a:custGeom>
              <a:solidFill>
                <a:srgbClr val="00304D"/>
              </a:solidFill>
              <a:ln w="17949" cap="flat">
                <a:noFill/>
                <a:prstDash val="solid"/>
                <a:miter/>
              </a:ln>
            </p:spPr>
            <p:txBody>
              <a:bodyPr rtlCol="0" anchor="ctr"/>
              <a:lstStyle/>
              <a:p>
                <a:endParaRPr lang="nl-NL"/>
              </a:p>
            </p:txBody>
          </p:sp>
          <p:sp>
            <p:nvSpPr>
              <p:cNvPr id="64" name="Vrije vorm: vorm 63">
                <a:extLst>
                  <a:ext uri="{FF2B5EF4-FFF2-40B4-BE49-F238E27FC236}">
                    <a16:creationId xmlns:a16="http://schemas.microsoft.com/office/drawing/2014/main" id="{80C78D64-CFC0-41D0-B3F2-A8E846C3A1C5}"/>
                  </a:ext>
                </a:extLst>
              </p:cNvPr>
              <p:cNvSpPr/>
              <p:nvPr/>
            </p:nvSpPr>
            <p:spPr>
              <a:xfrm>
                <a:off x="9301931" y="4456887"/>
                <a:ext cx="128912" cy="358189"/>
              </a:xfrm>
              <a:custGeom>
                <a:avLst/>
                <a:gdLst>
                  <a:gd name="connsiteX0" fmla="*/ 87797 w 128912"/>
                  <a:gd name="connsiteY0" fmla="*/ 82231 h 358189"/>
                  <a:gd name="connsiteX1" fmla="*/ 104135 w 128912"/>
                  <a:gd name="connsiteY1" fmla="*/ 82231 h 358189"/>
                  <a:gd name="connsiteX2" fmla="*/ 128912 w 128912"/>
                  <a:gd name="connsiteY2" fmla="*/ 79358 h 358189"/>
                  <a:gd name="connsiteX3" fmla="*/ 123346 w 128912"/>
                  <a:gd name="connsiteY3" fmla="*/ 103058 h 358189"/>
                  <a:gd name="connsiteX4" fmla="*/ 100724 w 128912"/>
                  <a:gd name="connsiteY4" fmla="*/ 119396 h 358189"/>
                  <a:gd name="connsiteX5" fmla="*/ 81513 w 128912"/>
                  <a:gd name="connsiteY5" fmla="*/ 119396 h 358189"/>
                  <a:gd name="connsiteX6" fmla="*/ 58531 w 128912"/>
                  <a:gd name="connsiteY6" fmla="*/ 267520 h 358189"/>
                  <a:gd name="connsiteX7" fmla="*/ 56197 w 128912"/>
                  <a:gd name="connsiteY7" fmla="*/ 287270 h 358189"/>
                  <a:gd name="connsiteX8" fmla="*/ 87797 w 128912"/>
                  <a:gd name="connsiteY8" fmla="*/ 320486 h 358189"/>
                  <a:gd name="connsiteX9" fmla="*/ 116524 w 128912"/>
                  <a:gd name="connsiteY9" fmla="*/ 313124 h 358189"/>
                  <a:gd name="connsiteX10" fmla="*/ 113112 w 128912"/>
                  <a:gd name="connsiteY10" fmla="*/ 336824 h 358189"/>
                  <a:gd name="connsiteX11" fmla="*/ 73793 w 128912"/>
                  <a:gd name="connsiteY11" fmla="*/ 358190 h 358189"/>
                  <a:gd name="connsiteX12" fmla="*/ 8439 w 128912"/>
                  <a:gd name="connsiteY12" fmla="*/ 298043 h 358189"/>
                  <a:gd name="connsiteX13" fmla="*/ 13466 w 128912"/>
                  <a:gd name="connsiteY13" fmla="*/ 249027 h 358189"/>
                  <a:gd name="connsiteX14" fmla="*/ 33754 w 128912"/>
                  <a:gd name="connsiteY14" fmla="*/ 119576 h 358189"/>
                  <a:gd name="connsiteX15" fmla="*/ 0 w 128912"/>
                  <a:gd name="connsiteY15" fmla="*/ 121910 h 358189"/>
                  <a:gd name="connsiteX16" fmla="*/ 3411 w 128912"/>
                  <a:gd name="connsiteY16" fmla="*/ 99467 h 358189"/>
                  <a:gd name="connsiteX17" fmla="*/ 23700 w 128912"/>
                  <a:gd name="connsiteY17" fmla="*/ 82590 h 358189"/>
                  <a:gd name="connsiteX18" fmla="*/ 41116 w 128912"/>
                  <a:gd name="connsiteY18" fmla="*/ 82590 h 358189"/>
                  <a:gd name="connsiteX19" fmla="*/ 47400 w 128912"/>
                  <a:gd name="connsiteY19" fmla="*/ 40397 h 358189"/>
                  <a:gd name="connsiteX20" fmla="*/ 48477 w 128912"/>
                  <a:gd name="connsiteY20" fmla="*/ 27470 h 358189"/>
                  <a:gd name="connsiteX21" fmla="*/ 45604 w 128912"/>
                  <a:gd name="connsiteY21" fmla="*/ 10054 h 358189"/>
                  <a:gd name="connsiteX22" fmla="*/ 100724 w 128912"/>
                  <a:gd name="connsiteY22" fmla="*/ 0 h 358189"/>
                  <a:gd name="connsiteX23" fmla="*/ 87797 w 128912"/>
                  <a:gd name="connsiteY23" fmla="*/ 82231 h 3581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28912" h="358189">
                    <a:moveTo>
                      <a:pt x="87797" y="82231"/>
                    </a:moveTo>
                    <a:lnTo>
                      <a:pt x="104135" y="82231"/>
                    </a:lnTo>
                    <a:cubicBezTo>
                      <a:pt x="112035" y="82231"/>
                      <a:pt x="120474" y="81154"/>
                      <a:pt x="128912" y="79358"/>
                    </a:cubicBezTo>
                    <a:lnTo>
                      <a:pt x="123346" y="103058"/>
                    </a:lnTo>
                    <a:cubicBezTo>
                      <a:pt x="120474" y="114908"/>
                      <a:pt x="114369" y="119396"/>
                      <a:pt x="100724" y="119396"/>
                    </a:cubicBezTo>
                    <a:lnTo>
                      <a:pt x="81513" y="119396"/>
                    </a:lnTo>
                    <a:lnTo>
                      <a:pt x="58531" y="267520"/>
                    </a:lnTo>
                    <a:cubicBezTo>
                      <a:pt x="57454" y="274163"/>
                      <a:pt x="56197" y="280986"/>
                      <a:pt x="56197" y="287270"/>
                    </a:cubicBezTo>
                    <a:cubicBezTo>
                      <a:pt x="56197" y="309713"/>
                      <a:pt x="66970" y="320486"/>
                      <a:pt x="87797" y="320486"/>
                    </a:cubicBezTo>
                    <a:cubicBezTo>
                      <a:pt x="96236" y="320486"/>
                      <a:pt x="105751" y="318331"/>
                      <a:pt x="116524" y="313124"/>
                    </a:cubicBezTo>
                    <a:lnTo>
                      <a:pt x="113112" y="336824"/>
                    </a:lnTo>
                    <a:cubicBezTo>
                      <a:pt x="110779" y="352085"/>
                      <a:pt x="98569" y="358190"/>
                      <a:pt x="73793" y="358190"/>
                    </a:cubicBezTo>
                    <a:cubicBezTo>
                      <a:pt x="30343" y="358190"/>
                      <a:pt x="8439" y="338440"/>
                      <a:pt x="8439" y="298043"/>
                    </a:cubicBezTo>
                    <a:cubicBezTo>
                      <a:pt x="8439" y="286193"/>
                      <a:pt x="10054" y="269854"/>
                      <a:pt x="13466" y="249027"/>
                    </a:cubicBezTo>
                    <a:lnTo>
                      <a:pt x="33754" y="119576"/>
                    </a:lnTo>
                    <a:cubicBezTo>
                      <a:pt x="20289" y="119576"/>
                      <a:pt x="8977" y="120115"/>
                      <a:pt x="0" y="121910"/>
                    </a:cubicBezTo>
                    <a:lnTo>
                      <a:pt x="3411" y="99467"/>
                    </a:lnTo>
                    <a:cubicBezTo>
                      <a:pt x="5027" y="86540"/>
                      <a:pt x="10234" y="82590"/>
                      <a:pt x="23700" y="82590"/>
                    </a:cubicBezTo>
                    <a:lnTo>
                      <a:pt x="41116" y="82590"/>
                    </a:lnTo>
                    <a:lnTo>
                      <a:pt x="47400" y="40397"/>
                    </a:lnTo>
                    <a:cubicBezTo>
                      <a:pt x="47938" y="35909"/>
                      <a:pt x="48477" y="31420"/>
                      <a:pt x="48477" y="27470"/>
                    </a:cubicBezTo>
                    <a:cubicBezTo>
                      <a:pt x="48477" y="21366"/>
                      <a:pt x="47938" y="15620"/>
                      <a:pt x="45604" y="10054"/>
                    </a:cubicBezTo>
                    <a:lnTo>
                      <a:pt x="100724" y="0"/>
                    </a:lnTo>
                    <a:lnTo>
                      <a:pt x="87797" y="82231"/>
                    </a:lnTo>
                    <a:close/>
                  </a:path>
                </a:pathLst>
              </a:custGeom>
              <a:solidFill>
                <a:srgbClr val="00304D"/>
              </a:solidFill>
              <a:ln w="17949" cap="flat">
                <a:noFill/>
                <a:prstDash val="solid"/>
                <a:miter/>
              </a:ln>
            </p:spPr>
            <p:txBody>
              <a:bodyPr rtlCol="0" anchor="ctr"/>
              <a:lstStyle/>
              <a:p>
                <a:endParaRPr lang="nl-NL"/>
              </a:p>
            </p:txBody>
          </p:sp>
        </p:grpSp>
      </p:grpSp>
      <p:sp>
        <p:nvSpPr>
          <p:cNvPr id="84" name="Tekstvak 83">
            <a:extLst>
              <a:ext uri="{FF2B5EF4-FFF2-40B4-BE49-F238E27FC236}">
                <a16:creationId xmlns:a16="http://schemas.microsoft.com/office/drawing/2014/main" id="{9A7F9A99-5A5C-4216-AC80-D193B2DC8262}"/>
              </a:ext>
            </a:extLst>
          </p:cNvPr>
          <p:cNvSpPr txBox="1"/>
          <p:nvPr userDrawn="1"/>
        </p:nvSpPr>
        <p:spPr>
          <a:xfrm>
            <a:off x="0" y="-542757"/>
            <a:ext cx="762516" cy="369332"/>
          </a:xfrm>
          <a:prstGeom prst="rect">
            <a:avLst/>
          </a:prstGeom>
          <a:solidFill>
            <a:schemeClr val="bg1"/>
          </a:solidFill>
        </p:spPr>
        <p:txBody>
          <a:bodyPr wrap="none" rtlCol="0">
            <a:spAutoFit/>
          </a:bodyPr>
          <a:lstStyle/>
          <a:p>
            <a:pPr algn="l"/>
            <a:r>
              <a:rPr lang="nl-NL" sz="1800" b="1" spc="50" baseline="0">
                <a:solidFill>
                  <a:schemeClr val="accent2"/>
                </a:solidFill>
                <a:latin typeface="+mj-lt"/>
                <a:cs typeface="Calibri" panose="020F0502020204030204" pitchFamily="34" charset="0"/>
              </a:rPr>
              <a:t>LOGO</a:t>
            </a:r>
          </a:p>
        </p:txBody>
      </p:sp>
      <p:pic>
        <p:nvPicPr>
          <p:cNvPr id="86" name="Graphic 85">
            <a:extLst>
              <a:ext uri="{FF2B5EF4-FFF2-40B4-BE49-F238E27FC236}">
                <a16:creationId xmlns:a16="http://schemas.microsoft.com/office/drawing/2014/main" id="{2EFB3AD8-3BB0-4350-9DC4-FB38BB6E0DAE}"/>
              </a:ext>
            </a:extLst>
          </p:cNvPr>
          <p:cNvPicPr>
            <a:picLocks noChangeAspect="1"/>
          </p:cNvPicPr>
          <p:nvPr userDrawn="1"/>
        </p:nvPicPr>
        <p:blipFill>
          <a:blip r:embed="rId2">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323392" y="5527064"/>
            <a:ext cx="10549371" cy="1477660"/>
          </a:xfrm>
          <a:prstGeom prst="rect">
            <a:avLst/>
          </a:prstGeom>
        </p:spPr>
      </p:pic>
    </p:spTree>
    <p:extLst>
      <p:ext uri="{BB962C8B-B14F-4D97-AF65-F5344CB8AC3E}">
        <p14:creationId xmlns:p14="http://schemas.microsoft.com/office/powerpoint/2010/main" val="4262876468"/>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decel="100000" fill="hold" grpId="0" nodeType="with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1000" fill="hold"/>
                                        <p:tgtEl>
                                          <p:spTgt spid="10"/>
                                        </p:tgtEl>
                                        <p:attrNameLst>
                                          <p:attrName>ppt_x</p:attrName>
                                        </p:attrNameLst>
                                      </p:cBhvr>
                                      <p:tavLst>
                                        <p:tav tm="0">
                                          <p:val>
                                            <p:strVal val="#ppt_x"/>
                                          </p:val>
                                        </p:tav>
                                        <p:tav tm="100000">
                                          <p:val>
                                            <p:strVal val="#ppt_x"/>
                                          </p:val>
                                        </p:tav>
                                      </p:tavLst>
                                    </p:anim>
                                    <p:anim calcmode="lin" valueType="num">
                                      <p:cBhvr additive="base">
                                        <p:cTn id="8" dur="1000" fill="hold"/>
                                        <p:tgtEl>
                                          <p:spTgt spid="10"/>
                                        </p:tgtEl>
                                        <p:attrNameLst>
                                          <p:attrName>ppt_y</p:attrName>
                                        </p:attrNameLst>
                                      </p:cBhvr>
                                      <p:tavLst>
                                        <p:tav tm="0">
                                          <p:val>
                                            <p:strVal val="1+#ppt_h/2"/>
                                          </p:val>
                                        </p:tav>
                                        <p:tav tm="100000">
                                          <p:val>
                                            <p:strVal val="#ppt_y"/>
                                          </p:val>
                                        </p:tav>
                                      </p:tavLst>
                                    </p:anim>
                                  </p:childTnLst>
                                </p:cTn>
                              </p:par>
                              <p:par>
                                <p:cTn id="9" presetID="2" presetClass="entr" presetSubtype="4" decel="100000" fill="hold" grpId="0" nodeType="withEffect">
                                  <p:stCondLst>
                                    <p:cond delay="100"/>
                                  </p:stCondLst>
                                  <p:childTnLst>
                                    <p:set>
                                      <p:cBhvr>
                                        <p:cTn id="10" dur="1" fill="hold">
                                          <p:stCondLst>
                                            <p:cond delay="0"/>
                                          </p:stCondLst>
                                        </p:cTn>
                                        <p:tgtEl>
                                          <p:spTgt spid="11"/>
                                        </p:tgtEl>
                                        <p:attrNameLst>
                                          <p:attrName>style.visibility</p:attrName>
                                        </p:attrNameLst>
                                      </p:cBhvr>
                                      <p:to>
                                        <p:strVal val="visible"/>
                                      </p:to>
                                    </p:set>
                                    <p:anim calcmode="lin" valueType="num">
                                      <p:cBhvr additive="base">
                                        <p:cTn id="11" dur="1000" fill="hold"/>
                                        <p:tgtEl>
                                          <p:spTgt spid="11"/>
                                        </p:tgtEl>
                                        <p:attrNameLst>
                                          <p:attrName>ppt_x</p:attrName>
                                        </p:attrNameLst>
                                      </p:cBhvr>
                                      <p:tavLst>
                                        <p:tav tm="0">
                                          <p:val>
                                            <p:strVal val="#ppt_x"/>
                                          </p:val>
                                        </p:tav>
                                        <p:tav tm="100000">
                                          <p:val>
                                            <p:strVal val="#ppt_x"/>
                                          </p:val>
                                        </p:tav>
                                      </p:tavLst>
                                    </p:anim>
                                    <p:anim calcmode="lin" valueType="num">
                                      <p:cBhvr additive="base">
                                        <p:cTn id="12" dur="1000" fill="hold"/>
                                        <p:tgtEl>
                                          <p:spTgt spid="11"/>
                                        </p:tgtEl>
                                        <p:attrNameLst>
                                          <p:attrName>ppt_y</p:attrName>
                                        </p:attrNameLst>
                                      </p:cBhvr>
                                      <p:tavLst>
                                        <p:tav tm="0">
                                          <p:val>
                                            <p:strVal val="1+#ppt_h/2"/>
                                          </p:val>
                                        </p:tav>
                                        <p:tav tm="100000">
                                          <p:val>
                                            <p:strVal val="#ppt_y"/>
                                          </p:val>
                                        </p:tav>
                                      </p:tavLst>
                                    </p:anim>
                                  </p:childTnLst>
                                </p:cTn>
                              </p:par>
                              <p:par>
                                <p:cTn id="13" presetID="2" presetClass="entr" presetSubtype="4" decel="100000" fill="hold" nodeType="withEffect">
                                  <p:stCondLst>
                                    <p:cond delay="200"/>
                                  </p:stCondLst>
                                  <p:childTnLst>
                                    <p:set>
                                      <p:cBhvr>
                                        <p:cTn id="14" dur="1" fill="hold">
                                          <p:stCondLst>
                                            <p:cond delay="0"/>
                                          </p:stCondLst>
                                        </p:cTn>
                                        <p:tgtEl>
                                          <p:spTgt spid="76"/>
                                        </p:tgtEl>
                                        <p:attrNameLst>
                                          <p:attrName>style.visibility</p:attrName>
                                        </p:attrNameLst>
                                      </p:cBhvr>
                                      <p:to>
                                        <p:strVal val="visible"/>
                                      </p:to>
                                    </p:set>
                                    <p:anim calcmode="lin" valueType="num">
                                      <p:cBhvr additive="base">
                                        <p:cTn id="15" dur="1000" fill="hold"/>
                                        <p:tgtEl>
                                          <p:spTgt spid="76"/>
                                        </p:tgtEl>
                                        <p:attrNameLst>
                                          <p:attrName>ppt_x</p:attrName>
                                        </p:attrNameLst>
                                      </p:cBhvr>
                                      <p:tavLst>
                                        <p:tav tm="0">
                                          <p:val>
                                            <p:strVal val="#ppt_x"/>
                                          </p:val>
                                        </p:tav>
                                        <p:tav tm="100000">
                                          <p:val>
                                            <p:strVal val="#ppt_x"/>
                                          </p:val>
                                        </p:tav>
                                      </p:tavLst>
                                    </p:anim>
                                    <p:anim calcmode="lin" valueType="num">
                                      <p:cBhvr additive="base">
                                        <p:cTn id="16" dur="1000" fill="hold"/>
                                        <p:tgtEl>
                                          <p:spTgt spid="76"/>
                                        </p:tgtEl>
                                        <p:attrNameLst>
                                          <p:attrName>ppt_y</p:attrName>
                                        </p:attrNameLst>
                                      </p:cBhvr>
                                      <p:tavLst>
                                        <p:tav tm="0">
                                          <p:val>
                                            <p:strVal val="1+#ppt_h/2"/>
                                          </p:val>
                                        </p:tav>
                                        <p:tav tm="100000">
                                          <p:val>
                                            <p:strVal val="#ppt_y"/>
                                          </p:val>
                                        </p:tav>
                                      </p:tavLst>
                                    </p:anim>
                                  </p:childTnLst>
                                </p:cTn>
                              </p:par>
                              <p:par>
                                <p:cTn id="17" presetID="2" presetClass="entr" presetSubtype="4" decel="100000" fill="hold" grpId="0" nodeType="withEffect">
                                  <p:stCondLst>
                                    <p:cond delay="300"/>
                                  </p:stCondLst>
                                  <p:childTnLst>
                                    <p:set>
                                      <p:cBhvr>
                                        <p:cTn id="18" dur="1" fill="hold">
                                          <p:stCondLst>
                                            <p:cond delay="0"/>
                                          </p:stCondLst>
                                        </p:cTn>
                                        <p:tgtEl>
                                          <p:spTgt spid="15"/>
                                        </p:tgtEl>
                                        <p:attrNameLst>
                                          <p:attrName>style.visibility</p:attrName>
                                        </p:attrNameLst>
                                      </p:cBhvr>
                                      <p:to>
                                        <p:strVal val="visible"/>
                                      </p:to>
                                    </p:set>
                                    <p:anim calcmode="lin" valueType="num">
                                      <p:cBhvr additive="base">
                                        <p:cTn id="19" dur="1000" fill="hold"/>
                                        <p:tgtEl>
                                          <p:spTgt spid="15"/>
                                        </p:tgtEl>
                                        <p:attrNameLst>
                                          <p:attrName>ppt_x</p:attrName>
                                        </p:attrNameLst>
                                      </p:cBhvr>
                                      <p:tavLst>
                                        <p:tav tm="0">
                                          <p:val>
                                            <p:strVal val="#ppt_x"/>
                                          </p:val>
                                        </p:tav>
                                        <p:tav tm="100000">
                                          <p:val>
                                            <p:strVal val="#ppt_x"/>
                                          </p:val>
                                        </p:tav>
                                      </p:tavLst>
                                    </p:anim>
                                    <p:anim calcmode="lin" valueType="num">
                                      <p:cBhvr additive="base">
                                        <p:cTn id="20" dur="1000" fill="hold"/>
                                        <p:tgtEl>
                                          <p:spTgt spid="15"/>
                                        </p:tgtEl>
                                        <p:attrNameLst>
                                          <p:attrName>ppt_y</p:attrName>
                                        </p:attrNameLst>
                                      </p:cBhvr>
                                      <p:tavLst>
                                        <p:tav tm="0">
                                          <p:val>
                                            <p:strVal val="1+#ppt_h/2"/>
                                          </p:val>
                                        </p:tav>
                                        <p:tav tm="100000">
                                          <p:val>
                                            <p:strVal val="#ppt_y"/>
                                          </p:val>
                                        </p:tav>
                                      </p:tavLst>
                                    </p:anim>
                                  </p:childTnLst>
                                </p:cTn>
                              </p:par>
                              <p:par>
                                <p:cTn id="21" presetID="2" presetClass="entr" presetSubtype="4" decel="100000" fill="hold" grpId="0" nodeType="withEffect">
                                  <p:stCondLst>
                                    <p:cond delay="400"/>
                                  </p:stCondLst>
                                  <p:childTnLst>
                                    <p:set>
                                      <p:cBhvr>
                                        <p:cTn id="22" dur="1" fill="hold">
                                          <p:stCondLst>
                                            <p:cond delay="0"/>
                                          </p:stCondLst>
                                        </p:cTn>
                                        <p:tgtEl>
                                          <p:spTgt spid="13"/>
                                        </p:tgtEl>
                                        <p:attrNameLst>
                                          <p:attrName>style.visibility</p:attrName>
                                        </p:attrNameLst>
                                      </p:cBhvr>
                                      <p:to>
                                        <p:strVal val="visible"/>
                                      </p:to>
                                    </p:set>
                                    <p:anim calcmode="lin" valueType="num">
                                      <p:cBhvr additive="base">
                                        <p:cTn id="23" dur="1000" fill="hold"/>
                                        <p:tgtEl>
                                          <p:spTgt spid="13"/>
                                        </p:tgtEl>
                                        <p:attrNameLst>
                                          <p:attrName>ppt_x</p:attrName>
                                        </p:attrNameLst>
                                      </p:cBhvr>
                                      <p:tavLst>
                                        <p:tav tm="0">
                                          <p:val>
                                            <p:strVal val="#ppt_x"/>
                                          </p:val>
                                        </p:tav>
                                        <p:tav tm="100000">
                                          <p:val>
                                            <p:strVal val="#ppt_x"/>
                                          </p:val>
                                        </p:tav>
                                      </p:tavLst>
                                    </p:anim>
                                    <p:anim calcmode="lin" valueType="num">
                                      <p:cBhvr additive="base">
                                        <p:cTn id="24" dur="1000" fill="hold"/>
                                        <p:tgtEl>
                                          <p:spTgt spid="13"/>
                                        </p:tgtEl>
                                        <p:attrNameLst>
                                          <p:attrName>ppt_y</p:attrName>
                                        </p:attrNameLst>
                                      </p:cBhvr>
                                      <p:tavLst>
                                        <p:tav tm="0">
                                          <p:val>
                                            <p:strVal val="1+#ppt_h/2"/>
                                          </p:val>
                                        </p:tav>
                                        <p:tav tm="100000">
                                          <p:val>
                                            <p:strVal val="#ppt_y"/>
                                          </p:val>
                                        </p:tav>
                                      </p:tavLst>
                                    </p:anim>
                                  </p:childTnLst>
                                </p:cTn>
                              </p:par>
                              <p:par>
                                <p:cTn id="25" presetID="2" presetClass="entr" presetSubtype="12" decel="100000" fill="hold" nodeType="withEffect">
                                  <p:stCondLst>
                                    <p:cond delay="1450"/>
                                  </p:stCondLst>
                                  <p:childTnLst>
                                    <p:set>
                                      <p:cBhvr>
                                        <p:cTn id="26" dur="1" fill="hold">
                                          <p:stCondLst>
                                            <p:cond delay="0"/>
                                          </p:stCondLst>
                                        </p:cTn>
                                        <p:tgtEl>
                                          <p:spTgt spid="86"/>
                                        </p:tgtEl>
                                        <p:attrNameLst>
                                          <p:attrName>style.visibility</p:attrName>
                                        </p:attrNameLst>
                                      </p:cBhvr>
                                      <p:to>
                                        <p:strVal val="visible"/>
                                      </p:to>
                                    </p:set>
                                    <p:anim calcmode="lin" valueType="num">
                                      <p:cBhvr additive="base">
                                        <p:cTn id="27" dur="1500" fill="hold"/>
                                        <p:tgtEl>
                                          <p:spTgt spid="86"/>
                                        </p:tgtEl>
                                        <p:attrNameLst>
                                          <p:attrName>ppt_x</p:attrName>
                                        </p:attrNameLst>
                                      </p:cBhvr>
                                      <p:tavLst>
                                        <p:tav tm="0">
                                          <p:val>
                                            <p:strVal val="0-#ppt_w/2"/>
                                          </p:val>
                                        </p:tav>
                                        <p:tav tm="100000">
                                          <p:val>
                                            <p:strVal val="#ppt_x"/>
                                          </p:val>
                                        </p:tav>
                                      </p:tavLst>
                                    </p:anim>
                                    <p:anim calcmode="lin" valueType="num">
                                      <p:cBhvr additive="base">
                                        <p:cTn id="28" dur="1500" fill="hold"/>
                                        <p:tgtEl>
                                          <p:spTgt spid="86"/>
                                        </p:tgtEl>
                                        <p:attrNameLst>
                                          <p:attrName>ppt_y</p:attrName>
                                        </p:attrNameLst>
                                      </p:cBhvr>
                                      <p:tavLst>
                                        <p:tav tm="0">
                                          <p:val>
                                            <p:strVal val="1+#ppt_h/2"/>
                                          </p:val>
                                        </p:tav>
                                        <p:tav tm="100000">
                                          <p:val>
                                            <p:strVal val="#ppt_y"/>
                                          </p:val>
                                        </p:tav>
                                      </p:tavLst>
                                    </p:anim>
                                  </p:childTnLst>
                                </p:cTn>
                              </p:par>
                              <p:par>
                                <p:cTn id="29" presetID="2" presetClass="entr" presetSubtype="4" decel="100000" fill="hold" nodeType="withEffect">
                                  <p:stCondLst>
                                    <p:cond delay="1250"/>
                                  </p:stCondLst>
                                  <p:childTnLst>
                                    <p:set>
                                      <p:cBhvr>
                                        <p:cTn id="30" dur="1" fill="hold">
                                          <p:stCondLst>
                                            <p:cond delay="0"/>
                                          </p:stCondLst>
                                        </p:cTn>
                                        <p:tgtEl>
                                          <p:spTgt spid="77"/>
                                        </p:tgtEl>
                                        <p:attrNameLst>
                                          <p:attrName>style.visibility</p:attrName>
                                        </p:attrNameLst>
                                      </p:cBhvr>
                                      <p:to>
                                        <p:strVal val="visible"/>
                                      </p:to>
                                    </p:set>
                                    <p:anim calcmode="lin" valueType="num">
                                      <p:cBhvr additive="base">
                                        <p:cTn id="31" dur="1000" fill="hold"/>
                                        <p:tgtEl>
                                          <p:spTgt spid="77"/>
                                        </p:tgtEl>
                                        <p:attrNameLst>
                                          <p:attrName>ppt_x</p:attrName>
                                        </p:attrNameLst>
                                      </p:cBhvr>
                                      <p:tavLst>
                                        <p:tav tm="0">
                                          <p:val>
                                            <p:strVal val="#ppt_x"/>
                                          </p:val>
                                        </p:tav>
                                        <p:tav tm="100000">
                                          <p:val>
                                            <p:strVal val="#ppt_x"/>
                                          </p:val>
                                        </p:tav>
                                      </p:tavLst>
                                    </p:anim>
                                    <p:anim calcmode="lin" valueType="num">
                                      <p:cBhvr additive="base">
                                        <p:cTn id="32" dur="1000" fill="hold"/>
                                        <p:tgtEl>
                                          <p:spTgt spid="77"/>
                                        </p:tgtEl>
                                        <p:attrNameLst>
                                          <p:attrName>ppt_y</p:attrName>
                                        </p:attrNameLst>
                                      </p:cBhvr>
                                      <p:tavLst>
                                        <p:tav tm="0">
                                          <p:val>
                                            <p:strVal val="1+#ppt_h/2"/>
                                          </p:val>
                                        </p:tav>
                                        <p:tav tm="100000">
                                          <p:val>
                                            <p:strVal val="#ppt_y"/>
                                          </p:val>
                                        </p:tav>
                                      </p:tavLst>
                                    </p:anim>
                                  </p:childTnLst>
                                </p:cTn>
                              </p:par>
                              <p:par>
                                <p:cTn id="33" presetID="2" presetClass="entr" presetSubtype="4" decel="100000" fill="hold" nodeType="withEffect">
                                  <p:stCondLst>
                                    <p:cond delay="1350"/>
                                  </p:stCondLst>
                                  <p:childTnLst>
                                    <p:set>
                                      <p:cBhvr>
                                        <p:cTn id="34" dur="1" fill="hold">
                                          <p:stCondLst>
                                            <p:cond delay="0"/>
                                          </p:stCondLst>
                                        </p:cTn>
                                        <p:tgtEl>
                                          <p:spTgt spid="78"/>
                                        </p:tgtEl>
                                        <p:attrNameLst>
                                          <p:attrName>style.visibility</p:attrName>
                                        </p:attrNameLst>
                                      </p:cBhvr>
                                      <p:to>
                                        <p:strVal val="visible"/>
                                      </p:to>
                                    </p:set>
                                    <p:anim calcmode="lin" valueType="num">
                                      <p:cBhvr additive="base">
                                        <p:cTn id="35" dur="1000" fill="hold"/>
                                        <p:tgtEl>
                                          <p:spTgt spid="78"/>
                                        </p:tgtEl>
                                        <p:attrNameLst>
                                          <p:attrName>ppt_x</p:attrName>
                                        </p:attrNameLst>
                                      </p:cBhvr>
                                      <p:tavLst>
                                        <p:tav tm="0">
                                          <p:val>
                                            <p:strVal val="#ppt_x"/>
                                          </p:val>
                                        </p:tav>
                                        <p:tav tm="100000">
                                          <p:val>
                                            <p:strVal val="#ppt_x"/>
                                          </p:val>
                                        </p:tav>
                                      </p:tavLst>
                                    </p:anim>
                                    <p:anim calcmode="lin" valueType="num">
                                      <p:cBhvr additive="base">
                                        <p:cTn id="36" dur="1000" fill="hold"/>
                                        <p:tgtEl>
                                          <p:spTgt spid="78"/>
                                        </p:tgtEl>
                                        <p:attrNameLst>
                                          <p:attrName>ppt_y</p:attrName>
                                        </p:attrNameLst>
                                      </p:cBhvr>
                                      <p:tavLst>
                                        <p:tav tm="0">
                                          <p:val>
                                            <p:strVal val="1+#ppt_h/2"/>
                                          </p:val>
                                        </p:tav>
                                        <p:tav tm="100000">
                                          <p:val>
                                            <p:strVal val="#ppt_y"/>
                                          </p:val>
                                        </p:tav>
                                      </p:tavLst>
                                    </p:anim>
                                  </p:childTnLst>
                                </p:cTn>
                              </p:par>
                              <p:par>
                                <p:cTn id="37" presetID="2" presetClass="entr" presetSubtype="4" decel="100000" fill="hold" nodeType="withEffect">
                                  <p:stCondLst>
                                    <p:cond delay="1450"/>
                                  </p:stCondLst>
                                  <p:childTnLst>
                                    <p:set>
                                      <p:cBhvr>
                                        <p:cTn id="38" dur="1" fill="hold">
                                          <p:stCondLst>
                                            <p:cond delay="0"/>
                                          </p:stCondLst>
                                        </p:cTn>
                                        <p:tgtEl>
                                          <p:spTgt spid="79"/>
                                        </p:tgtEl>
                                        <p:attrNameLst>
                                          <p:attrName>style.visibility</p:attrName>
                                        </p:attrNameLst>
                                      </p:cBhvr>
                                      <p:to>
                                        <p:strVal val="visible"/>
                                      </p:to>
                                    </p:set>
                                    <p:anim calcmode="lin" valueType="num">
                                      <p:cBhvr additive="base">
                                        <p:cTn id="39" dur="1000" fill="hold"/>
                                        <p:tgtEl>
                                          <p:spTgt spid="79"/>
                                        </p:tgtEl>
                                        <p:attrNameLst>
                                          <p:attrName>ppt_x</p:attrName>
                                        </p:attrNameLst>
                                      </p:cBhvr>
                                      <p:tavLst>
                                        <p:tav tm="0">
                                          <p:val>
                                            <p:strVal val="#ppt_x"/>
                                          </p:val>
                                        </p:tav>
                                        <p:tav tm="100000">
                                          <p:val>
                                            <p:strVal val="#ppt_x"/>
                                          </p:val>
                                        </p:tav>
                                      </p:tavLst>
                                    </p:anim>
                                    <p:anim calcmode="lin" valueType="num">
                                      <p:cBhvr additive="base">
                                        <p:cTn id="40" dur="1000" fill="hold"/>
                                        <p:tgtEl>
                                          <p:spTgt spid="79"/>
                                        </p:tgtEl>
                                        <p:attrNameLst>
                                          <p:attrName>ppt_y</p:attrName>
                                        </p:attrNameLst>
                                      </p:cBhvr>
                                      <p:tavLst>
                                        <p:tav tm="0">
                                          <p:val>
                                            <p:strVal val="1+#ppt_h/2"/>
                                          </p:val>
                                        </p:tav>
                                        <p:tav tm="100000">
                                          <p:val>
                                            <p:strVal val="#ppt_y"/>
                                          </p:val>
                                        </p:tav>
                                      </p:tavLst>
                                    </p:anim>
                                  </p:childTnLst>
                                </p:cTn>
                              </p:par>
                              <p:par>
                                <p:cTn id="41" presetID="2" presetClass="entr" presetSubtype="4" decel="100000" fill="hold" nodeType="withEffect">
                                  <p:stCondLst>
                                    <p:cond delay="1550"/>
                                  </p:stCondLst>
                                  <p:childTnLst>
                                    <p:set>
                                      <p:cBhvr>
                                        <p:cTn id="42" dur="1" fill="hold">
                                          <p:stCondLst>
                                            <p:cond delay="0"/>
                                          </p:stCondLst>
                                        </p:cTn>
                                        <p:tgtEl>
                                          <p:spTgt spid="80"/>
                                        </p:tgtEl>
                                        <p:attrNameLst>
                                          <p:attrName>style.visibility</p:attrName>
                                        </p:attrNameLst>
                                      </p:cBhvr>
                                      <p:to>
                                        <p:strVal val="visible"/>
                                      </p:to>
                                    </p:set>
                                    <p:anim calcmode="lin" valueType="num">
                                      <p:cBhvr additive="base">
                                        <p:cTn id="43" dur="1000" fill="hold"/>
                                        <p:tgtEl>
                                          <p:spTgt spid="80"/>
                                        </p:tgtEl>
                                        <p:attrNameLst>
                                          <p:attrName>ppt_x</p:attrName>
                                        </p:attrNameLst>
                                      </p:cBhvr>
                                      <p:tavLst>
                                        <p:tav tm="0">
                                          <p:val>
                                            <p:strVal val="#ppt_x"/>
                                          </p:val>
                                        </p:tav>
                                        <p:tav tm="100000">
                                          <p:val>
                                            <p:strVal val="#ppt_x"/>
                                          </p:val>
                                        </p:tav>
                                      </p:tavLst>
                                    </p:anim>
                                    <p:anim calcmode="lin" valueType="num">
                                      <p:cBhvr additive="base">
                                        <p:cTn id="44" dur="1000" fill="hold"/>
                                        <p:tgtEl>
                                          <p:spTgt spid="80"/>
                                        </p:tgtEl>
                                        <p:attrNameLst>
                                          <p:attrName>ppt_y</p:attrName>
                                        </p:attrNameLst>
                                      </p:cBhvr>
                                      <p:tavLst>
                                        <p:tav tm="0">
                                          <p:val>
                                            <p:strVal val="1+#ppt_h/2"/>
                                          </p:val>
                                        </p:tav>
                                        <p:tav tm="100000">
                                          <p:val>
                                            <p:strVal val="#ppt_y"/>
                                          </p:val>
                                        </p:tav>
                                      </p:tavLst>
                                    </p:anim>
                                  </p:childTnLst>
                                </p:cTn>
                              </p:par>
                              <p:par>
                                <p:cTn id="45" presetID="2" presetClass="entr" presetSubtype="4" decel="100000" fill="hold" nodeType="withEffect">
                                  <p:stCondLst>
                                    <p:cond delay="1650"/>
                                  </p:stCondLst>
                                  <p:childTnLst>
                                    <p:set>
                                      <p:cBhvr>
                                        <p:cTn id="46" dur="1" fill="hold">
                                          <p:stCondLst>
                                            <p:cond delay="0"/>
                                          </p:stCondLst>
                                        </p:cTn>
                                        <p:tgtEl>
                                          <p:spTgt spid="81"/>
                                        </p:tgtEl>
                                        <p:attrNameLst>
                                          <p:attrName>style.visibility</p:attrName>
                                        </p:attrNameLst>
                                      </p:cBhvr>
                                      <p:to>
                                        <p:strVal val="visible"/>
                                      </p:to>
                                    </p:set>
                                    <p:anim calcmode="lin" valueType="num">
                                      <p:cBhvr additive="base">
                                        <p:cTn id="47" dur="1000" fill="hold"/>
                                        <p:tgtEl>
                                          <p:spTgt spid="81"/>
                                        </p:tgtEl>
                                        <p:attrNameLst>
                                          <p:attrName>ppt_x</p:attrName>
                                        </p:attrNameLst>
                                      </p:cBhvr>
                                      <p:tavLst>
                                        <p:tav tm="0">
                                          <p:val>
                                            <p:strVal val="#ppt_x"/>
                                          </p:val>
                                        </p:tav>
                                        <p:tav tm="100000">
                                          <p:val>
                                            <p:strVal val="#ppt_x"/>
                                          </p:val>
                                        </p:tav>
                                      </p:tavLst>
                                    </p:anim>
                                    <p:anim calcmode="lin" valueType="num">
                                      <p:cBhvr additive="base">
                                        <p:cTn id="48" dur="1000" fill="hold"/>
                                        <p:tgtEl>
                                          <p:spTgt spid="81"/>
                                        </p:tgtEl>
                                        <p:attrNameLst>
                                          <p:attrName>ppt_y</p:attrName>
                                        </p:attrNameLst>
                                      </p:cBhvr>
                                      <p:tavLst>
                                        <p:tav tm="0">
                                          <p:val>
                                            <p:strVal val="1+#ppt_h/2"/>
                                          </p:val>
                                        </p:tav>
                                        <p:tav tm="100000">
                                          <p:val>
                                            <p:strVal val="#ppt_y"/>
                                          </p:val>
                                        </p:tav>
                                      </p:tavLst>
                                    </p:anim>
                                  </p:childTnLst>
                                </p:cTn>
                              </p:par>
                              <p:par>
                                <p:cTn id="49" presetID="64" presetClass="path" presetSubtype="0" decel="100000" fill="hold" grpId="1" nodeType="withEffect">
                                  <p:stCondLst>
                                    <p:cond delay="1650"/>
                                  </p:stCondLst>
                                  <p:childTnLst>
                                    <p:animMotion origin="layout" path="M -3.75E-6 3.7037E-7 L -3.75E-6 -0.03519 " pathEditMode="relative" rAng="0" ptsTypes="AA">
                                      <p:cBhvr>
                                        <p:cTn id="50" dur="1000" fill="hold"/>
                                        <p:tgtEl>
                                          <p:spTgt spid="10"/>
                                        </p:tgtEl>
                                        <p:attrNameLst>
                                          <p:attrName>ppt_x</p:attrName>
                                          <p:attrName>ppt_y</p:attrName>
                                        </p:attrNameLst>
                                      </p:cBhvr>
                                      <p:rCtr x="0" y="-1759"/>
                                    </p:animMotion>
                                  </p:childTnLst>
                                </p:cTn>
                              </p:par>
                              <p:par>
                                <p:cTn id="51" presetID="64" presetClass="path" presetSubtype="0" decel="100000" fill="hold" grpId="1" nodeType="withEffect">
                                  <p:stCondLst>
                                    <p:cond delay="1750"/>
                                  </p:stCondLst>
                                  <p:childTnLst>
                                    <p:animMotion origin="layout" path="M -3.75E-6 3.7037E-7 L -3.75E-6 -0.03519 " pathEditMode="relative" rAng="0" ptsTypes="AA">
                                      <p:cBhvr>
                                        <p:cTn id="52" dur="1000" fill="hold"/>
                                        <p:tgtEl>
                                          <p:spTgt spid="11"/>
                                        </p:tgtEl>
                                        <p:attrNameLst>
                                          <p:attrName>ppt_x</p:attrName>
                                          <p:attrName>ppt_y</p:attrName>
                                        </p:attrNameLst>
                                      </p:cBhvr>
                                      <p:rCtr x="0" y="-1759"/>
                                    </p:animMotion>
                                  </p:childTnLst>
                                </p:cTn>
                              </p:par>
                              <p:par>
                                <p:cTn id="53" presetID="64" presetClass="path" presetSubtype="0" decel="100000" fill="hold" nodeType="withEffect">
                                  <p:stCondLst>
                                    <p:cond delay="1850"/>
                                  </p:stCondLst>
                                  <p:childTnLst>
                                    <p:animMotion origin="layout" path="M -3.75E-6 3.7037E-7 L -3.75E-6 -0.03519 " pathEditMode="relative" rAng="0" ptsTypes="AA">
                                      <p:cBhvr>
                                        <p:cTn id="54" dur="1000" fill="hold"/>
                                        <p:tgtEl>
                                          <p:spTgt spid="76"/>
                                        </p:tgtEl>
                                        <p:attrNameLst>
                                          <p:attrName>ppt_x</p:attrName>
                                          <p:attrName>ppt_y</p:attrName>
                                        </p:attrNameLst>
                                      </p:cBhvr>
                                      <p:rCtr x="0" y="-1759"/>
                                    </p:animMotion>
                                  </p:childTnLst>
                                </p:cTn>
                              </p:par>
                              <p:par>
                                <p:cTn id="55" presetID="64" presetClass="path" presetSubtype="0" decel="100000" fill="hold" grpId="1" nodeType="withEffect">
                                  <p:stCondLst>
                                    <p:cond delay="1950"/>
                                  </p:stCondLst>
                                  <p:childTnLst>
                                    <p:animMotion origin="layout" path="M -3.75E-6 3.7037E-7 L -3.75E-6 -0.03519 " pathEditMode="relative" rAng="0" ptsTypes="AA">
                                      <p:cBhvr>
                                        <p:cTn id="56" dur="1000" fill="hold"/>
                                        <p:tgtEl>
                                          <p:spTgt spid="15"/>
                                        </p:tgtEl>
                                        <p:attrNameLst>
                                          <p:attrName>ppt_x</p:attrName>
                                          <p:attrName>ppt_y</p:attrName>
                                        </p:attrNameLst>
                                      </p:cBhvr>
                                      <p:rCtr x="0" y="-1759"/>
                                    </p:animMotion>
                                  </p:childTnLst>
                                </p:cTn>
                              </p:par>
                              <p:par>
                                <p:cTn id="57" presetID="64" presetClass="path" presetSubtype="0" decel="100000" fill="hold" grpId="1" nodeType="withEffect">
                                  <p:stCondLst>
                                    <p:cond delay="2050"/>
                                  </p:stCondLst>
                                  <p:childTnLst>
                                    <p:animMotion origin="layout" path="M -3.75E-6 3.7037E-7 L -3.75E-6 -0.03519 " pathEditMode="relative" rAng="0" ptsTypes="AA">
                                      <p:cBhvr>
                                        <p:cTn id="58" dur="1000" fill="hold"/>
                                        <p:tgtEl>
                                          <p:spTgt spid="13"/>
                                        </p:tgtEl>
                                        <p:attrNameLst>
                                          <p:attrName>ppt_x</p:attrName>
                                          <p:attrName>ppt_y</p:attrName>
                                        </p:attrNameLst>
                                      </p:cBhvr>
                                      <p:rCtr x="0" y="-1759"/>
                                    </p:animMotion>
                                  </p:childTnLst>
                                </p:cTn>
                              </p:par>
                            </p:childTnLst>
                          </p:cTn>
                        </p:par>
                        <p:par>
                          <p:cTn id="59" fill="hold">
                            <p:stCondLst>
                              <p:cond delay="3050"/>
                            </p:stCondLst>
                            <p:childTnLst>
                              <p:par>
                                <p:cTn id="60" presetID="1" presetClass="entr" presetSubtype="0" fill="hold" nodeType="afterEffect">
                                  <p:stCondLst>
                                    <p:cond delay="0"/>
                                  </p:stCondLst>
                                  <p:childTnLst>
                                    <p:set>
                                      <p:cBhvr>
                                        <p:cTn id="61" dur="1" fill="hold">
                                          <p:stCondLst>
                                            <p:cond delay="0"/>
                                          </p:stCondLst>
                                        </p:cTn>
                                        <p:tgtEl>
                                          <p:spTgt spid="40"/>
                                        </p:tgtEl>
                                        <p:attrNameLst>
                                          <p:attrName>style.visibility</p:attrName>
                                        </p:attrNameLst>
                                      </p:cBhvr>
                                      <p:to>
                                        <p:strVal val="visible"/>
                                      </p:to>
                                    </p:set>
                                  </p:childTnLst>
                                </p:cTn>
                              </p:par>
                            </p:childTnLst>
                          </p:cTn>
                        </p:par>
                        <p:par>
                          <p:cTn id="62" fill="hold">
                            <p:stCondLst>
                              <p:cond delay="3050"/>
                            </p:stCondLst>
                            <p:childTnLst>
                              <p:par>
                                <p:cTn id="63" presetID="1" presetClass="entr" presetSubtype="0" fill="hold" grpId="0" nodeType="afterEffect">
                                  <p:stCondLst>
                                    <p:cond delay="0"/>
                                  </p:stCondLst>
                                  <p:childTnLst>
                                    <p:set>
                                      <p:cBhvr>
                                        <p:cTn id="64" dur="1" fill="hold">
                                          <p:stCondLst>
                                            <p:cond delay="0"/>
                                          </p:stCondLst>
                                        </p:cTn>
                                        <p:tgtEl>
                                          <p:spTgt spid="8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0" grpId="1" animBg="1"/>
      <p:bldP spid="11" grpId="0" animBg="1"/>
      <p:bldP spid="11" grpId="1" animBg="1"/>
      <p:bldP spid="13" grpId="0" animBg="1"/>
      <p:bldP spid="13" grpId="1" animBg="1"/>
      <p:bldP spid="15" grpId="0" animBg="1"/>
      <p:bldP spid="15" grpId="1" animBg="1"/>
      <p:bldP spid="83" grpId="0" animBg="1"/>
    </p:bldLst>
  </p:timing>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Website">
    <p:spTree>
      <p:nvGrpSpPr>
        <p:cNvPr id="1" name=""/>
        <p:cNvGrpSpPr/>
        <p:nvPr/>
      </p:nvGrpSpPr>
      <p:grpSpPr>
        <a:xfrm>
          <a:off x="0" y="0"/>
          <a:ext cx="0" cy="0"/>
          <a:chOff x="0" y="0"/>
          <a:chExt cx="0" cy="0"/>
        </a:xfrm>
      </p:grpSpPr>
      <p:sp>
        <p:nvSpPr>
          <p:cNvPr id="22" name="Rechthoek 21">
            <a:extLst>
              <a:ext uri="{FF2B5EF4-FFF2-40B4-BE49-F238E27FC236}">
                <a16:creationId xmlns:a16="http://schemas.microsoft.com/office/drawing/2014/main" id="{B143F29A-2183-4C29-82BC-5914673E8ABE}"/>
              </a:ext>
            </a:extLst>
          </p:cNvPr>
          <p:cNvSpPr/>
          <p:nvPr userDrawn="1"/>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8" name="Rechthoek 3">
            <a:extLst>
              <a:ext uri="{FF2B5EF4-FFF2-40B4-BE49-F238E27FC236}">
                <a16:creationId xmlns:a16="http://schemas.microsoft.com/office/drawing/2014/main" id="{4F28413E-52D0-47EB-A577-CAD726C3808D}"/>
              </a:ext>
            </a:extLst>
          </p:cNvPr>
          <p:cNvSpPr/>
          <p:nvPr userDrawn="1"/>
        </p:nvSpPr>
        <p:spPr>
          <a:xfrm>
            <a:off x="0" y="0"/>
            <a:ext cx="12192000" cy="6858000"/>
          </a:xfrm>
          <a:prstGeom prst="rect">
            <a:avLst/>
          </a:prstGeom>
          <a:blipFill>
            <a:blip r:embed="rId2" cstate="screen">
              <a:alphaModFix amt="20000"/>
              <a:extLst>
                <a:ext uri="{BEBA8EAE-BF5A-486C-A8C5-ECC9F3942E4B}">
                  <a14:imgProps xmlns:a14="http://schemas.microsoft.com/office/drawing/2010/main">
                    <a14:imgLayer r:embed="rId3">
                      <a14:imgEffect>
                        <a14:artisticBlur/>
                      </a14:imgEffect>
                    </a14:imgLayer>
                  </a14:imgProps>
                </a:ext>
                <a:ext uri="{28A0092B-C50C-407E-A947-70E740481C1C}">
                  <a14:useLocalDpi xmlns:a14="http://schemas.microsoft.com/office/drawing/2010/main"/>
                </a:ext>
              </a:extLst>
            </a:blip>
            <a:srcRect/>
            <a:stretch>
              <a:fillRect t="-63280" b="-1194"/>
            </a:stretch>
          </a:blipFill>
          <a:ln>
            <a:noFill/>
          </a:ln>
        </p:spPr>
        <p:style>
          <a:lnRef idx="2">
            <a:schemeClr val="accent1">
              <a:shade val="50000"/>
            </a:schemeClr>
          </a:lnRef>
          <a:fillRef idx="1">
            <a:schemeClr val="accent1"/>
          </a:fillRef>
          <a:effectRef idx="0">
            <a:schemeClr val="accent1"/>
          </a:effectRef>
          <a:fontRef idx="minor">
            <a:schemeClr val="lt1"/>
          </a:fontRef>
        </p:style>
        <p:txBody>
          <a:bodyPr lIns="144000" tIns="144000" rIns="144000" bIns="144000" rtlCol="0" anchor="ctr"/>
          <a:lstStyle/>
          <a:p>
            <a:pPr algn="ctr"/>
            <a:endParaRPr lang="nl-NL" sz="1600" err="1"/>
          </a:p>
        </p:txBody>
      </p:sp>
      <p:pic>
        <p:nvPicPr>
          <p:cNvPr id="32" name="Afbeelding 31">
            <a:extLst>
              <a:ext uri="{FF2B5EF4-FFF2-40B4-BE49-F238E27FC236}">
                <a16:creationId xmlns:a16="http://schemas.microsoft.com/office/drawing/2014/main" id="{3A81745E-5F77-45A4-A896-ECA87BA08D66}"/>
              </a:ext>
            </a:extLst>
          </p:cNvPr>
          <p:cNvPicPr>
            <a:picLocks noChangeAspect="1"/>
          </p:cNvPicPr>
          <p:nvPr userDrawn="1"/>
        </p:nvPicPr>
        <p:blipFill rotWithShape="1">
          <a:blip r:embed="rId4" cstate="screen">
            <a:extLst>
              <a:ext uri="{28A0092B-C50C-407E-A947-70E740481C1C}">
                <a14:useLocalDpi xmlns:a14="http://schemas.microsoft.com/office/drawing/2010/main"/>
              </a:ext>
            </a:extLst>
          </a:blip>
          <a:srcRect/>
          <a:stretch/>
        </p:blipFill>
        <p:spPr>
          <a:xfrm>
            <a:off x="0" y="4740116"/>
            <a:ext cx="12192000" cy="2117884"/>
          </a:xfrm>
          <a:prstGeom prst="rect">
            <a:avLst/>
          </a:prstGeom>
        </p:spPr>
      </p:pic>
      <p:sp>
        <p:nvSpPr>
          <p:cNvPr id="2" name="Tijdelijke aanduiding voor datum 1"/>
          <p:cNvSpPr>
            <a:spLocks noGrp="1"/>
          </p:cNvSpPr>
          <p:nvPr>
            <p:ph type="dt" sz="half" idx="10"/>
          </p:nvPr>
        </p:nvSpPr>
        <p:spPr/>
        <p:txBody>
          <a:bodyPr/>
          <a:lstStyle/>
          <a:p>
            <a:fld id="{2E476DD7-9AD6-4863-81BB-6B3DFEBB05F9}" type="datetime1">
              <a:rPr lang="nl-NL" smtClean="0"/>
              <a:t>24-10-2024</a:t>
            </a:fld>
            <a:endParaRPr lang="nl-NL"/>
          </a:p>
        </p:txBody>
      </p:sp>
      <p:sp>
        <p:nvSpPr>
          <p:cNvPr id="4" name="Tijdelijke aanduiding voor dianummer 3"/>
          <p:cNvSpPr>
            <a:spLocks noGrp="1"/>
          </p:cNvSpPr>
          <p:nvPr>
            <p:ph type="sldNum" sz="quarter" idx="12"/>
          </p:nvPr>
        </p:nvSpPr>
        <p:spPr/>
        <p:txBody>
          <a:bodyPr/>
          <a:lstStyle/>
          <a:p>
            <a:fld id="{B502C9A5-716F-45E6-800B-D4D02CE26F90}" type="slidenum">
              <a:rPr lang="nl-NL" smtClean="0"/>
              <a:t>‹nr.›</a:t>
            </a:fld>
            <a:endParaRPr lang="nl-NL"/>
          </a:p>
        </p:txBody>
      </p:sp>
      <p:sp>
        <p:nvSpPr>
          <p:cNvPr id="5" name="Tekstvak 4"/>
          <p:cNvSpPr txBox="1"/>
          <p:nvPr userDrawn="1"/>
        </p:nvSpPr>
        <p:spPr>
          <a:xfrm>
            <a:off x="0" y="-542757"/>
            <a:ext cx="1077539" cy="369332"/>
          </a:xfrm>
          <a:prstGeom prst="rect">
            <a:avLst/>
          </a:prstGeom>
          <a:solidFill>
            <a:schemeClr val="bg1"/>
          </a:solidFill>
        </p:spPr>
        <p:txBody>
          <a:bodyPr wrap="none" rtlCol="0">
            <a:spAutoFit/>
          </a:bodyPr>
          <a:lstStyle/>
          <a:p>
            <a:pPr algn="l"/>
            <a:r>
              <a:rPr lang="en-US" sz="1800" b="1" spc="50" baseline="0">
                <a:solidFill>
                  <a:schemeClr val="accent2"/>
                </a:solidFill>
                <a:latin typeface="+mj-lt"/>
                <a:cs typeface="Calibri" panose="020F0502020204030204" pitchFamily="34" charset="0"/>
              </a:rPr>
              <a:t>WEBSITE</a:t>
            </a:r>
            <a:endParaRPr lang="nl-NL" sz="1800" b="1" spc="50" baseline="0">
              <a:solidFill>
                <a:schemeClr val="accent2"/>
              </a:solidFill>
              <a:latin typeface="+mj-lt"/>
              <a:cs typeface="Calibri" panose="020F0502020204030204" pitchFamily="34" charset="0"/>
            </a:endParaRPr>
          </a:p>
        </p:txBody>
      </p:sp>
      <p:sp>
        <p:nvSpPr>
          <p:cNvPr id="25" name="Rechthoek 24">
            <a:extLst>
              <a:ext uri="{FF2B5EF4-FFF2-40B4-BE49-F238E27FC236}">
                <a16:creationId xmlns:a16="http://schemas.microsoft.com/office/drawing/2014/main" id="{DF02E173-745E-425C-9524-0EDB4BAA1739}"/>
              </a:ext>
            </a:extLst>
          </p:cNvPr>
          <p:cNvSpPr/>
          <p:nvPr userDrawn="1"/>
        </p:nvSpPr>
        <p:spPr>
          <a:xfrm>
            <a:off x="0" y="5798820"/>
            <a:ext cx="12192000" cy="340042"/>
          </a:xfrm>
          <a:prstGeom prst="rect">
            <a:avLst/>
          </a:prstGeom>
          <a:gradFill>
            <a:gsLst>
              <a:gs pos="0">
                <a:schemeClr val="tx1">
                  <a:alpha val="0"/>
                </a:schemeClr>
              </a:gs>
              <a:gs pos="68500">
                <a:srgbClr val="000000">
                  <a:alpha val="2000"/>
                </a:srgbClr>
              </a:gs>
              <a:gs pos="100000">
                <a:schemeClr val="tx1">
                  <a:alpha val="5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9" name="Tijdelijke aanduiding voor tekst 57">
            <a:extLst>
              <a:ext uri="{FF2B5EF4-FFF2-40B4-BE49-F238E27FC236}">
                <a16:creationId xmlns:a16="http://schemas.microsoft.com/office/drawing/2014/main" id="{DA345978-8EBC-4B5F-BDE8-0E1CFCC81E22}"/>
              </a:ext>
            </a:extLst>
          </p:cNvPr>
          <p:cNvSpPr>
            <a:spLocks noGrp="1"/>
          </p:cNvSpPr>
          <p:nvPr>
            <p:ph type="body" sz="quarter" idx="43" hasCustomPrompt="1"/>
          </p:nvPr>
        </p:nvSpPr>
        <p:spPr>
          <a:xfrm>
            <a:off x="-1" y="6138862"/>
            <a:ext cx="12192000" cy="719137"/>
          </a:xfrm>
          <a:custGeom>
            <a:avLst/>
            <a:gdLst>
              <a:gd name="connsiteX0" fmla="*/ 0 w 12192000"/>
              <a:gd name="connsiteY0" fmla="*/ 0 h 719137"/>
              <a:gd name="connsiteX1" fmla="*/ 12192000 w 12192000"/>
              <a:gd name="connsiteY1" fmla="*/ 0 h 719137"/>
              <a:gd name="connsiteX2" fmla="*/ 12192000 w 12192000"/>
              <a:gd name="connsiteY2" fmla="*/ 719137 h 719137"/>
              <a:gd name="connsiteX3" fmla="*/ 0 w 12192000"/>
              <a:gd name="connsiteY3" fmla="*/ 719137 h 719137"/>
            </a:gdLst>
            <a:ahLst/>
            <a:cxnLst>
              <a:cxn ang="0">
                <a:pos x="connsiteX0" y="connsiteY0"/>
              </a:cxn>
              <a:cxn ang="0">
                <a:pos x="connsiteX1" y="connsiteY1"/>
              </a:cxn>
              <a:cxn ang="0">
                <a:pos x="connsiteX2" y="connsiteY2"/>
              </a:cxn>
              <a:cxn ang="0">
                <a:pos x="connsiteX3" y="connsiteY3"/>
              </a:cxn>
            </a:cxnLst>
            <a:rect l="l" t="t" r="r" b="b"/>
            <a:pathLst>
              <a:path w="12192000" h="719137">
                <a:moveTo>
                  <a:pt x="0" y="0"/>
                </a:moveTo>
                <a:lnTo>
                  <a:pt x="12192000" y="0"/>
                </a:lnTo>
                <a:lnTo>
                  <a:pt x="12192000" y="719137"/>
                </a:lnTo>
                <a:lnTo>
                  <a:pt x="0" y="719137"/>
                </a:lnTo>
                <a:close/>
              </a:path>
            </a:pathLst>
          </a:custGeom>
          <a:solidFill>
            <a:schemeClr val="bg1"/>
          </a:solidFill>
        </p:spPr>
        <p:txBody>
          <a:bodyPr wrap="square" anchor="b">
            <a:noAutofit/>
          </a:bodyPr>
          <a:lstStyle>
            <a:lvl1pPr marL="0" indent="0" algn="ctr">
              <a:buNone/>
              <a:defRPr sz="100">
                <a:solidFill>
                  <a:schemeClr val="tx1">
                    <a:alpha val="0"/>
                  </a:schemeClr>
                </a:solidFill>
              </a:defRPr>
            </a:lvl1pPr>
          </a:lstStyle>
          <a:p>
            <a:pPr lvl="0"/>
            <a:r>
              <a:rPr lang="en-US"/>
              <a:t>(</a:t>
            </a:r>
            <a:r>
              <a:rPr lang="en-US" err="1"/>
              <a:t>Niet</a:t>
            </a:r>
            <a:r>
              <a:rPr lang="en-US"/>
              <a:t> </a:t>
            </a:r>
            <a:r>
              <a:rPr lang="en-US" err="1"/>
              <a:t>verwijderen</a:t>
            </a:r>
            <a:r>
              <a:rPr lang="en-US"/>
              <a:t> </a:t>
            </a:r>
            <a:r>
              <a:rPr lang="en-US" err="1"/>
              <a:t>s.v.p.</a:t>
            </a:r>
            <a:r>
              <a:rPr lang="en-US"/>
              <a:t>)</a:t>
            </a:r>
            <a:endParaRPr lang="nl-NL"/>
          </a:p>
        </p:txBody>
      </p:sp>
      <p:sp>
        <p:nvSpPr>
          <p:cNvPr id="30" name="Tijdelijke aanduiding voor tekst 67">
            <a:extLst>
              <a:ext uri="{FF2B5EF4-FFF2-40B4-BE49-F238E27FC236}">
                <a16:creationId xmlns:a16="http://schemas.microsoft.com/office/drawing/2014/main" id="{CC912ABE-E398-4316-BA02-FC034E9FCFA4}"/>
              </a:ext>
            </a:extLst>
          </p:cNvPr>
          <p:cNvSpPr>
            <a:spLocks noGrp="1"/>
          </p:cNvSpPr>
          <p:nvPr>
            <p:ph type="body" sz="quarter" idx="44" hasCustomPrompt="1"/>
          </p:nvPr>
        </p:nvSpPr>
        <p:spPr>
          <a:xfrm>
            <a:off x="5574000" y="6343653"/>
            <a:ext cx="1044000" cy="316800"/>
          </a:xfrm>
          <a:custGeom>
            <a:avLst/>
            <a:gdLst>
              <a:gd name="connsiteX0" fmla="*/ 0 w 12192000"/>
              <a:gd name="connsiteY0" fmla="*/ 0 h 719137"/>
              <a:gd name="connsiteX1" fmla="*/ 12192000 w 12192000"/>
              <a:gd name="connsiteY1" fmla="*/ 0 h 719137"/>
              <a:gd name="connsiteX2" fmla="*/ 12192000 w 12192000"/>
              <a:gd name="connsiteY2" fmla="*/ 719137 h 719137"/>
              <a:gd name="connsiteX3" fmla="*/ 0 w 12192000"/>
              <a:gd name="connsiteY3" fmla="*/ 719137 h 719137"/>
            </a:gdLst>
            <a:ahLst/>
            <a:cxnLst>
              <a:cxn ang="0">
                <a:pos x="connsiteX0" y="connsiteY0"/>
              </a:cxn>
              <a:cxn ang="0">
                <a:pos x="connsiteX1" y="connsiteY1"/>
              </a:cxn>
              <a:cxn ang="0">
                <a:pos x="connsiteX2" y="connsiteY2"/>
              </a:cxn>
              <a:cxn ang="0">
                <a:pos x="connsiteX3" y="connsiteY3"/>
              </a:cxn>
            </a:cxnLst>
            <a:rect l="l" t="t" r="r" b="b"/>
            <a:pathLst>
              <a:path w="12192000" h="719137">
                <a:moveTo>
                  <a:pt x="0" y="0"/>
                </a:moveTo>
                <a:lnTo>
                  <a:pt x="12192000" y="0"/>
                </a:lnTo>
                <a:lnTo>
                  <a:pt x="12192000" y="719137"/>
                </a:lnTo>
                <a:lnTo>
                  <a:pt x="0" y="719137"/>
                </a:lnTo>
                <a:close/>
              </a:path>
            </a:pathLst>
          </a:custGeom>
          <a:blipFill>
            <a:blip r:embed="rId5" cstate="screen">
              <a:extLst>
                <a:ext uri="{28A0092B-C50C-407E-A947-70E740481C1C}">
                  <a14:useLocalDpi xmlns:a14="http://schemas.microsoft.com/office/drawing/2010/main"/>
                </a:ext>
              </a:extLst>
            </a:blip>
            <a:srcRect/>
            <a:stretch>
              <a:fillRect l="-185" r="-185"/>
            </a:stretch>
          </a:blipFill>
        </p:spPr>
        <p:txBody>
          <a:bodyPr wrap="square" anchor="b">
            <a:noAutofit/>
          </a:bodyPr>
          <a:lstStyle>
            <a:lvl1pPr marL="0" indent="0" algn="ctr">
              <a:buNone/>
              <a:defRPr sz="100">
                <a:solidFill>
                  <a:schemeClr val="tx1">
                    <a:alpha val="0"/>
                  </a:schemeClr>
                </a:solidFill>
              </a:defRPr>
            </a:lvl1pPr>
          </a:lstStyle>
          <a:p>
            <a:pPr lvl="0"/>
            <a:r>
              <a:rPr lang="en-US"/>
              <a:t>(</a:t>
            </a:r>
            <a:r>
              <a:rPr lang="en-US" err="1"/>
              <a:t>Niet</a:t>
            </a:r>
            <a:r>
              <a:rPr lang="en-US"/>
              <a:t> </a:t>
            </a:r>
            <a:r>
              <a:rPr lang="en-US" err="1"/>
              <a:t>verwijderen</a:t>
            </a:r>
            <a:r>
              <a:rPr lang="en-US"/>
              <a:t> </a:t>
            </a:r>
            <a:r>
              <a:rPr lang="en-US" err="1"/>
              <a:t>s.v.p.</a:t>
            </a:r>
            <a:r>
              <a:rPr lang="en-US"/>
              <a:t>)</a:t>
            </a:r>
            <a:endParaRPr lang="nl-NL"/>
          </a:p>
        </p:txBody>
      </p:sp>
      <p:pic>
        <p:nvPicPr>
          <p:cNvPr id="21" name="Afbeelding 20">
            <a:extLst>
              <a:ext uri="{FF2B5EF4-FFF2-40B4-BE49-F238E27FC236}">
                <a16:creationId xmlns:a16="http://schemas.microsoft.com/office/drawing/2014/main" id="{B7BFD64A-DDF3-471A-8909-D5A4BDAD7DDB}"/>
              </a:ext>
            </a:extLst>
          </p:cNvPr>
          <p:cNvPicPr>
            <a:picLocks noChangeAspect="1"/>
          </p:cNvPicPr>
          <p:nvPr userDrawn="1"/>
        </p:nvPicPr>
        <p:blipFill>
          <a:blip r:embed="rId6"/>
          <a:stretch>
            <a:fillRect/>
          </a:stretch>
        </p:blipFill>
        <p:spPr>
          <a:xfrm>
            <a:off x="3184511" y="407143"/>
            <a:ext cx="8657070" cy="6041660"/>
          </a:xfrm>
          <a:prstGeom prst="rect">
            <a:avLst/>
          </a:prstGeom>
        </p:spPr>
      </p:pic>
      <p:sp>
        <p:nvSpPr>
          <p:cNvPr id="38" name="Tijdelijke aanduiding voor tekst 37">
            <a:extLst>
              <a:ext uri="{FF2B5EF4-FFF2-40B4-BE49-F238E27FC236}">
                <a16:creationId xmlns:a16="http://schemas.microsoft.com/office/drawing/2014/main" id="{D146F0BC-B491-4C67-94F5-9A5772DA78DC}"/>
              </a:ext>
            </a:extLst>
          </p:cNvPr>
          <p:cNvSpPr>
            <a:spLocks noGrp="1"/>
          </p:cNvSpPr>
          <p:nvPr>
            <p:ph type="body" sz="quarter" idx="45" hasCustomPrompt="1"/>
          </p:nvPr>
        </p:nvSpPr>
        <p:spPr>
          <a:xfrm>
            <a:off x="792740" y="2717800"/>
            <a:ext cx="4179908" cy="2463799"/>
          </a:xfrm>
          <a:custGeom>
            <a:avLst/>
            <a:gdLst>
              <a:gd name="connsiteX0" fmla="*/ 0 w 4781260"/>
              <a:gd name="connsiteY0" fmla="*/ 0 h 6138863"/>
              <a:gd name="connsiteX1" fmla="*/ 4781260 w 4781260"/>
              <a:gd name="connsiteY1" fmla="*/ 0 h 6138863"/>
              <a:gd name="connsiteX2" fmla="*/ 4781260 w 4781260"/>
              <a:gd name="connsiteY2" fmla="*/ 6138863 h 6138863"/>
              <a:gd name="connsiteX3" fmla="*/ 0 w 4781260"/>
              <a:gd name="connsiteY3" fmla="*/ 6138863 h 6138863"/>
            </a:gdLst>
            <a:ahLst/>
            <a:cxnLst>
              <a:cxn ang="0">
                <a:pos x="connsiteX0" y="connsiteY0"/>
              </a:cxn>
              <a:cxn ang="0">
                <a:pos x="connsiteX1" y="connsiteY1"/>
              </a:cxn>
              <a:cxn ang="0">
                <a:pos x="connsiteX2" y="connsiteY2"/>
              </a:cxn>
              <a:cxn ang="0">
                <a:pos x="connsiteX3" y="connsiteY3"/>
              </a:cxn>
            </a:cxnLst>
            <a:rect l="l" t="t" r="r" b="b"/>
            <a:pathLst>
              <a:path w="4781260" h="6138863">
                <a:moveTo>
                  <a:pt x="0" y="0"/>
                </a:moveTo>
                <a:lnTo>
                  <a:pt x="4781260" y="0"/>
                </a:lnTo>
                <a:lnTo>
                  <a:pt x="4781260" y="6138863"/>
                </a:lnTo>
                <a:lnTo>
                  <a:pt x="0" y="6138863"/>
                </a:lnTo>
                <a:close/>
              </a:path>
            </a:pathLst>
          </a:custGeom>
          <a:solidFill>
            <a:srgbClr val="E5EDF2"/>
          </a:solidFill>
        </p:spPr>
        <p:txBody>
          <a:bodyPr wrap="square" anchor="b">
            <a:noAutofit/>
          </a:bodyPr>
          <a:lstStyle>
            <a:lvl1pPr marL="0" indent="0" algn="ctr">
              <a:buNone/>
              <a:defRPr sz="100">
                <a:solidFill>
                  <a:schemeClr val="tx1">
                    <a:alpha val="0"/>
                  </a:schemeClr>
                </a:solidFill>
              </a:defRPr>
            </a:lvl1pPr>
          </a:lstStyle>
          <a:p>
            <a:pPr lvl="0"/>
            <a:r>
              <a:rPr lang="en-US"/>
              <a:t>(</a:t>
            </a:r>
            <a:r>
              <a:rPr lang="en-US" err="1"/>
              <a:t>Niet</a:t>
            </a:r>
            <a:r>
              <a:rPr lang="en-US"/>
              <a:t> </a:t>
            </a:r>
            <a:r>
              <a:rPr lang="en-US" err="1"/>
              <a:t>verwijderen</a:t>
            </a:r>
            <a:r>
              <a:rPr lang="en-US"/>
              <a:t> </a:t>
            </a:r>
            <a:r>
              <a:rPr lang="en-US" err="1"/>
              <a:t>s.v.p.</a:t>
            </a:r>
            <a:r>
              <a:rPr lang="en-US"/>
              <a:t>)</a:t>
            </a:r>
            <a:endParaRPr lang="nl-NL"/>
          </a:p>
        </p:txBody>
      </p:sp>
      <p:sp>
        <p:nvSpPr>
          <p:cNvPr id="39" name="Tijdelijke aanduiding voor tekst 6">
            <a:extLst>
              <a:ext uri="{FF2B5EF4-FFF2-40B4-BE49-F238E27FC236}">
                <a16:creationId xmlns:a16="http://schemas.microsoft.com/office/drawing/2014/main" id="{F5BABA7D-0834-4A32-9154-435407DEEEDE}"/>
              </a:ext>
            </a:extLst>
          </p:cNvPr>
          <p:cNvSpPr>
            <a:spLocks noGrp="1"/>
          </p:cNvSpPr>
          <p:nvPr>
            <p:ph type="body" sz="quarter" idx="16" hasCustomPrompt="1"/>
          </p:nvPr>
        </p:nvSpPr>
        <p:spPr>
          <a:xfrm>
            <a:off x="1364856" y="4647642"/>
            <a:ext cx="450000" cy="36000"/>
          </a:xfrm>
          <a:solidFill>
            <a:schemeClr val="accent1"/>
          </a:solidFill>
        </p:spPr>
        <p:txBody>
          <a:bodyPr anchor="b">
            <a:normAutofit/>
          </a:bodyPr>
          <a:lstStyle>
            <a:lvl1pPr marL="0" indent="0" algn="ctr">
              <a:buNone/>
              <a:defRPr sz="100">
                <a:solidFill>
                  <a:schemeClr val="tx1">
                    <a:alpha val="0"/>
                  </a:schemeClr>
                </a:solidFill>
              </a:defRPr>
            </a:lvl1pPr>
          </a:lstStyle>
          <a:p>
            <a:pPr lvl="0"/>
            <a:r>
              <a:rPr lang="en-US"/>
              <a:t>(</a:t>
            </a:r>
            <a:r>
              <a:rPr lang="en-US" err="1"/>
              <a:t>Niet</a:t>
            </a:r>
            <a:r>
              <a:rPr lang="en-US"/>
              <a:t> </a:t>
            </a:r>
            <a:r>
              <a:rPr lang="en-US" err="1"/>
              <a:t>verwijderen</a:t>
            </a:r>
            <a:r>
              <a:rPr lang="en-US"/>
              <a:t> </a:t>
            </a:r>
            <a:r>
              <a:rPr lang="en-US" err="1"/>
              <a:t>s.v.p.</a:t>
            </a:r>
            <a:r>
              <a:rPr lang="en-US"/>
              <a:t>)</a:t>
            </a:r>
            <a:endParaRPr lang="nl-NL"/>
          </a:p>
        </p:txBody>
      </p:sp>
      <p:sp>
        <p:nvSpPr>
          <p:cNvPr id="40" name="Titel 5">
            <a:extLst>
              <a:ext uri="{FF2B5EF4-FFF2-40B4-BE49-F238E27FC236}">
                <a16:creationId xmlns:a16="http://schemas.microsoft.com/office/drawing/2014/main" id="{BA86E59A-D12C-450E-99D9-E616E02F8BC4}"/>
              </a:ext>
            </a:extLst>
          </p:cNvPr>
          <p:cNvSpPr>
            <a:spLocks noGrp="1"/>
          </p:cNvSpPr>
          <p:nvPr>
            <p:ph type="title" hasCustomPrompt="1"/>
          </p:nvPr>
        </p:nvSpPr>
        <p:spPr>
          <a:xfrm>
            <a:off x="1364856" y="3347338"/>
            <a:ext cx="3003944" cy="1210397"/>
          </a:xfrm>
        </p:spPr>
        <p:txBody>
          <a:bodyPr anchor="b"/>
          <a:lstStyle>
            <a:lvl1pPr>
              <a:defRPr sz="3200"/>
            </a:lvl1pPr>
          </a:lstStyle>
          <a:p>
            <a:r>
              <a:rPr lang="nl-NL"/>
              <a:t>Plaats hier je afsluitende tekst </a:t>
            </a:r>
            <a:br>
              <a:rPr lang="nl-NL"/>
            </a:br>
            <a:r>
              <a:rPr lang="nl-NL"/>
              <a:t>of samenvatting</a:t>
            </a:r>
          </a:p>
        </p:txBody>
      </p:sp>
    </p:spTree>
    <p:extLst>
      <p:ext uri="{BB962C8B-B14F-4D97-AF65-F5344CB8AC3E}">
        <p14:creationId xmlns:p14="http://schemas.microsoft.com/office/powerpoint/2010/main" val="1448529201"/>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fade">
                                      <p:cBhvr>
                                        <p:cTn id="7" dur="1000"/>
                                        <p:tgtEl>
                                          <p:spTgt spid="28"/>
                                        </p:tgtEl>
                                      </p:cBhvr>
                                    </p:animEffect>
                                  </p:childTnLst>
                                </p:cTn>
                              </p:par>
                              <p:par>
                                <p:cTn id="8" presetID="6" presetClass="emph" presetSubtype="0" decel="100000" fill="hold" grpId="1" nodeType="withEffect">
                                  <p:stCondLst>
                                    <p:cond delay="0"/>
                                  </p:stCondLst>
                                  <p:childTnLst>
                                    <p:animScale>
                                      <p:cBhvr>
                                        <p:cTn id="9" dur="4000" fill="hold"/>
                                        <p:tgtEl>
                                          <p:spTgt spid="28"/>
                                        </p:tgtEl>
                                      </p:cBhvr>
                                      <p:by x="110000" y="110000"/>
                                    </p:animScale>
                                  </p:childTnLst>
                                </p:cTn>
                              </p:par>
                              <p:par>
                                <p:cTn id="10" presetID="2" presetClass="entr" presetSubtype="4" decel="100000" fill="hold" nodeType="withEffect">
                                  <p:stCondLst>
                                    <p:cond delay="0"/>
                                  </p:stCondLst>
                                  <p:childTnLst>
                                    <p:set>
                                      <p:cBhvr>
                                        <p:cTn id="11" dur="1" fill="hold">
                                          <p:stCondLst>
                                            <p:cond delay="0"/>
                                          </p:stCondLst>
                                        </p:cTn>
                                        <p:tgtEl>
                                          <p:spTgt spid="32"/>
                                        </p:tgtEl>
                                        <p:attrNameLst>
                                          <p:attrName>style.visibility</p:attrName>
                                        </p:attrNameLst>
                                      </p:cBhvr>
                                      <p:to>
                                        <p:strVal val="visible"/>
                                      </p:to>
                                    </p:set>
                                    <p:anim calcmode="lin" valueType="num">
                                      <p:cBhvr additive="base">
                                        <p:cTn id="12" dur="1250" fill="hold"/>
                                        <p:tgtEl>
                                          <p:spTgt spid="32"/>
                                        </p:tgtEl>
                                        <p:attrNameLst>
                                          <p:attrName>ppt_x</p:attrName>
                                        </p:attrNameLst>
                                      </p:cBhvr>
                                      <p:tavLst>
                                        <p:tav tm="0">
                                          <p:val>
                                            <p:strVal val="#ppt_x"/>
                                          </p:val>
                                        </p:tav>
                                        <p:tav tm="100000">
                                          <p:val>
                                            <p:strVal val="#ppt_x"/>
                                          </p:val>
                                        </p:tav>
                                      </p:tavLst>
                                    </p:anim>
                                    <p:anim calcmode="lin" valueType="num">
                                      <p:cBhvr additive="base">
                                        <p:cTn id="13" dur="1250" fill="hold"/>
                                        <p:tgtEl>
                                          <p:spTgt spid="32"/>
                                        </p:tgtEl>
                                        <p:attrNameLst>
                                          <p:attrName>ppt_y</p:attrName>
                                        </p:attrNameLst>
                                      </p:cBhvr>
                                      <p:tavLst>
                                        <p:tav tm="0">
                                          <p:val>
                                            <p:strVal val="1+#ppt_h/2"/>
                                          </p:val>
                                        </p:tav>
                                        <p:tav tm="100000">
                                          <p:val>
                                            <p:strVal val="#ppt_y"/>
                                          </p:val>
                                        </p:tav>
                                      </p:tavLst>
                                    </p:anim>
                                  </p:childTnLst>
                                </p:cTn>
                              </p:par>
                              <p:par>
                                <p:cTn id="14" presetID="22" presetClass="entr" presetSubtype="2" fill="hold" grpId="0" nodeType="withEffect">
                                  <p:stCondLst>
                                    <p:cond delay="750"/>
                                  </p:stCondLst>
                                  <p:iterate type="lt">
                                    <p:tmPct val="5000"/>
                                  </p:iterate>
                                  <p:childTnLst>
                                    <p:set>
                                      <p:cBhvr>
                                        <p:cTn id="15" dur="1" fill="hold">
                                          <p:stCondLst>
                                            <p:cond delay="0"/>
                                          </p:stCondLst>
                                        </p:cTn>
                                        <p:tgtEl>
                                          <p:spTgt spid="40"/>
                                        </p:tgtEl>
                                        <p:attrNameLst>
                                          <p:attrName>style.visibility</p:attrName>
                                        </p:attrNameLst>
                                      </p:cBhvr>
                                      <p:to>
                                        <p:strVal val="visible"/>
                                      </p:to>
                                    </p:set>
                                    <p:animEffect transition="in" filter="wipe(right)">
                                      <p:cBhvr>
                                        <p:cTn id="16" dur="500"/>
                                        <p:tgtEl>
                                          <p:spTgt spid="40"/>
                                        </p:tgtEl>
                                      </p:cBhvr>
                                    </p:animEffect>
                                  </p:childTnLst>
                                </p:cTn>
                              </p:par>
                              <p:par>
                                <p:cTn id="17" presetID="2" presetClass="entr" presetSubtype="8" decel="100000" fill="hold" grpId="0" nodeType="withEffect">
                                  <p:stCondLst>
                                    <p:cond delay="0"/>
                                  </p:stCondLst>
                                  <p:childTnLst>
                                    <p:set>
                                      <p:cBhvr>
                                        <p:cTn id="18" dur="1" fill="hold">
                                          <p:stCondLst>
                                            <p:cond delay="0"/>
                                          </p:stCondLst>
                                        </p:cTn>
                                        <p:tgtEl>
                                          <p:spTgt spid="38"/>
                                        </p:tgtEl>
                                        <p:attrNameLst>
                                          <p:attrName>style.visibility</p:attrName>
                                        </p:attrNameLst>
                                      </p:cBhvr>
                                      <p:to>
                                        <p:strVal val="visible"/>
                                      </p:to>
                                    </p:set>
                                    <p:anim calcmode="lin" valueType="num">
                                      <p:cBhvr additive="base">
                                        <p:cTn id="19" dur="1250" fill="hold"/>
                                        <p:tgtEl>
                                          <p:spTgt spid="38"/>
                                        </p:tgtEl>
                                        <p:attrNameLst>
                                          <p:attrName>ppt_x</p:attrName>
                                        </p:attrNameLst>
                                      </p:cBhvr>
                                      <p:tavLst>
                                        <p:tav tm="0">
                                          <p:val>
                                            <p:strVal val="0-#ppt_w/2"/>
                                          </p:val>
                                        </p:tav>
                                        <p:tav tm="100000">
                                          <p:val>
                                            <p:strVal val="#ppt_x"/>
                                          </p:val>
                                        </p:tav>
                                      </p:tavLst>
                                    </p:anim>
                                    <p:anim calcmode="lin" valueType="num">
                                      <p:cBhvr additive="base">
                                        <p:cTn id="20" dur="1250" fill="hold"/>
                                        <p:tgtEl>
                                          <p:spTgt spid="38"/>
                                        </p:tgtEl>
                                        <p:attrNameLst>
                                          <p:attrName>ppt_y</p:attrName>
                                        </p:attrNameLst>
                                      </p:cBhvr>
                                      <p:tavLst>
                                        <p:tav tm="0">
                                          <p:val>
                                            <p:strVal val="#ppt_y"/>
                                          </p:val>
                                        </p:tav>
                                        <p:tav tm="100000">
                                          <p:val>
                                            <p:strVal val="#ppt_y"/>
                                          </p:val>
                                        </p:tav>
                                      </p:tavLst>
                                    </p:anim>
                                  </p:childTnLst>
                                </p:cTn>
                              </p:par>
                              <p:par>
                                <p:cTn id="21" presetID="2" presetClass="entr" presetSubtype="8" decel="100000" fill="hold" grpId="0" nodeType="withEffect">
                                  <p:stCondLst>
                                    <p:cond delay="0"/>
                                  </p:stCondLst>
                                  <p:childTnLst>
                                    <p:set>
                                      <p:cBhvr>
                                        <p:cTn id="22" dur="1" fill="hold">
                                          <p:stCondLst>
                                            <p:cond delay="0"/>
                                          </p:stCondLst>
                                        </p:cTn>
                                        <p:tgtEl>
                                          <p:spTgt spid="39"/>
                                        </p:tgtEl>
                                        <p:attrNameLst>
                                          <p:attrName>style.visibility</p:attrName>
                                        </p:attrNameLst>
                                      </p:cBhvr>
                                      <p:to>
                                        <p:strVal val="visible"/>
                                      </p:to>
                                    </p:set>
                                    <p:anim calcmode="lin" valueType="num">
                                      <p:cBhvr additive="base">
                                        <p:cTn id="23" dur="1250" fill="hold"/>
                                        <p:tgtEl>
                                          <p:spTgt spid="39"/>
                                        </p:tgtEl>
                                        <p:attrNameLst>
                                          <p:attrName>ppt_x</p:attrName>
                                        </p:attrNameLst>
                                      </p:cBhvr>
                                      <p:tavLst>
                                        <p:tav tm="0">
                                          <p:val>
                                            <p:strVal val="0-#ppt_w/2"/>
                                          </p:val>
                                        </p:tav>
                                        <p:tav tm="100000">
                                          <p:val>
                                            <p:strVal val="#ppt_x"/>
                                          </p:val>
                                        </p:tav>
                                      </p:tavLst>
                                    </p:anim>
                                    <p:anim calcmode="lin" valueType="num">
                                      <p:cBhvr additive="base">
                                        <p:cTn id="24" dur="1250" fill="hold"/>
                                        <p:tgtEl>
                                          <p:spTgt spid="39"/>
                                        </p:tgtEl>
                                        <p:attrNameLst>
                                          <p:attrName>ppt_y</p:attrName>
                                        </p:attrNameLst>
                                      </p:cBhvr>
                                      <p:tavLst>
                                        <p:tav tm="0">
                                          <p:val>
                                            <p:strVal val="#ppt_y"/>
                                          </p:val>
                                        </p:tav>
                                        <p:tav tm="100000">
                                          <p:val>
                                            <p:strVal val="#ppt_y"/>
                                          </p:val>
                                        </p:tav>
                                      </p:tavLst>
                                    </p:anim>
                                  </p:childTnLst>
                                </p:cTn>
                              </p:par>
                              <p:par>
                                <p:cTn id="25" presetID="2" presetClass="entr" presetSubtype="4" decel="100000" fill="hold" nodeType="withEffect">
                                  <p:stCondLst>
                                    <p:cond delay="0"/>
                                  </p:stCondLst>
                                  <p:childTnLst>
                                    <p:set>
                                      <p:cBhvr>
                                        <p:cTn id="26" dur="1" fill="hold">
                                          <p:stCondLst>
                                            <p:cond delay="0"/>
                                          </p:stCondLst>
                                        </p:cTn>
                                        <p:tgtEl>
                                          <p:spTgt spid="21"/>
                                        </p:tgtEl>
                                        <p:attrNameLst>
                                          <p:attrName>style.visibility</p:attrName>
                                        </p:attrNameLst>
                                      </p:cBhvr>
                                      <p:to>
                                        <p:strVal val="visible"/>
                                      </p:to>
                                    </p:set>
                                    <p:anim calcmode="lin" valueType="num">
                                      <p:cBhvr additive="base">
                                        <p:cTn id="27" dur="1250" fill="hold"/>
                                        <p:tgtEl>
                                          <p:spTgt spid="21"/>
                                        </p:tgtEl>
                                        <p:attrNameLst>
                                          <p:attrName>ppt_x</p:attrName>
                                        </p:attrNameLst>
                                      </p:cBhvr>
                                      <p:tavLst>
                                        <p:tav tm="0">
                                          <p:val>
                                            <p:strVal val="#ppt_x"/>
                                          </p:val>
                                        </p:tav>
                                        <p:tav tm="100000">
                                          <p:val>
                                            <p:strVal val="#ppt_x"/>
                                          </p:val>
                                        </p:tav>
                                      </p:tavLst>
                                    </p:anim>
                                    <p:anim calcmode="lin" valueType="num">
                                      <p:cBhvr additive="base">
                                        <p:cTn id="28" dur="1250" fill="hold"/>
                                        <p:tgtEl>
                                          <p:spTgt spid="2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28" grpId="1" animBg="1"/>
      <p:bldP spid="38" grpId="0" animBg="1">
        <p:tmplLst>
          <p:tmpl>
            <p:tnLst>
              <p:par>
                <p:cTn presetID="2" presetClass="entr" presetSubtype="8" decel="100000" fill="hold" nodeType="withEffect">
                  <p:stCondLst>
                    <p:cond delay="0"/>
                  </p:stCondLst>
                  <p:childTnLst>
                    <p:set>
                      <p:cBhvr>
                        <p:cTn dur="1" fill="hold">
                          <p:stCondLst>
                            <p:cond delay="0"/>
                          </p:stCondLst>
                        </p:cTn>
                        <p:tgtEl>
                          <p:spTgt spid="38"/>
                        </p:tgtEl>
                        <p:attrNameLst>
                          <p:attrName>style.visibility</p:attrName>
                        </p:attrNameLst>
                      </p:cBhvr>
                      <p:to>
                        <p:strVal val="visible"/>
                      </p:to>
                    </p:set>
                    <p:anim calcmode="lin" valueType="num">
                      <p:cBhvr additive="base">
                        <p:cTn dur="1250" fill="hold"/>
                        <p:tgtEl>
                          <p:spTgt spid="38"/>
                        </p:tgtEl>
                        <p:attrNameLst>
                          <p:attrName>ppt_x</p:attrName>
                        </p:attrNameLst>
                      </p:cBhvr>
                      <p:tavLst>
                        <p:tav tm="0">
                          <p:val>
                            <p:strVal val="0-#ppt_w/2"/>
                          </p:val>
                        </p:tav>
                        <p:tav tm="100000">
                          <p:val>
                            <p:strVal val="#ppt_x"/>
                          </p:val>
                        </p:tav>
                      </p:tavLst>
                    </p:anim>
                    <p:anim calcmode="lin" valueType="num">
                      <p:cBhvr additive="base">
                        <p:cTn dur="1250" fill="hold"/>
                        <p:tgtEl>
                          <p:spTgt spid="38"/>
                        </p:tgtEl>
                        <p:attrNameLst>
                          <p:attrName>ppt_y</p:attrName>
                        </p:attrNameLst>
                      </p:cBhvr>
                      <p:tavLst>
                        <p:tav tm="0">
                          <p:val>
                            <p:strVal val="#ppt_y"/>
                          </p:val>
                        </p:tav>
                        <p:tav tm="100000">
                          <p:val>
                            <p:strVal val="#ppt_y"/>
                          </p:val>
                        </p:tav>
                      </p:tavLst>
                    </p:anim>
                  </p:childTnLst>
                </p:cTn>
              </p:par>
            </p:tnLst>
          </p:tmpl>
        </p:tmplLst>
      </p:bldP>
      <p:bldP spid="39" grpId="0" animBg="1">
        <p:tmplLst>
          <p:tmpl>
            <p:tnLst>
              <p:par>
                <p:cTn presetID="2" presetClass="entr" presetSubtype="8" decel="100000" fill="hold" nodeType="withEffect">
                  <p:stCondLst>
                    <p:cond delay="0"/>
                  </p:stCondLst>
                  <p:childTnLst>
                    <p:set>
                      <p:cBhvr>
                        <p:cTn dur="1" fill="hold">
                          <p:stCondLst>
                            <p:cond delay="0"/>
                          </p:stCondLst>
                        </p:cTn>
                        <p:tgtEl>
                          <p:spTgt spid="39"/>
                        </p:tgtEl>
                        <p:attrNameLst>
                          <p:attrName>style.visibility</p:attrName>
                        </p:attrNameLst>
                      </p:cBhvr>
                      <p:to>
                        <p:strVal val="visible"/>
                      </p:to>
                    </p:set>
                    <p:anim calcmode="lin" valueType="num">
                      <p:cBhvr additive="base">
                        <p:cTn dur="1250" fill="hold"/>
                        <p:tgtEl>
                          <p:spTgt spid="39"/>
                        </p:tgtEl>
                        <p:attrNameLst>
                          <p:attrName>ppt_x</p:attrName>
                        </p:attrNameLst>
                      </p:cBhvr>
                      <p:tavLst>
                        <p:tav tm="0">
                          <p:val>
                            <p:strVal val="0-#ppt_w/2"/>
                          </p:val>
                        </p:tav>
                        <p:tav tm="100000">
                          <p:val>
                            <p:strVal val="#ppt_x"/>
                          </p:val>
                        </p:tav>
                      </p:tavLst>
                    </p:anim>
                    <p:anim calcmode="lin" valueType="num">
                      <p:cBhvr additive="base">
                        <p:cTn dur="1250" fill="hold"/>
                        <p:tgtEl>
                          <p:spTgt spid="39"/>
                        </p:tgtEl>
                        <p:attrNameLst>
                          <p:attrName>ppt_y</p:attrName>
                        </p:attrNameLst>
                      </p:cBhvr>
                      <p:tavLst>
                        <p:tav tm="0">
                          <p:val>
                            <p:strVal val="#ppt_y"/>
                          </p:val>
                        </p:tav>
                        <p:tav tm="100000">
                          <p:val>
                            <p:strVal val="#ppt_y"/>
                          </p:val>
                        </p:tav>
                      </p:tavLst>
                    </p:anim>
                  </p:childTnLst>
                </p:cTn>
              </p:par>
            </p:tnLst>
          </p:tmpl>
        </p:tmplLst>
      </p:bldP>
      <p:bldP spid="40" grpId="0"/>
    </p:bldLst>
  </p:timing>
</p:sldLayout>
</file>

<file path=ppt/slideLayouts/slideLayout31.xml><?xml version="1.0" encoding="utf-8"?>
<p:sldLayout xmlns:a="http://schemas.openxmlformats.org/drawingml/2006/main" xmlns:r="http://schemas.openxmlformats.org/officeDocument/2006/relationships" xmlns:p="http://schemas.openxmlformats.org/presentationml/2006/main" userDrawn="1">
  <p:cSld name="Tekstslide">
    <p:spTree>
      <p:nvGrpSpPr>
        <p:cNvPr id="1" name=""/>
        <p:cNvGrpSpPr/>
        <p:nvPr/>
      </p:nvGrpSpPr>
      <p:grpSpPr>
        <a:xfrm>
          <a:off x="0" y="0"/>
          <a:ext cx="0" cy="0"/>
          <a:chOff x="0" y="0"/>
          <a:chExt cx="0" cy="0"/>
        </a:xfrm>
      </p:grpSpPr>
      <p:sp>
        <p:nvSpPr>
          <p:cNvPr id="3" name="Tijdelijke aanduiding voor inhoud 2"/>
          <p:cNvSpPr>
            <a:spLocks noGrp="1"/>
          </p:cNvSpPr>
          <p:nvPr>
            <p:ph idx="1" hasCustomPrompt="1"/>
          </p:nvPr>
        </p:nvSpPr>
        <p:spPr>
          <a:xfrm>
            <a:off x="1054120" y="1660107"/>
            <a:ext cx="9232881" cy="4213644"/>
          </a:xfrm>
        </p:spPr>
        <p:txBody>
          <a:bodyPr/>
          <a:lstStyle/>
          <a:p>
            <a:pPr lvl="0"/>
            <a:r>
              <a:rPr lang="nl-NL"/>
              <a:t>Klik om de modelstijlen te bewerken</a:t>
            </a:r>
          </a:p>
          <a:p>
            <a:pPr lvl="1"/>
            <a:r>
              <a:rPr lang="nl-NL"/>
              <a:t>Tweede niveau</a:t>
            </a:r>
          </a:p>
          <a:p>
            <a:pPr lvl="1"/>
            <a:r>
              <a:rPr lang="nl-NL"/>
              <a:t>Derde niveau</a:t>
            </a:r>
          </a:p>
          <a:p>
            <a:pPr lvl="3"/>
            <a:r>
              <a:rPr lang="nl-NL"/>
              <a:t>Vierde niveau</a:t>
            </a:r>
          </a:p>
          <a:p>
            <a:pPr lvl="4"/>
            <a:r>
              <a:rPr lang="nl-NL"/>
              <a:t>Vijfde niveau</a:t>
            </a:r>
          </a:p>
        </p:txBody>
      </p:sp>
      <p:sp>
        <p:nvSpPr>
          <p:cNvPr id="4" name="Titel 3"/>
          <p:cNvSpPr>
            <a:spLocks noGrp="1"/>
          </p:cNvSpPr>
          <p:nvPr>
            <p:ph type="title"/>
          </p:nvPr>
        </p:nvSpPr>
        <p:spPr/>
        <p:txBody>
          <a:bodyPr/>
          <a:lstStyle/>
          <a:p>
            <a:r>
              <a:rPr lang="nl-NL"/>
              <a:t>Klik om de stijl te bewerken</a:t>
            </a:r>
          </a:p>
        </p:txBody>
      </p:sp>
    </p:spTree>
    <p:extLst>
      <p:ext uri="{BB962C8B-B14F-4D97-AF65-F5344CB8AC3E}">
        <p14:creationId xmlns:p14="http://schemas.microsoft.com/office/powerpoint/2010/main" val="2300175000"/>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userDrawn="1">
  <p:cSld name="Titel + tekst">
    <p:spTree>
      <p:nvGrpSpPr>
        <p:cNvPr id="1" name=""/>
        <p:cNvGrpSpPr/>
        <p:nvPr/>
      </p:nvGrpSpPr>
      <p:grpSpPr>
        <a:xfrm>
          <a:off x="0" y="0"/>
          <a:ext cx="0" cy="0"/>
          <a:chOff x="0" y="0"/>
          <a:chExt cx="0" cy="0"/>
        </a:xfrm>
      </p:grpSpPr>
      <p:sp>
        <p:nvSpPr>
          <p:cNvPr id="8" name="Tijdelijke aanduiding voor titel 1"/>
          <p:cNvSpPr>
            <a:spLocks noGrp="1"/>
          </p:cNvSpPr>
          <p:nvPr>
            <p:ph type="title"/>
          </p:nvPr>
        </p:nvSpPr>
        <p:spPr>
          <a:xfrm>
            <a:off x="519576" y="1"/>
            <a:ext cx="11150905" cy="953487"/>
          </a:xfrm>
          <a:prstGeom prst="rect">
            <a:avLst/>
          </a:prstGeom>
        </p:spPr>
        <p:txBody>
          <a:bodyPr vert="horz" lIns="0" tIns="44915" rIns="89831" bIns="44915" rtlCol="0" anchor="ctr">
            <a:normAutofit/>
          </a:bodyPr>
          <a:lstStyle/>
          <a:p>
            <a:r>
              <a:rPr lang="en-US"/>
              <a:t>Titelstijl van model </a:t>
            </a:r>
            <a:r>
              <a:rPr lang="en-US" err="1"/>
              <a:t>bewerken</a:t>
            </a:r>
            <a:endParaRPr lang="nl-NL"/>
          </a:p>
        </p:txBody>
      </p:sp>
      <p:sp>
        <p:nvSpPr>
          <p:cNvPr id="9" name="Tijdelijke aanduiding voor tekst 2"/>
          <p:cNvSpPr>
            <a:spLocks noGrp="1"/>
          </p:cNvSpPr>
          <p:nvPr>
            <p:ph idx="1"/>
          </p:nvPr>
        </p:nvSpPr>
        <p:spPr>
          <a:xfrm>
            <a:off x="519576" y="1284699"/>
            <a:ext cx="11150905" cy="4787510"/>
          </a:xfrm>
          <a:prstGeom prst="rect">
            <a:avLst/>
          </a:prstGeom>
        </p:spPr>
        <p:txBody>
          <a:bodyPr vert="horz" lIns="0" tIns="44915" rIns="89831" bIns="44915" rtlCol="0">
            <a:normAutofit/>
          </a:bodyPr>
          <a:lstStyle/>
          <a:p>
            <a:pPr lvl="0"/>
            <a:r>
              <a:rPr lang="en-US" err="1"/>
              <a:t>Klik</a:t>
            </a:r>
            <a:r>
              <a:rPr lang="en-US"/>
              <a:t> </a:t>
            </a:r>
            <a:r>
              <a:rPr lang="en-US" err="1"/>
              <a:t>om</a:t>
            </a:r>
            <a:r>
              <a:rPr lang="en-US"/>
              <a:t> de </a:t>
            </a:r>
            <a:r>
              <a:rPr lang="en-US" err="1"/>
              <a:t>tekststijl</a:t>
            </a:r>
            <a:r>
              <a:rPr lang="en-US"/>
              <a:t> van het model </a:t>
            </a:r>
            <a:r>
              <a:rPr lang="en-US" err="1"/>
              <a:t>te</a:t>
            </a:r>
            <a:r>
              <a:rPr lang="en-US"/>
              <a:t> </a:t>
            </a:r>
            <a:r>
              <a:rPr lang="en-US" err="1"/>
              <a:t>bewerken</a:t>
            </a:r>
            <a:endParaRPr lang="en-US"/>
          </a:p>
          <a:p>
            <a:pPr lvl="1"/>
            <a:r>
              <a:rPr lang="en-US" err="1"/>
              <a:t>Tweede</a:t>
            </a:r>
            <a:r>
              <a:rPr lang="en-US"/>
              <a:t> </a:t>
            </a:r>
            <a:r>
              <a:rPr lang="en-US" err="1"/>
              <a:t>niveau</a:t>
            </a:r>
            <a:endParaRPr lang="en-US"/>
          </a:p>
          <a:p>
            <a:pPr lvl="2"/>
            <a:r>
              <a:rPr lang="en-US" err="1"/>
              <a:t>Derde</a:t>
            </a:r>
            <a:r>
              <a:rPr lang="en-US"/>
              <a:t> </a:t>
            </a:r>
            <a:r>
              <a:rPr lang="en-US" err="1"/>
              <a:t>niveau</a:t>
            </a:r>
            <a:endParaRPr lang="en-US"/>
          </a:p>
          <a:p>
            <a:pPr lvl="3"/>
            <a:r>
              <a:rPr lang="en-US" err="1"/>
              <a:t>Vierde</a:t>
            </a:r>
            <a:r>
              <a:rPr lang="en-US"/>
              <a:t> </a:t>
            </a:r>
            <a:r>
              <a:rPr lang="en-US" err="1"/>
              <a:t>niveau</a:t>
            </a:r>
            <a:endParaRPr lang="en-US"/>
          </a:p>
          <a:p>
            <a:pPr lvl="4"/>
            <a:r>
              <a:rPr lang="en-US" err="1"/>
              <a:t>Vijfde</a:t>
            </a:r>
            <a:r>
              <a:rPr lang="en-US"/>
              <a:t> </a:t>
            </a:r>
            <a:r>
              <a:rPr lang="en-US" err="1"/>
              <a:t>niveau</a:t>
            </a:r>
            <a:endParaRPr lang="nl-NL"/>
          </a:p>
        </p:txBody>
      </p:sp>
    </p:spTree>
    <p:extLst>
      <p:ext uri="{BB962C8B-B14F-4D97-AF65-F5344CB8AC3E}">
        <p14:creationId xmlns:p14="http://schemas.microsoft.com/office/powerpoint/2010/main" val="1448427534"/>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userDrawn="1">
  <p:cSld name="Titel pagina | 2">
    <p:spTree>
      <p:nvGrpSpPr>
        <p:cNvPr id="1" name=""/>
        <p:cNvGrpSpPr/>
        <p:nvPr/>
      </p:nvGrpSpPr>
      <p:grpSpPr>
        <a:xfrm>
          <a:off x="0" y="0"/>
          <a:ext cx="0" cy="0"/>
          <a:chOff x="0" y="0"/>
          <a:chExt cx="0" cy="0"/>
        </a:xfrm>
      </p:grpSpPr>
      <p:sp>
        <p:nvSpPr>
          <p:cNvPr id="28" name="Rechthoek 27">
            <a:extLst>
              <a:ext uri="{FF2B5EF4-FFF2-40B4-BE49-F238E27FC236}">
                <a16:creationId xmlns:a16="http://schemas.microsoft.com/office/drawing/2014/main" id="{90CF45E9-A2B9-C94B-BF19-025D78BA1D77}"/>
              </a:ext>
            </a:extLst>
          </p:cNvPr>
          <p:cNvSpPr/>
          <p:nvPr userDrawn="1"/>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7" name="Rechthoek 16">
            <a:extLst>
              <a:ext uri="{FF2B5EF4-FFF2-40B4-BE49-F238E27FC236}">
                <a16:creationId xmlns:a16="http://schemas.microsoft.com/office/drawing/2014/main" id="{09173803-518D-AA44-9242-D4BF1800F075}"/>
              </a:ext>
            </a:extLst>
          </p:cNvPr>
          <p:cNvSpPr/>
          <p:nvPr userDrawn="1"/>
        </p:nvSpPr>
        <p:spPr>
          <a:xfrm>
            <a:off x="0" y="0"/>
            <a:ext cx="6096000" cy="6153152"/>
          </a:xfrm>
          <a:prstGeom prst="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 name="Tijdelijke aanduiding voor datum 2">
            <a:extLst>
              <a:ext uri="{FF2B5EF4-FFF2-40B4-BE49-F238E27FC236}">
                <a16:creationId xmlns:a16="http://schemas.microsoft.com/office/drawing/2014/main" id="{295325E4-570D-40EA-A0AC-EF087300B264}"/>
              </a:ext>
            </a:extLst>
          </p:cNvPr>
          <p:cNvSpPr>
            <a:spLocks noGrp="1"/>
          </p:cNvSpPr>
          <p:nvPr>
            <p:ph type="dt" sz="half" idx="10"/>
          </p:nvPr>
        </p:nvSpPr>
        <p:spPr/>
        <p:txBody>
          <a:bodyPr/>
          <a:lstStyle/>
          <a:p>
            <a:fld id="{83D60517-7E54-405E-94C9-6BF9E408973E}" type="datetime1">
              <a:rPr lang="nl-NL" smtClean="0"/>
              <a:t>24-10-2024</a:t>
            </a:fld>
            <a:endParaRPr lang="nl-NL"/>
          </a:p>
        </p:txBody>
      </p:sp>
      <p:sp>
        <p:nvSpPr>
          <p:cNvPr id="4" name="Tijdelijke aanduiding voor voettekst 3">
            <a:extLst>
              <a:ext uri="{FF2B5EF4-FFF2-40B4-BE49-F238E27FC236}">
                <a16:creationId xmlns:a16="http://schemas.microsoft.com/office/drawing/2014/main" id="{5203CBC4-567A-4046-8AD5-C0BFA636B9B5}"/>
              </a:ext>
            </a:extLst>
          </p:cNvPr>
          <p:cNvSpPr>
            <a:spLocks noGrp="1"/>
          </p:cNvSpPr>
          <p:nvPr>
            <p:ph type="ftr" sz="quarter" idx="11"/>
          </p:nvPr>
        </p:nvSpPr>
        <p:spPr/>
        <p:txBody>
          <a:bodyPr/>
          <a:lstStyle/>
          <a:p>
            <a:r>
              <a:rPr lang="nl-NL"/>
              <a:t>(Vergeet niet de voettekst aan te passen!)</a:t>
            </a:r>
          </a:p>
        </p:txBody>
      </p:sp>
      <p:sp>
        <p:nvSpPr>
          <p:cNvPr id="5" name="Tijdelijke aanduiding voor dianummer 4">
            <a:extLst>
              <a:ext uri="{FF2B5EF4-FFF2-40B4-BE49-F238E27FC236}">
                <a16:creationId xmlns:a16="http://schemas.microsoft.com/office/drawing/2014/main" id="{D0E3787F-A652-4AD4-A534-12CDA41C4BAE}"/>
              </a:ext>
            </a:extLst>
          </p:cNvPr>
          <p:cNvSpPr>
            <a:spLocks noGrp="1"/>
          </p:cNvSpPr>
          <p:nvPr>
            <p:ph type="sldNum" sz="quarter" idx="12"/>
          </p:nvPr>
        </p:nvSpPr>
        <p:spPr/>
        <p:txBody>
          <a:bodyPr/>
          <a:lstStyle/>
          <a:p>
            <a:fld id="{B502C9A5-716F-45E6-800B-D4D02CE26F90}" type="slidenum">
              <a:rPr lang="nl-NL" smtClean="0"/>
              <a:pPr/>
              <a:t>‹nr.›</a:t>
            </a:fld>
            <a:endParaRPr lang="nl-NL"/>
          </a:p>
        </p:txBody>
      </p:sp>
      <p:sp>
        <p:nvSpPr>
          <p:cNvPr id="10" name="Titel 1">
            <a:extLst>
              <a:ext uri="{FF2B5EF4-FFF2-40B4-BE49-F238E27FC236}">
                <a16:creationId xmlns:a16="http://schemas.microsoft.com/office/drawing/2014/main" id="{E1CD2FFB-5B59-49AD-9941-FA6EF3CFDDA0}"/>
              </a:ext>
            </a:extLst>
          </p:cNvPr>
          <p:cNvSpPr>
            <a:spLocks noGrp="1"/>
          </p:cNvSpPr>
          <p:nvPr>
            <p:ph type="title" hasCustomPrompt="1"/>
          </p:nvPr>
        </p:nvSpPr>
        <p:spPr>
          <a:xfrm>
            <a:off x="645246" y="3693593"/>
            <a:ext cx="3601544" cy="1495794"/>
          </a:xfrm>
          <a:noFill/>
        </p:spPr>
        <p:txBody>
          <a:bodyPr wrap="square" anchor="b">
            <a:spAutoFit/>
          </a:bodyPr>
          <a:lstStyle>
            <a:lvl1pPr>
              <a:lnSpc>
                <a:spcPct val="90000"/>
              </a:lnSpc>
              <a:defRPr sz="5400" b="0">
                <a:solidFill>
                  <a:schemeClr val="tx1"/>
                </a:solidFill>
                <a:latin typeface="+mn-lt"/>
              </a:defRPr>
            </a:lvl1pPr>
          </a:lstStyle>
          <a:p>
            <a:r>
              <a:rPr lang="nl-NL" noProof="0" dirty="0"/>
              <a:t>Titel van de presentatie</a:t>
            </a:r>
            <a:endParaRPr lang="nl-NL" dirty="0"/>
          </a:p>
        </p:txBody>
      </p:sp>
      <p:sp>
        <p:nvSpPr>
          <p:cNvPr id="12" name="Rechthoek 11">
            <a:extLst>
              <a:ext uri="{FF2B5EF4-FFF2-40B4-BE49-F238E27FC236}">
                <a16:creationId xmlns:a16="http://schemas.microsoft.com/office/drawing/2014/main" id="{12E640D9-9300-4541-953B-05F6B2F514CB}"/>
              </a:ext>
            </a:extLst>
          </p:cNvPr>
          <p:cNvSpPr/>
          <p:nvPr userDrawn="1"/>
        </p:nvSpPr>
        <p:spPr>
          <a:xfrm flipV="1">
            <a:off x="652472" y="5396808"/>
            <a:ext cx="450000" cy="36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3" name="Tekstvak 12">
            <a:extLst>
              <a:ext uri="{FF2B5EF4-FFF2-40B4-BE49-F238E27FC236}">
                <a16:creationId xmlns:a16="http://schemas.microsoft.com/office/drawing/2014/main" id="{85AE774C-4ADE-430C-9C98-8B7C24DE553C}"/>
              </a:ext>
            </a:extLst>
          </p:cNvPr>
          <p:cNvSpPr txBox="1"/>
          <p:nvPr userDrawn="1"/>
        </p:nvSpPr>
        <p:spPr>
          <a:xfrm>
            <a:off x="0" y="-542757"/>
            <a:ext cx="1915076" cy="369332"/>
          </a:xfrm>
          <a:prstGeom prst="rect">
            <a:avLst/>
          </a:prstGeom>
          <a:solidFill>
            <a:schemeClr val="bg1"/>
          </a:solidFill>
        </p:spPr>
        <p:txBody>
          <a:bodyPr wrap="none" rtlCol="0">
            <a:spAutoFit/>
          </a:bodyPr>
          <a:lstStyle/>
          <a:p>
            <a:pPr algn="l"/>
            <a:r>
              <a:rPr lang="nl-NL" sz="1800" b="1" cap="all" spc="50" baseline="0" dirty="0">
                <a:solidFill>
                  <a:schemeClr val="accent2"/>
                </a:solidFill>
                <a:latin typeface="+mj-lt"/>
                <a:cs typeface="Calibri" panose="020F0502020204030204" pitchFamily="34" charset="0"/>
              </a:rPr>
              <a:t>Titel pagina | 2</a:t>
            </a:r>
          </a:p>
        </p:txBody>
      </p:sp>
      <p:sp>
        <p:nvSpPr>
          <p:cNvPr id="9" name="Tijdelijke aanduiding voor afbeelding 8">
            <a:extLst>
              <a:ext uri="{FF2B5EF4-FFF2-40B4-BE49-F238E27FC236}">
                <a16:creationId xmlns:a16="http://schemas.microsoft.com/office/drawing/2014/main" id="{F1A59ECA-05DB-4DBF-A355-44903596E3C8}"/>
              </a:ext>
            </a:extLst>
          </p:cNvPr>
          <p:cNvSpPr>
            <a:spLocks noGrp="1"/>
          </p:cNvSpPr>
          <p:nvPr>
            <p:ph type="pic" sz="quarter" idx="14" hasCustomPrompt="1"/>
          </p:nvPr>
        </p:nvSpPr>
        <p:spPr>
          <a:xfrm>
            <a:off x="4892036" y="704848"/>
            <a:ext cx="7299964" cy="4712968"/>
          </a:xfrm>
          <a:prstGeom prst="rect">
            <a:avLst/>
          </a:prstGeom>
          <a:solidFill>
            <a:schemeClr val="bg1">
              <a:lumMod val="95000"/>
            </a:schemeClr>
          </a:solidFill>
        </p:spPr>
        <p:txBody>
          <a:bodyPr bIns="1620000" anchor="ctr"/>
          <a:lstStyle>
            <a:lvl1pPr marL="0" indent="0" algn="ctr">
              <a:lnSpc>
                <a:spcPct val="90000"/>
              </a:lnSpc>
              <a:spcBef>
                <a:spcPts val="0"/>
              </a:spcBef>
              <a:spcAft>
                <a:spcPts val="0"/>
              </a:spcAft>
              <a:buNone/>
              <a:defRPr sz="1500" i="1">
                <a:solidFill>
                  <a:schemeClr val="tx1">
                    <a:lumMod val="50000"/>
                    <a:lumOff val="50000"/>
                  </a:schemeClr>
                </a:solidFill>
              </a:defRPr>
            </a:lvl1pPr>
          </a:lstStyle>
          <a:p>
            <a:r>
              <a:rPr lang="nl-NL" dirty="0"/>
              <a:t>Klik op het onderstaand icoon </a:t>
            </a:r>
            <a:br>
              <a:rPr lang="nl-NL" dirty="0"/>
            </a:br>
            <a:r>
              <a:rPr lang="nl-NL" dirty="0"/>
              <a:t>om een foto in te voegen.</a:t>
            </a:r>
          </a:p>
        </p:txBody>
      </p:sp>
      <p:sp>
        <p:nvSpPr>
          <p:cNvPr id="19" name="Rechthoek 18">
            <a:extLst>
              <a:ext uri="{FF2B5EF4-FFF2-40B4-BE49-F238E27FC236}">
                <a16:creationId xmlns:a16="http://schemas.microsoft.com/office/drawing/2014/main" id="{648B5E5B-BDD2-264C-AA91-D220A789B604}"/>
              </a:ext>
            </a:extLst>
          </p:cNvPr>
          <p:cNvSpPr/>
          <p:nvPr userDrawn="1"/>
        </p:nvSpPr>
        <p:spPr>
          <a:xfrm>
            <a:off x="0" y="5798820"/>
            <a:ext cx="12192000" cy="340042"/>
          </a:xfrm>
          <a:prstGeom prst="rect">
            <a:avLst/>
          </a:prstGeom>
          <a:gradFill>
            <a:gsLst>
              <a:gs pos="0">
                <a:schemeClr val="tx1">
                  <a:alpha val="0"/>
                </a:schemeClr>
              </a:gs>
              <a:gs pos="68500">
                <a:srgbClr val="000000">
                  <a:alpha val="2000"/>
                </a:srgbClr>
              </a:gs>
              <a:gs pos="100000">
                <a:schemeClr val="tx1">
                  <a:alpha val="5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0" name="Rechthoek 19">
            <a:extLst>
              <a:ext uri="{FF2B5EF4-FFF2-40B4-BE49-F238E27FC236}">
                <a16:creationId xmlns:a16="http://schemas.microsoft.com/office/drawing/2014/main" id="{7034F2D5-9103-A24F-8DFF-8E399C2A611F}"/>
              </a:ext>
            </a:extLst>
          </p:cNvPr>
          <p:cNvSpPr/>
          <p:nvPr userDrawn="1"/>
        </p:nvSpPr>
        <p:spPr>
          <a:xfrm>
            <a:off x="0" y="6138862"/>
            <a:ext cx="12192000" cy="71913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grpSp>
        <p:nvGrpSpPr>
          <p:cNvPr id="21" name="Groep 20">
            <a:extLst>
              <a:ext uri="{FF2B5EF4-FFF2-40B4-BE49-F238E27FC236}">
                <a16:creationId xmlns:a16="http://schemas.microsoft.com/office/drawing/2014/main" id="{F1271186-7806-FB4F-9121-7DFC5956B1B6}"/>
              </a:ext>
            </a:extLst>
          </p:cNvPr>
          <p:cNvGrpSpPr/>
          <p:nvPr userDrawn="1"/>
        </p:nvGrpSpPr>
        <p:grpSpPr>
          <a:xfrm>
            <a:off x="5573521" y="6343597"/>
            <a:ext cx="1044959" cy="316913"/>
            <a:chOff x="4071204" y="2679700"/>
            <a:chExt cx="4338114" cy="1315661"/>
          </a:xfrm>
        </p:grpSpPr>
        <p:sp>
          <p:nvSpPr>
            <p:cNvPr id="22" name="Vrije vorm: vorm 44">
              <a:extLst>
                <a:ext uri="{FF2B5EF4-FFF2-40B4-BE49-F238E27FC236}">
                  <a16:creationId xmlns:a16="http://schemas.microsoft.com/office/drawing/2014/main" id="{E5FF394D-7C69-2D48-ADD9-38CDBFAFA5D6}"/>
                </a:ext>
              </a:extLst>
            </p:cNvPr>
            <p:cNvSpPr/>
            <p:nvPr userDrawn="1"/>
          </p:nvSpPr>
          <p:spPr>
            <a:xfrm>
              <a:off x="4071204" y="3131018"/>
              <a:ext cx="876757" cy="863641"/>
            </a:xfrm>
            <a:custGeom>
              <a:avLst/>
              <a:gdLst>
                <a:gd name="connsiteX0" fmla="*/ 1344243 w 1344243"/>
                <a:gd name="connsiteY0" fmla="*/ 1291816 h 1324134"/>
                <a:gd name="connsiteX1" fmla="*/ 868812 w 1344243"/>
                <a:gd name="connsiteY1" fmla="*/ 1291816 h 1324134"/>
                <a:gd name="connsiteX2" fmla="*/ 868812 w 1344243"/>
                <a:gd name="connsiteY2" fmla="*/ 1127534 h 1324134"/>
                <a:gd name="connsiteX3" fmla="*/ 863785 w 1344243"/>
                <a:gd name="connsiteY3" fmla="*/ 1127534 h 1324134"/>
                <a:gd name="connsiteX4" fmla="*/ 443114 w 1344243"/>
                <a:gd name="connsiteY4" fmla="*/ 1324134 h 1324134"/>
                <a:gd name="connsiteX5" fmla="*/ 0 w 1344243"/>
                <a:gd name="connsiteY5" fmla="*/ 886048 h 1324134"/>
                <a:gd name="connsiteX6" fmla="*/ 0 w 1344243"/>
                <a:gd name="connsiteY6" fmla="*/ 0 h 1324134"/>
                <a:gd name="connsiteX7" fmla="*/ 492847 w 1344243"/>
                <a:gd name="connsiteY7" fmla="*/ 0 h 1324134"/>
                <a:gd name="connsiteX8" fmla="*/ 492847 w 1344243"/>
                <a:gd name="connsiteY8" fmla="*/ 677059 h 1324134"/>
                <a:gd name="connsiteX9" fmla="*/ 654616 w 1344243"/>
                <a:gd name="connsiteY9" fmla="*/ 930934 h 1324134"/>
                <a:gd name="connsiteX10" fmla="*/ 851217 w 1344243"/>
                <a:gd name="connsiteY10" fmla="*/ 682086 h 1324134"/>
                <a:gd name="connsiteX11" fmla="*/ 851217 w 1344243"/>
                <a:gd name="connsiteY11" fmla="*/ 0 h 1324134"/>
                <a:gd name="connsiteX12" fmla="*/ 1344064 w 1344243"/>
                <a:gd name="connsiteY12" fmla="*/ 0 h 1324134"/>
                <a:gd name="connsiteX13" fmla="*/ 1344064 w 1344243"/>
                <a:gd name="connsiteY13" fmla="*/ 1291816 h 13241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344243" h="1324134">
                  <a:moveTo>
                    <a:pt x="1344243" y="1291816"/>
                  </a:moveTo>
                  <a:lnTo>
                    <a:pt x="868812" y="1291816"/>
                  </a:lnTo>
                  <a:lnTo>
                    <a:pt x="868812" y="1127534"/>
                  </a:lnTo>
                  <a:lnTo>
                    <a:pt x="863785" y="1127534"/>
                  </a:lnTo>
                  <a:cubicBezTo>
                    <a:pt x="771679" y="1256985"/>
                    <a:pt x="639714" y="1324134"/>
                    <a:pt x="443114" y="1324134"/>
                  </a:cubicBezTo>
                  <a:cubicBezTo>
                    <a:pt x="211682" y="1324134"/>
                    <a:pt x="0" y="1182295"/>
                    <a:pt x="0" y="886048"/>
                  </a:cubicBezTo>
                  <a:lnTo>
                    <a:pt x="0" y="0"/>
                  </a:lnTo>
                  <a:lnTo>
                    <a:pt x="492847" y="0"/>
                  </a:lnTo>
                  <a:lnTo>
                    <a:pt x="492847" y="677059"/>
                  </a:lnTo>
                  <a:cubicBezTo>
                    <a:pt x="492847" y="826439"/>
                    <a:pt x="510263" y="930934"/>
                    <a:pt x="654616" y="930934"/>
                  </a:cubicBezTo>
                  <a:cubicBezTo>
                    <a:pt x="739181" y="930934"/>
                    <a:pt x="851217" y="888561"/>
                    <a:pt x="851217" y="682086"/>
                  </a:cubicBezTo>
                  <a:lnTo>
                    <a:pt x="851217" y="0"/>
                  </a:lnTo>
                  <a:lnTo>
                    <a:pt x="1344064" y="0"/>
                  </a:lnTo>
                  <a:lnTo>
                    <a:pt x="1344064" y="1291816"/>
                  </a:lnTo>
                  <a:close/>
                </a:path>
              </a:pathLst>
            </a:custGeom>
            <a:solidFill>
              <a:srgbClr val="E2001A"/>
            </a:solidFill>
            <a:ln w="17949" cap="flat">
              <a:noFill/>
              <a:prstDash val="solid"/>
              <a:miter/>
            </a:ln>
          </p:spPr>
          <p:txBody>
            <a:bodyPr rtlCol="0" anchor="ctr"/>
            <a:lstStyle/>
            <a:p>
              <a:endParaRPr lang="nl-NL"/>
            </a:p>
          </p:txBody>
        </p:sp>
        <p:sp>
          <p:nvSpPr>
            <p:cNvPr id="23" name="Vrije vorm: vorm 45">
              <a:extLst>
                <a:ext uri="{FF2B5EF4-FFF2-40B4-BE49-F238E27FC236}">
                  <a16:creationId xmlns:a16="http://schemas.microsoft.com/office/drawing/2014/main" id="{626477DB-A90F-3B43-B1E6-EF9AB9A45D2E}"/>
                </a:ext>
              </a:extLst>
            </p:cNvPr>
            <p:cNvSpPr/>
            <p:nvPr userDrawn="1"/>
          </p:nvSpPr>
          <p:spPr>
            <a:xfrm>
              <a:off x="5090827" y="3109940"/>
              <a:ext cx="876757" cy="863641"/>
            </a:xfrm>
            <a:custGeom>
              <a:avLst/>
              <a:gdLst>
                <a:gd name="connsiteX0" fmla="*/ 0 w 1344243"/>
                <a:gd name="connsiteY0" fmla="*/ 32318 h 1324134"/>
                <a:gd name="connsiteX1" fmla="*/ 475432 w 1344243"/>
                <a:gd name="connsiteY1" fmla="*/ 32318 h 1324134"/>
                <a:gd name="connsiteX2" fmla="*/ 475432 w 1344243"/>
                <a:gd name="connsiteY2" fmla="*/ 196600 h 1324134"/>
                <a:gd name="connsiteX3" fmla="*/ 480459 w 1344243"/>
                <a:gd name="connsiteY3" fmla="*/ 196600 h 1324134"/>
                <a:gd name="connsiteX4" fmla="*/ 901130 w 1344243"/>
                <a:gd name="connsiteY4" fmla="*/ 0 h 1324134"/>
                <a:gd name="connsiteX5" fmla="*/ 1344243 w 1344243"/>
                <a:gd name="connsiteY5" fmla="*/ 438086 h 1324134"/>
                <a:gd name="connsiteX6" fmla="*/ 1344243 w 1344243"/>
                <a:gd name="connsiteY6" fmla="*/ 1324134 h 1324134"/>
                <a:gd name="connsiteX7" fmla="*/ 851396 w 1344243"/>
                <a:gd name="connsiteY7" fmla="*/ 1324134 h 1324134"/>
                <a:gd name="connsiteX8" fmla="*/ 851396 w 1344243"/>
                <a:gd name="connsiteY8" fmla="*/ 647075 h 1324134"/>
                <a:gd name="connsiteX9" fmla="*/ 689627 w 1344243"/>
                <a:gd name="connsiteY9" fmla="*/ 393201 h 1324134"/>
                <a:gd name="connsiteX10" fmla="*/ 493027 w 1344243"/>
                <a:gd name="connsiteY10" fmla="*/ 642048 h 1324134"/>
                <a:gd name="connsiteX11" fmla="*/ 493027 w 1344243"/>
                <a:gd name="connsiteY11" fmla="*/ 1324134 h 1324134"/>
                <a:gd name="connsiteX12" fmla="*/ 0 w 1344243"/>
                <a:gd name="connsiteY12" fmla="*/ 1324134 h 1324134"/>
                <a:gd name="connsiteX13" fmla="*/ 0 w 1344243"/>
                <a:gd name="connsiteY13" fmla="*/ 32318 h 13241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344243" h="1324134">
                  <a:moveTo>
                    <a:pt x="0" y="32318"/>
                  </a:moveTo>
                  <a:lnTo>
                    <a:pt x="475432" y="32318"/>
                  </a:lnTo>
                  <a:lnTo>
                    <a:pt x="475432" y="196600"/>
                  </a:lnTo>
                  <a:lnTo>
                    <a:pt x="480459" y="196600"/>
                  </a:lnTo>
                  <a:cubicBezTo>
                    <a:pt x="572565" y="67149"/>
                    <a:pt x="704529" y="0"/>
                    <a:pt x="901130" y="0"/>
                  </a:cubicBezTo>
                  <a:cubicBezTo>
                    <a:pt x="1132561" y="0"/>
                    <a:pt x="1344243" y="141839"/>
                    <a:pt x="1344243" y="438086"/>
                  </a:cubicBezTo>
                  <a:lnTo>
                    <a:pt x="1344243" y="1324134"/>
                  </a:lnTo>
                  <a:lnTo>
                    <a:pt x="851396" y="1324134"/>
                  </a:lnTo>
                  <a:lnTo>
                    <a:pt x="851396" y="647075"/>
                  </a:lnTo>
                  <a:cubicBezTo>
                    <a:pt x="851396" y="497695"/>
                    <a:pt x="833980" y="393201"/>
                    <a:pt x="689627" y="393201"/>
                  </a:cubicBezTo>
                  <a:cubicBezTo>
                    <a:pt x="605062" y="393201"/>
                    <a:pt x="493027" y="435573"/>
                    <a:pt x="493027" y="642048"/>
                  </a:cubicBezTo>
                  <a:lnTo>
                    <a:pt x="493027" y="1324134"/>
                  </a:lnTo>
                  <a:lnTo>
                    <a:pt x="0" y="1324134"/>
                  </a:lnTo>
                  <a:lnTo>
                    <a:pt x="0" y="32318"/>
                  </a:lnTo>
                  <a:close/>
                </a:path>
              </a:pathLst>
            </a:custGeom>
            <a:solidFill>
              <a:srgbClr val="E2001A"/>
            </a:solidFill>
            <a:ln w="17949" cap="flat">
              <a:noFill/>
              <a:prstDash val="solid"/>
              <a:miter/>
            </a:ln>
          </p:spPr>
          <p:txBody>
            <a:bodyPr rtlCol="0" anchor="ctr"/>
            <a:lstStyle/>
            <a:p>
              <a:endParaRPr lang="nl-NL"/>
            </a:p>
          </p:txBody>
        </p:sp>
        <p:sp>
          <p:nvSpPr>
            <p:cNvPr id="24" name="Vrije vorm: vorm 46">
              <a:extLst>
                <a:ext uri="{FF2B5EF4-FFF2-40B4-BE49-F238E27FC236}">
                  <a16:creationId xmlns:a16="http://schemas.microsoft.com/office/drawing/2014/main" id="{5D73A830-09AF-D24C-B836-54E67E6DA484}"/>
                </a:ext>
              </a:extLst>
            </p:cNvPr>
            <p:cNvSpPr/>
            <p:nvPr userDrawn="1"/>
          </p:nvSpPr>
          <p:spPr>
            <a:xfrm>
              <a:off x="6116892" y="3131018"/>
              <a:ext cx="321450" cy="842562"/>
            </a:xfrm>
            <a:custGeom>
              <a:avLst/>
              <a:gdLst>
                <a:gd name="connsiteX0" fmla="*/ 0 w 492847"/>
                <a:gd name="connsiteY0" fmla="*/ 0 h 1291816"/>
                <a:gd name="connsiteX1" fmla="*/ 492847 w 492847"/>
                <a:gd name="connsiteY1" fmla="*/ 0 h 1291816"/>
                <a:gd name="connsiteX2" fmla="*/ 492847 w 492847"/>
                <a:gd name="connsiteY2" fmla="*/ 1291816 h 1291816"/>
                <a:gd name="connsiteX3" fmla="*/ 0 w 492847"/>
                <a:gd name="connsiteY3" fmla="*/ 1291816 h 1291816"/>
              </a:gdLst>
              <a:ahLst/>
              <a:cxnLst>
                <a:cxn ang="0">
                  <a:pos x="connsiteX0" y="connsiteY0"/>
                </a:cxn>
                <a:cxn ang="0">
                  <a:pos x="connsiteX1" y="connsiteY1"/>
                </a:cxn>
                <a:cxn ang="0">
                  <a:pos x="connsiteX2" y="connsiteY2"/>
                </a:cxn>
                <a:cxn ang="0">
                  <a:pos x="connsiteX3" y="connsiteY3"/>
                </a:cxn>
              </a:cxnLst>
              <a:rect l="l" t="t" r="r" b="b"/>
              <a:pathLst>
                <a:path w="492847" h="1291816">
                  <a:moveTo>
                    <a:pt x="0" y="0"/>
                  </a:moveTo>
                  <a:lnTo>
                    <a:pt x="492847" y="0"/>
                  </a:lnTo>
                  <a:lnTo>
                    <a:pt x="492847" y="1291816"/>
                  </a:lnTo>
                  <a:lnTo>
                    <a:pt x="0" y="1291816"/>
                  </a:lnTo>
                  <a:close/>
                </a:path>
              </a:pathLst>
            </a:custGeom>
            <a:solidFill>
              <a:srgbClr val="E2001A"/>
            </a:solidFill>
            <a:ln w="17949" cap="flat">
              <a:noFill/>
              <a:prstDash val="solid"/>
              <a:miter/>
            </a:ln>
          </p:spPr>
          <p:txBody>
            <a:bodyPr rtlCol="0" anchor="ctr"/>
            <a:lstStyle/>
            <a:p>
              <a:endParaRPr lang="nl-NL"/>
            </a:p>
          </p:txBody>
        </p:sp>
        <p:sp>
          <p:nvSpPr>
            <p:cNvPr id="25" name="Vrije vorm: vorm 47">
              <a:extLst>
                <a:ext uri="{FF2B5EF4-FFF2-40B4-BE49-F238E27FC236}">
                  <a16:creationId xmlns:a16="http://schemas.microsoft.com/office/drawing/2014/main" id="{56B2781C-367E-354E-8673-DFCF7065D208}"/>
                </a:ext>
              </a:extLst>
            </p:cNvPr>
            <p:cNvSpPr/>
            <p:nvPr userDrawn="1"/>
          </p:nvSpPr>
          <p:spPr>
            <a:xfrm>
              <a:off x="7498602" y="3109940"/>
              <a:ext cx="910716" cy="884837"/>
            </a:xfrm>
            <a:custGeom>
              <a:avLst/>
              <a:gdLst>
                <a:gd name="connsiteX0" fmla="*/ 1336523 w 1396310"/>
                <a:gd name="connsiteY0" fmla="*/ 1035428 h 1356631"/>
                <a:gd name="connsiteX1" fmla="*/ 1396311 w 1396310"/>
                <a:gd name="connsiteY1" fmla="*/ 1324134 h 1356631"/>
                <a:gd name="connsiteX2" fmla="*/ 893589 w 1396310"/>
                <a:gd name="connsiteY2" fmla="*/ 1324134 h 1356631"/>
                <a:gd name="connsiteX3" fmla="*/ 876173 w 1396310"/>
                <a:gd name="connsiteY3" fmla="*/ 1202224 h 1356631"/>
                <a:gd name="connsiteX4" fmla="*/ 871146 w 1396310"/>
                <a:gd name="connsiteY4" fmla="*/ 1202224 h 1356631"/>
                <a:gd name="connsiteX5" fmla="*/ 455502 w 1396310"/>
                <a:gd name="connsiteY5" fmla="*/ 1356632 h 1356631"/>
                <a:gd name="connsiteX6" fmla="*/ 0 w 1396310"/>
                <a:gd name="connsiteY6" fmla="*/ 965765 h 1356631"/>
                <a:gd name="connsiteX7" fmla="*/ 729306 w 1396310"/>
                <a:gd name="connsiteY7" fmla="*/ 525165 h 1356631"/>
                <a:gd name="connsiteX8" fmla="*/ 863784 w 1396310"/>
                <a:gd name="connsiteY8" fmla="*/ 410616 h 1356631"/>
                <a:gd name="connsiteX9" fmla="*/ 702015 w 1396310"/>
                <a:gd name="connsiteY9" fmla="*/ 291220 h 1356631"/>
                <a:gd name="connsiteX10" fmla="*/ 517804 w 1396310"/>
                <a:gd name="connsiteY10" fmla="*/ 423184 h 1356631"/>
                <a:gd name="connsiteX11" fmla="*/ 59788 w 1396310"/>
                <a:gd name="connsiteY11" fmla="*/ 423184 h 1356631"/>
                <a:gd name="connsiteX12" fmla="*/ 283858 w 1396310"/>
                <a:gd name="connsiteY12" fmla="*/ 74690 h 1356631"/>
                <a:gd name="connsiteX13" fmla="*/ 724458 w 1396310"/>
                <a:gd name="connsiteY13" fmla="*/ 0 h 1356631"/>
                <a:gd name="connsiteX14" fmla="*/ 1336702 w 1396310"/>
                <a:gd name="connsiteY14" fmla="*/ 505236 h 1356631"/>
                <a:gd name="connsiteX15" fmla="*/ 1336702 w 1396310"/>
                <a:gd name="connsiteY15" fmla="*/ 1035428 h 1356631"/>
                <a:gd name="connsiteX16" fmla="*/ 863605 w 1396310"/>
                <a:gd name="connsiteY16" fmla="*/ 744208 h 1356631"/>
                <a:gd name="connsiteX17" fmla="*/ 669518 w 1396310"/>
                <a:gd name="connsiteY17" fmla="*/ 806510 h 1356631"/>
                <a:gd name="connsiteX18" fmla="*/ 502722 w 1396310"/>
                <a:gd name="connsiteY18" fmla="*/ 945836 h 1356631"/>
                <a:gd name="connsiteX19" fmla="*/ 656950 w 1396310"/>
                <a:gd name="connsiteY19" fmla="*/ 1065232 h 1356631"/>
                <a:gd name="connsiteX20" fmla="*/ 863605 w 1396310"/>
                <a:gd name="connsiteY20" fmla="*/ 863605 h 1356631"/>
                <a:gd name="connsiteX21" fmla="*/ 863605 w 1396310"/>
                <a:gd name="connsiteY21" fmla="*/ 744208 h 13566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396310" h="1356631">
                  <a:moveTo>
                    <a:pt x="1336523" y="1035428"/>
                  </a:moveTo>
                  <a:cubicBezTo>
                    <a:pt x="1336523" y="1132561"/>
                    <a:pt x="1341550" y="1242083"/>
                    <a:pt x="1396311" y="1324134"/>
                  </a:cubicBezTo>
                  <a:lnTo>
                    <a:pt x="893589" y="1324134"/>
                  </a:lnTo>
                  <a:cubicBezTo>
                    <a:pt x="881200" y="1289303"/>
                    <a:pt x="873660" y="1237056"/>
                    <a:pt x="876173" y="1202224"/>
                  </a:cubicBezTo>
                  <a:lnTo>
                    <a:pt x="871146" y="1202224"/>
                  </a:lnTo>
                  <a:cubicBezTo>
                    <a:pt x="766651" y="1321621"/>
                    <a:pt x="614757" y="1356632"/>
                    <a:pt x="455502" y="1356632"/>
                  </a:cubicBezTo>
                  <a:cubicBezTo>
                    <a:pt x="206654" y="1356632"/>
                    <a:pt x="0" y="1237235"/>
                    <a:pt x="0" y="965765"/>
                  </a:cubicBezTo>
                  <a:cubicBezTo>
                    <a:pt x="0" y="557483"/>
                    <a:pt x="477945" y="572565"/>
                    <a:pt x="729306" y="525165"/>
                  </a:cubicBezTo>
                  <a:cubicBezTo>
                    <a:pt x="796455" y="512777"/>
                    <a:pt x="863784" y="492847"/>
                    <a:pt x="863784" y="410616"/>
                  </a:cubicBezTo>
                  <a:cubicBezTo>
                    <a:pt x="863784" y="323538"/>
                    <a:pt x="781554" y="291220"/>
                    <a:pt x="702015" y="291220"/>
                  </a:cubicBezTo>
                  <a:cubicBezTo>
                    <a:pt x="550122" y="291220"/>
                    <a:pt x="520317" y="368423"/>
                    <a:pt x="517804" y="423184"/>
                  </a:cubicBezTo>
                  <a:lnTo>
                    <a:pt x="59788" y="423184"/>
                  </a:lnTo>
                  <a:cubicBezTo>
                    <a:pt x="67329" y="241486"/>
                    <a:pt x="156921" y="134478"/>
                    <a:pt x="283858" y="74690"/>
                  </a:cubicBezTo>
                  <a:cubicBezTo>
                    <a:pt x="408282" y="14902"/>
                    <a:pt x="572564" y="0"/>
                    <a:pt x="724458" y="0"/>
                  </a:cubicBezTo>
                  <a:cubicBezTo>
                    <a:pt x="1341729" y="0"/>
                    <a:pt x="1336702" y="256388"/>
                    <a:pt x="1336702" y="505236"/>
                  </a:cubicBezTo>
                  <a:lnTo>
                    <a:pt x="1336702" y="1035428"/>
                  </a:lnTo>
                  <a:close/>
                  <a:moveTo>
                    <a:pt x="863605" y="744208"/>
                  </a:moveTo>
                  <a:cubicBezTo>
                    <a:pt x="803817" y="774013"/>
                    <a:pt x="736668" y="791428"/>
                    <a:pt x="669518" y="806510"/>
                  </a:cubicBezTo>
                  <a:cubicBezTo>
                    <a:pt x="559997" y="831467"/>
                    <a:pt x="502722" y="858757"/>
                    <a:pt x="502722" y="945836"/>
                  </a:cubicBezTo>
                  <a:cubicBezTo>
                    <a:pt x="502722" y="1005624"/>
                    <a:pt x="567358" y="1065232"/>
                    <a:pt x="656950" y="1065232"/>
                  </a:cubicBezTo>
                  <a:cubicBezTo>
                    <a:pt x="768985" y="1065232"/>
                    <a:pt x="856064" y="998083"/>
                    <a:pt x="863605" y="863605"/>
                  </a:cubicBezTo>
                  <a:lnTo>
                    <a:pt x="863605" y="744208"/>
                  </a:lnTo>
                  <a:close/>
                </a:path>
              </a:pathLst>
            </a:custGeom>
            <a:solidFill>
              <a:srgbClr val="E2001A"/>
            </a:solidFill>
            <a:ln w="17949" cap="flat">
              <a:noFill/>
              <a:prstDash val="solid"/>
              <a:miter/>
            </a:ln>
          </p:spPr>
          <p:txBody>
            <a:bodyPr rtlCol="0" anchor="ctr"/>
            <a:lstStyle/>
            <a:p>
              <a:endParaRPr lang="nl-NL"/>
            </a:p>
          </p:txBody>
        </p:sp>
        <p:sp>
          <p:nvSpPr>
            <p:cNvPr id="26" name="Vrije vorm: vorm 48">
              <a:extLst>
                <a:ext uri="{FF2B5EF4-FFF2-40B4-BE49-F238E27FC236}">
                  <a16:creationId xmlns:a16="http://schemas.microsoft.com/office/drawing/2014/main" id="{A87791C8-BFC6-C842-9FCD-F57A874C29C7}"/>
                </a:ext>
              </a:extLst>
            </p:cNvPr>
            <p:cNvSpPr/>
            <p:nvPr userDrawn="1"/>
          </p:nvSpPr>
          <p:spPr>
            <a:xfrm>
              <a:off x="6108695" y="2679700"/>
              <a:ext cx="337961" cy="337961"/>
            </a:xfrm>
            <a:custGeom>
              <a:avLst/>
              <a:gdLst>
                <a:gd name="connsiteX0" fmla="*/ 518163 w 518162"/>
                <a:gd name="connsiteY0" fmla="*/ 259081 h 518162"/>
                <a:gd name="connsiteX1" fmla="*/ 259082 w 518162"/>
                <a:gd name="connsiteY1" fmla="*/ 518163 h 518162"/>
                <a:gd name="connsiteX2" fmla="*/ 0 w 518162"/>
                <a:gd name="connsiteY2" fmla="*/ 259081 h 518162"/>
                <a:gd name="connsiteX3" fmla="*/ 259082 w 518162"/>
                <a:gd name="connsiteY3" fmla="*/ 0 h 518162"/>
                <a:gd name="connsiteX4" fmla="*/ 518163 w 518162"/>
                <a:gd name="connsiteY4" fmla="*/ 259081 h 51816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8162" h="518162">
                  <a:moveTo>
                    <a:pt x="518163" y="259081"/>
                  </a:moveTo>
                  <a:cubicBezTo>
                    <a:pt x="518163" y="402168"/>
                    <a:pt x="402168" y="518163"/>
                    <a:pt x="259082" y="518163"/>
                  </a:cubicBezTo>
                  <a:cubicBezTo>
                    <a:pt x="115995" y="518163"/>
                    <a:pt x="0" y="402168"/>
                    <a:pt x="0" y="259081"/>
                  </a:cubicBezTo>
                  <a:cubicBezTo>
                    <a:pt x="0" y="115995"/>
                    <a:pt x="115995" y="0"/>
                    <a:pt x="259082" y="0"/>
                  </a:cubicBezTo>
                  <a:cubicBezTo>
                    <a:pt x="402168" y="0"/>
                    <a:pt x="518163" y="115995"/>
                    <a:pt x="518163" y="259081"/>
                  </a:cubicBezTo>
                  <a:close/>
                </a:path>
              </a:pathLst>
            </a:custGeom>
            <a:solidFill>
              <a:srgbClr val="E2001A"/>
            </a:solidFill>
            <a:ln w="17949" cap="flat">
              <a:noFill/>
              <a:prstDash val="solid"/>
              <a:miter/>
            </a:ln>
          </p:spPr>
          <p:txBody>
            <a:bodyPr rtlCol="0" anchor="ctr"/>
            <a:lstStyle/>
            <a:p>
              <a:endParaRPr lang="nl-NL"/>
            </a:p>
          </p:txBody>
        </p:sp>
        <p:sp>
          <p:nvSpPr>
            <p:cNvPr id="27" name="Vrije vorm: vorm 49">
              <a:extLst>
                <a:ext uri="{FF2B5EF4-FFF2-40B4-BE49-F238E27FC236}">
                  <a16:creationId xmlns:a16="http://schemas.microsoft.com/office/drawing/2014/main" id="{DA4D368B-5C84-1B47-B397-B3FE32BBA48A}"/>
                </a:ext>
              </a:extLst>
            </p:cNvPr>
            <p:cNvSpPr/>
            <p:nvPr userDrawn="1"/>
          </p:nvSpPr>
          <p:spPr>
            <a:xfrm>
              <a:off x="6553572" y="3110056"/>
              <a:ext cx="895493" cy="885305"/>
            </a:xfrm>
            <a:custGeom>
              <a:avLst/>
              <a:gdLst>
                <a:gd name="connsiteX0" fmla="*/ 891255 w 1372970"/>
                <a:gd name="connsiteY0" fmla="*/ 806869 h 1357349"/>
                <a:gd name="connsiteX1" fmla="*/ 709557 w 1372970"/>
                <a:gd name="connsiteY1" fmla="*/ 987131 h 1357349"/>
                <a:gd name="connsiteX2" fmla="*/ 502902 w 1372970"/>
                <a:gd name="connsiteY2" fmla="*/ 679752 h 1357349"/>
                <a:gd name="connsiteX3" fmla="*/ 709557 w 1372970"/>
                <a:gd name="connsiteY3" fmla="*/ 369860 h 1357349"/>
                <a:gd name="connsiteX4" fmla="*/ 827158 w 1372970"/>
                <a:gd name="connsiteY4" fmla="*/ 409539 h 1357349"/>
                <a:gd name="connsiteX5" fmla="*/ 879046 w 1372970"/>
                <a:gd name="connsiteY5" fmla="*/ 525345 h 1357349"/>
                <a:gd name="connsiteX6" fmla="*/ 879764 w 1372970"/>
                <a:gd name="connsiteY6" fmla="*/ 532347 h 1357349"/>
                <a:gd name="connsiteX7" fmla="*/ 1357889 w 1372970"/>
                <a:gd name="connsiteY7" fmla="*/ 532347 h 1357349"/>
                <a:gd name="connsiteX8" fmla="*/ 1357170 w 1372970"/>
                <a:gd name="connsiteY8" fmla="*/ 524088 h 1357349"/>
                <a:gd name="connsiteX9" fmla="*/ 699502 w 1372970"/>
                <a:gd name="connsiteY9" fmla="*/ 0 h 1357349"/>
                <a:gd name="connsiteX10" fmla="*/ 0 w 1372970"/>
                <a:gd name="connsiteY10" fmla="*/ 679932 h 1357349"/>
                <a:gd name="connsiteX11" fmla="*/ 699502 w 1372970"/>
                <a:gd name="connsiteY11" fmla="*/ 1357350 h 1357349"/>
                <a:gd name="connsiteX12" fmla="*/ 1371713 w 1372970"/>
                <a:gd name="connsiteY12" fmla="*/ 809024 h 1357349"/>
                <a:gd name="connsiteX13" fmla="*/ 1372970 w 1372970"/>
                <a:gd name="connsiteY13" fmla="*/ 800226 h 1357349"/>
                <a:gd name="connsiteX14" fmla="*/ 891614 w 1372970"/>
                <a:gd name="connsiteY14" fmla="*/ 800226 h 1357349"/>
                <a:gd name="connsiteX15" fmla="*/ 891255 w 1372970"/>
                <a:gd name="connsiteY15" fmla="*/ 806869 h 13573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372970" h="1357349">
                  <a:moveTo>
                    <a:pt x="891255" y="806869"/>
                  </a:moveTo>
                  <a:cubicBezTo>
                    <a:pt x="882457" y="896461"/>
                    <a:pt x="817283" y="987131"/>
                    <a:pt x="709557" y="987131"/>
                  </a:cubicBezTo>
                  <a:cubicBezTo>
                    <a:pt x="527679" y="987131"/>
                    <a:pt x="502902" y="831826"/>
                    <a:pt x="502902" y="679752"/>
                  </a:cubicBezTo>
                  <a:cubicBezTo>
                    <a:pt x="502902" y="526422"/>
                    <a:pt x="527499" y="369860"/>
                    <a:pt x="709557" y="369860"/>
                  </a:cubicBezTo>
                  <a:cubicBezTo>
                    <a:pt x="758033" y="369860"/>
                    <a:pt x="798969" y="383685"/>
                    <a:pt x="827158" y="409539"/>
                  </a:cubicBezTo>
                  <a:cubicBezTo>
                    <a:pt x="856603" y="434675"/>
                    <a:pt x="874018" y="473636"/>
                    <a:pt x="879046" y="525345"/>
                  </a:cubicBezTo>
                  <a:lnTo>
                    <a:pt x="879764" y="532347"/>
                  </a:lnTo>
                  <a:lnTo>
                    <a:pt x="1357889" y="532347"/>
                  </a:lnTo>
                  <a:lnTo>
                    <a:pt x="1357170" y="524088"/>
                  </a:lnTo>
                  <a:cubicBezTo>
                    <a:pt x="1330060" y="200730"/>
                    <a:pt x="1077980" y="0"/>
                    <a:pt x="699502" y="0"/>
                  </a:cubicBezTo>
                  <a:cubicBezTo>
                    <a:pt x="294272" y="0"/>
                    <a:pt x="0" y="285833"/>
                    <a:pt x="0" y="679932"/>
                  </a:cubicBezTo>
                  <a:cubicBezTo>
                    <a:pt x="0" y="1072414"/>
                    <a:pt x="294093" y="1357350"/>
                    <a:pt x="699502" y="1357350"/>
                  </a:cubicBezTo>
                  <a:cubicBezTo>
                    <a:pt x="1063078" y="1357350"/>
                    <a:pt x="1326828" y="1142077"/>
                    <a:pt x="1371713" y="809024"/>
                  </a:cubicBezTo>
                  <a:lnTo>
                    <a:pt x="1372970" y="800226"/>
                  </a:lnTo>
                  <a:lnTo>
                    <a:pt x="891614" y="800226"/>
                  </a:lnTo>
                  <a:lnTo>
                    <a:pt x="891255" y="806869"/>
                  </a:lnTo>
                  <a:close/>
                </a:path>
              </a:pathLst>
            </a:custGeom>
            <a:solidFill>
              <a:srgbClr val="E2001A"/>
            </a:solidFill>
            <a:ln w="17949" cap="flat">
              <a:noFill/>
              <a:prstDash val="solid"/>
              <a:miter/>
            </a:ln>
          </p:spPr>
          <p:txBody>
            <a:bodyPr rtlCol="0" anchor="ctr"/>
            <a:lstStyle/>
            <a:p>
              <a:endParaRPr lang="nl-NL"/>
            </a:p>
          </p:txBody>
        </p:sp>
      </p:grpSp>
    </p:spTree>
    <p:extLst>
      <p:ext uri="{BB962C8B-B14F-4D97-AF65-F5344CB8AC3E}">
        <p14:creationId xmlns:p14="http://schemas.microsoft.com/office/powerpoint/2010/main" val="1289928522"/>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decel="100000" fill="hold" grpId="0" nodeType="with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1250" fill="hold"/>
                                        <p:tgtEl>
                                          <p:spTgt spid="9"/>
                                        </p:tgtEl>
                                        <p:attrNameLst>
                                          <p:attrName>ppt_x</p:attrName>
                                        </p:attrNameLst>
                                      </p:cBhvr>
                                      <p:tavLst>
                                        <p:tav tm="0">
                                          <p:val>
                                            <p:strVal val="1+#ppt_w/2"/>
                                          </p:val>
                                        </p:tav>
                                        <p:tav tm="100000">
                                          <p:val>
                                            <p:strVal val="#ppt_x"/>
                                          </p:val>
                                        </p:tav>
                                      </p:tavLst>
                                    </p:anim>
                                    <p:anim calcmode="lin" valueType="num">
                                      <p:cBhvr additive="base">
                                        <p:cTn id="8" dur="1250" fill="hold"/>
                                        <p:tgtEl>
                                          <p:spTgt spid="9"/>
                                        </p:tgtEl>
                                        <p:attrNameLst>
                                          <p:attrName>ppt_y</p:attrName>
                                        </p:attrNameLst>
                                      </p:cBhvr>
                                      <p:tavLst>
                                        <p:tav tm="0">
                                          <p:val>
                                            <p:strVal val="#ppt_y"/>
                                          </p:val>
                                        </p:tav>
                                        <p:tav tm="100000">
                                          <p:val>
                                            <p:strVal val="#ppt_y"/>
                                          </p:val>
                                        </p:tav>
                                      </p:tavLst>
                                    </p:anim>
                                  </p:childTnLst>
                                </p:cTn>
                              </p:par>
                              <p:par>
                                <p:cTn id="9" presetID="2" presetClass="entr" presetSubtype="8" decel="100000" fill="hold" grpId="0" nodeType="withEffect">
                                  <p:stCondLst>
                                    <p:cond delay="0"/>
                                  </p:stCondLst>
                                  <p:childTnLst>
                                    <p:set>
                                      <p:cBhvr>
                                        <p:cTn id="10" dur="1" fill="hold">
                                          <p:stCondLst>
                                            <p:cond delay="0"/>
                                          </p:stCondLst>
                                        </p:cTn>
                                        <p:tgtEl>
                                          <p:spTgt spid="17"/>
                                        </p:tgtEl>
                                        <p:attrNameLst>
                                          <p:attrName>style.visibility</p:attrName>
                                        </p:attrNameLst>
                                      </p:cBhvr>
                                      <p:to>
                                        <p:strVal val="visible"/>
                                      </p:to>
                                    </p:set>
                                    <p:anim calcmode="lin" valueType="num">
                                      <p:cBhvr additive="base">
                                        <p:cTn id="11" dur="1250" fill="hold"/>
                                        <p:tgtEl>
                                          <p:spTgt spid="17"/>
                                        </p:tgtEl>
                                        <p:attrNameLst>
                                          <p:attrName>ppt_x</p:attrName>
                                        </p:attrNameLst>
                                      </p:cBhvr>
                                      <p:tavLst>
                                        <p:tav tm="0">
                                          <p:val>
                                            <p:strVal val="0-#ppt_w/2"/>
                                          </p:val>
                                        </p:tav>
                                        <p:tav tm="100000">
                                          <p:val>
                                            <p:strVal val="#ppt_x"/>
                                          </p:val>
                                        </p:tav>
                                      </p:tavLst>
                                    </p:anim>
                                    <p:anim calcmode="lin" valueType="num">
                                      <p:cBhvr additive="base">
                                        <p:cTn id="12" dur="1250" fill="hold"/>
                                        <p:tgtEl>
                                          <p:spTgt spid="17"/>
                                        </p:tgtEl>
                                        <p:attrNameLst>
                                          <p:attrName>ppt_y</p:attrName>
                                        </p:attrNameLst>
                                      </p:cBhvr>
                                      <p:tavLst>
                                        <p:tav tm="0">
                                          <p:val>
                                            <p:strVal val="#ppt_y"/>
                                          </p:val>
                                        </p:tav>
                                        <p:tav tm="100000">
                                          <p:val>
                                            <p:strVal val="#ppt_y"/>
                                          </p:val>
                                        </p:tav>
                                      </p:tavLst>
                                    </p:anim>
                                  </p:childTnLst>
                                </p:cTn>
                              </p:par>
                              <p:par>
                                <p:cTn id="13" presetID="2" presetClass="entr" presetSubtype="8" decel="100000" fill="hold" grpId="0" nodeType="withEffect">
                                  <p:stCondLst>
                                    <p:cond delay="0"/>
                                  </p:stCondLst>
                                  <p:childTnLst>
                                    <p:set>
                                      <p:cBhvr>
                                        <p:cTn id="14" dur="1" fill="hold">
                                          <p:stCondLst>
                                            <p:cond delay="0"/>
                                          </p:stCondLst>
                                        </p:cTn>
                                        <p:tgtEl>
                                          <p:spTgt spid="10"/>
                                        </p:tgtEl>
                                        <p:attrNameLst>
                                          <p:attrName>style.visibility</p:attrName>
                                        </p:attrNameLst>
                                      </p:cBhvr>
                                      <p:to>
                                        <p:strVal val="visible"/>
                                      </p:to>
                                    </p:set>
                                    <p:anim calcmode="lin" valueType="num">
                                      <p:cBhvr additive="base">
                                        <p:cTn id="15" dur="1250" fill="hold"/>
                                        <p:tgtEl>
                                          <p:spTgt spid="10"/>
                                        </p:tgtEl>
                                        <p:attrNameLst>
                                          <p:attrName>ppt_x</p:attrName>
                                        </p:attrNameLst>
                                      </p:cBhvr>
                                      <p:tavLst>
                                        <p:tav tm="0">
                                          <p:val>
                                            <p:strVal val="0-#ppt_w/2"/>
                                          </p:val>
                                        </p:tav>
                                        <p:tav tm="100000">
                                          <p:val>
                                            <p:strVal val="#ppt_x"/>
                                          </p:val>
                                        </p:tav>
                                      </p:tavLst>
                                    </p:anim>
                                    <p:anim calcmode="lin" valueType="num">
                                      <p:cBhvr additive="base">
                                        <p:cTn id="16" dur="1250" fill="hold"/>
                                        <p:tgtEl>
                                          <p:spTgt spid="10"/>
                                        </p:tgtEl>
                                        <p:attrNameLst>
                                          <p:attrName>ppt_y</p:attrName>
                                        </p:attrNameLst>
                                      </p:cBhvr>
                                      <p:tavLst>
                                        <p:tav tm="0">
                                          <p:val>
                                            <p:strVal val="#ppt_y"/>
                                          </p:val>
                                        </p:tav>
                                        <p:tav tm="100000">
                                          <p:val>
                                            <p:strVal val="#ppt_y"/>
                                          </p:val>
                                        </p:tav>
                                      </p:tavLst>
                                    </p:anim>
                                  </p:childTnLst>
                                </p:cTn>
                              </p:par>
                              <p:par>
                                <p:cTn id="17" presetID="2" presetClass="entr" presetSubtype="8" decel="100000"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1250" fill="hold"/>
                                        <p:tgtEl>
                                          <p:spTgt spid="12"/>
                                        </p:tgtEl>
                                        <p:attrNameLst>
                                          <p:attrName>ppt_x</p:attrName>
                                        </p:attrNameLst>
                                      </p:cBhvr>
                                      <p:tavLst>
                                        <p:tav tm="0">
                                          <p:val>
                                            <p:strVal val="0-#ppt_w/2"/>
                                          </p:val>
                                        </p:tav>
                                        <p:tav tm="100000">
                                          <p:val>
                                            <p:strVal val="#ppt_x"/>
                                          </p:val>
                                        </p:tav>
                                      </p:tavLst>
                                    </p:anim>
                                    <p:anim calcmode="lin" valueType="num">
                                      <p:cBhvr additive="base">
                                        <p:cTn id="20" dur="1250" fill="hold"/>
                                        <p:tgtEl>
                                          <p:spTgt spid="1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0" grpId="0"/>
      <p:bldP spid="12" grpId="0" animBg="1"/>
      <p:bldP spid="9" grpId="0" animBg="1"/>
    </p:bld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Spreker">
    <p:spTree>
      <p:nvGrpSpPr>
        <p:cNvPr id="1" name=""/>
        <p:cNvGrpSpPr/>
        <p:nvPr/>
      </p:nvGrpSpPr>
      <p:grpSpPr>
        <a:xfrm>
          <a:off x="0" y="0"/>
          <a:ext cx="0" cy="0"/>
          <a:chOff x="0" y="0"/>
          <a:chExt cx="0" cy="0"/>
        </a:xfrm>
      </p:grpSpPr>
      <p:sp>
        <p:nvSpPr>
          <p:cNvPr id="28" name="Rechthoek 27">
            <a:extLst>
              <a:ext uri="{FF2B5EF4-FFF2-40B4-BE49-F238E27FC236}">
                <a16:creationId xmlns:a16="http://schemas.microsoft.com/office/drawing/2014/main" id="{6BD98ADB-A4AA-4436-96A1-2D3790BA2BA1}"/>
              </a:ext>
            </a:extLst>
          </p:cNvPr>
          <p:cNvSpPr/>
          <p:nvPr userDrawn="1"/>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62" name="Rechthoek 161">
            <a:extLst>
              <a:ext uri="{FF2B5EF4-FFF2-40B4-BE49-F238E27FC236}">
                <a16:creationId xmlns:a16="http://schemas.microsoft.com/office/drawing/2014/main" id="{D317CA95-7933-4E8F-99A3-DC4B2277342C}"/>
              </a:ext>
            </a:extLst>
          </p:cNvPr>
          <p:cNvSpPr/>
          <p:nvPr userDrawn="1"/>
        </p:nvSpPr>
        <p:spPr>
          <a:xfrm>
            <a:off x="0" y="5798820"/>
            <a:ext cx="12192000" cy="340042"/>
          </a:xfrm>
          <a:prstGeom prst="rect">
            <a:avLst/>
          </a:prstGeom>
          <a:gradFill>
            <a:gsLst>
              <a:gs pos="0">
                <a:schemeClr val="tx1">
                  <a:alpha val="0"/>
                </a:schemeClr>
              </a:gs>
              <a:gs pos="68500">
                <a:srgbClr val="000000">
                  <a:alpha val="2000"/>
                </a:srgbClr>
              </a:gs>
              <a:gs pos="100000">
                <a:schemeClr val="tx1">
                  <a:alpha val="5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 name="Tijdelijke aanduiding voor datum 3"/>
          <p:cNvSpPr>
            <a:spLocks noGrp="1"/>
          </p:cNvSpPr>
          <p:nvPr>
            <p:ph type="dt" sz="half" idx="10"/>
          </p:nvPr>
        </p:nvSpPr>
        <p:spPr/>
        <p:txBody>
          <a:bodyPr/>
          <a:lstStyle/>
          <a:p>
            <a:fld id="{38DF3306-91C7-449A-9284-C514D459B084}" type="datetime1">
              <a:rPr lang="nl-NL" smtClean="0"/>
              <a:t>24-10-2024</a:t>
            </a:fld>
            <a:endParaRPr lang="nl-NL"/>
          </a:p>
        </p:txBody>
      </p:sp>
      <p:sp>
        <p:nvSpPr>
          <p:cNvPr id="6" name="Tijdelijke aanduiding voor dianummer 5"/>
          <p:cNvSpPr>
            <a:spLocks noGrp="1"/>
          </p:cNvSpPr>
          <p:nvPr>
            <p:ph type="sldNum" sz="quarter" idx="12"/>
          </p:nvPr>
        </p:nvSpPr>
        <p:spPr/>
        <p:txBody>
          <a:bodyPr/>
          <a:lstStyle/>
          <a:p>
            <a:fld id="{B502C9A5-716F-45E6-800B-D4D02CE26F90}" type="slidenum">
              <a:rPr lang="nl-NL" smtClean="0"/>
              <a:t>‹nr.›</a:t>
            </a:fld>
            <a:endParaRPr lang="nl-NL"/>
          </a:p>
        </p:txBody>
      </p:sp>
      <p:sp>
        <p:nvSpPr>
          <p:cNvPr id="49" name="Tekstvak 48">
            <a:extLst>
              <a:ext uri="{FF2B5EF4-FFF2-40B4-BE49-F238E27FC236}">
                <a16:creationId xmlns:a16="http://schemas.microsoft.com/office/drawing/2014/main" id="{5217BC3B-800D-42AD-8E9B-BF11483A222D}"/>
              </a:ext>
            </a:extLst>
          </p:cNvPr>
          <p:cNvSpPr txBox="1"/>
          <p:nvPr userDrawn="1"/>
        </p:nvSpPr>
        <p:spPr>
          <a:xfrm>
            <a:off x="0" y="-542757"/>
            <a:ext cx="1072730" cy="369332"/>
          </a:xfrm>
          <a:prstGeom prst="rect">
            <a:avLst/>
          </a:prstGeom>
          <a:solidFill>
            <a:schemeClr val="bg1"/>
          </a:solidFill>
        </p:spPr>
        <p:txBody>
          <a:bodyPr wrap="none" rtlCol="0">
            <a:spAutoFit/>
          </a:bodyPr>
          <a:lstStyle/>
          <a:p>
            <a:pPr algn="l"/>
            <a:r>
              <a:rPr lang="nl-NL" sz="1800" b="1" cap="all" spc="50" baseline="0">
                <a:solidFill>
                  <a:schemeClr val="accent2"/>
                </a:solidFill>
                <a:latin typeface="+mj-lt"/>
                <a:cs typeface="Calibri" panose="020F0502020204030204" pitchFamily="34" charset="0"/>
              </a:rPr>
              <a:t>Spreker</a:t>
            </a:r>
          </a:p>
        </p:txBody>
      </p:sp>
      <p:sp>
        <p:nvSpPr>
          <p:cNvPr id="68" name="Tijdelijke aanduiding voor tekst 67">
            <a:extLst>
              <a:ext uri="{FF2B5EF4-FFF2-40B4-BE49-F238E27FC236}">
                <a16:creationId xmlns:a16="http://schemas.microsoft.com/office/drawing/2014/main" id="{269ADEC7-7474-4BA3-9509-815B0765364A}"/>
              </a:ext>
            </a:extLst>
          </p:cNvPr>
          <p:cNvSpPr>
            <a:spLocks noGrp="1"/>
          </p:cNvSpPr>
          <p:nvPr>
            <p:ph type="body" sz="quarter" idx="17" hasCustomPrompt="1"/>
          </p:nvPr>
        </p:nvSpPr>
        <p:spPr>
          <a:xfrm>
            <a:off x="5574000" y="6343653"/>
            <a:ext cx="1044000" cy="316800"/>
          </a:xfrm>
          <a:custGeom>
            <a:avLst/>
            <a:gdLst>
              <a:gd name="connsiteX0" fmla="*/ 0 w 12192000"/>
              <a:gd name="connsiteY0" fmla="*/ 0 h 719137"/>
              <a:gd name="connsiteX1" fmla="*/ 12192000 w 12192000"/>
              <a:gd name="connsiteY1" fmla="*/ 0 h 719137"/>
              <a:gd name="connsiteX2" fmla="*/ 12192000 w 12192000"/>
              <a:gd name="connsiteY2" fmla="*/ 719137 h 719137"/>
              <a:gd name="connsiteX3" fmla="*/ 0 w 12192000"/>
              <a:gd name="connsiteY3" fmla="*/ 719137 h 719137"/>
            </a:gdLst>
            <a:ahLst/>
            <a:cxnLst>
              <a:cxn ang="0">
                <a:pos x="connsiteX0" y="connsiteY0"/>
              </a:cxn>
              <a:cxn ang="0">
                <a:pos x="connsiteX1" y="connsiteY1"/>
              </a:cxn>
              <a:cxn ang="0">
                <a:pos x="connsiteX2" y="connsiteY2"/>
              </a:cxn>
              <a:cxn ang="0">
                <a:pos x="connsiteX3" y="connsiteY3"/>
              </a:cxn>
            </a:cxnLst>
            <a:rect l="l" t="t" r="r" b="b"/>
            <a:pathLst>
              <a:path w="12192000" h="719137">
                <a:moveTo>
                  <a:pt x="0" y="0"/>
                </a:moveTo>
                <a:lnTo>
                  <a:pt x="12192000" y="0"/>
                </a:lnTo>
                <a:lnTo>
                  <a:pt x="12192000" y="719137"/>
                </a:lnTo>
                <a:lnTo>
                  <a:pt x="0" y="719137"/>
                </a:lnTo>
                <a:close/>
              </a:path>
            </a:pathLst>
          </a:custGeom>
          <a:blipFill>
            <a:blip r:embed="rId2" cstate="screen">
              <a:extLst>
                <a:ext uri="{28A0092B-C50C-407E-A947-70E740481C1C}">
                  <a14:useLocalDpi xmlns:a14="http://schemas.microsoft.com/office/drawing/2010/main"/>
                </a:ext>
              </a:extLst>
            </a:blip>
            <a:srcRect/>
            <a:stretch>
              <a:fillRect l="-185" r="-185"/>
            </a:stretch>
          </a:blipFill>
        </p:spPr>
        <p:txBody>
          <a:bodyPr wrap="square" anchor="b">
            <a:noAutofit/>
          </a:bodyPr>
          <a:lstStyle>
            <a:lvl1pPr marL="0" indent="0" algn="ctr">
              <a:buNone/>
              <a:defRPr sz="100">
                <a:solidFill>
                  <a:schemeClr val="tx1">
                    <a:alpha val="0"/>
                  </a:schemeClr>
                </a:solidFill>
              </a:defRPr>
            </a:lvl1pPr>
          </a:lstStyle>
          <a:p>
            <a:pPr lvl="0"/>
            <a:r>
              <a:rPr lang="en-US"/>
              <a:t>(</a:t>
            </a:r>
            <a:r>
              <a:rPr lang="en-US" err="1"/>
              <a:t>Niet</a:t>
            </a:r>
            <a:r>
              <a:rPr lang="en-US"/>
              <a:t> </a:t>
            </a:r>
            <a:r>
              <a:rPr lang="en-US" err="1"/>
              <a:t>verwijderen</a:t>
            </a:r>
            <a:r>
              <a:rPr lang="en-US"/>
              <a:t> </a:t>
            </a:r>
            <a:r>
              <a:rPr lang="en-US" err="1"/>
              <a:t>s.v.p.</a:t>
            </a:r>
            <a:r>
              <a:rPr lang="en-US"/>
              <a:t>)</a:t>
            </a:r>
            <a:endParaRPr lang="nl-NL"/>
          </a:p>
        </p:txBody>
      </p:sp>
      <p:sp>
        <p:nvSpPr>
          <p:cNvPr id="60" name="Rechthoek 59">
            <a:extLst>
              <a:ext uri="{FF2B5EF4-FFF2-40B4-BE49-F238E27FC236}">
                <a16:creationId xmlns:a16="http://schemas.microsoft.com/office/drawing/2014/main" id="{652AFF54-E4D2-4F4B-8EE6-8B022FEAAF36}"/>
              </a:ext>
            </a:extLst>
          </p:cNvPr>
          <p:cNvSpPr/>
          <p:nvPr userDrawn="1"/>
        </p:nvSpPr>
        <p:spPr>
          <a:xfrm>
            <a:off x="0" y="0"/>
            <a:ext cx="6096000" cy="6138863"/>
          </a:xfrm>
          <a:prstGeom prst="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53" name="Tijdelijke aanduiding voor afbeelding 8">
            <a:extLst>
              <a:ext uri="{FF2B5EF4-FFF2-40B4-BE49-F238E27FC236}">
                <a16:creationId xmlns:a16="http://schemas.microsoft.com/office/drawing/2014/main" id="{27489788-7523-4049-B6A4-83AEF6154017}"/>
              </a:ext>
            </a:extLst>
          </p:cNvPr>
          <p:cNvSpPr>
            <a:spLocks noGrp="1"/>
          </p:cNvSpPr>
          <p:nvPr>
            <p:ph type="pic" sz="quarter" idx="14" hasCustomPrompt="1"/>
          </p:nvPr>
        </p:nvSpPr>
        <p:spPr>
          <a:xfrm>
            <a:off x="704849" y="719137"/>
            <a:ext cx="6095999" cy="4700588"/>
          </a:xfrm>
          <a:prstGeom prst="rect">
            <a:avLst/>
          </a:prstGeom>
          <a:solidFill>
            <a:schemeClr val="bg1">
              <a:lumMod val="95000"/>
            </a:schemeClr>
          </a:solidFill>
        </p:spPr>
        <p:txBody>
          <a:bodyPr bIns="1620000" anchor="ctr"/>
          <a:lstStyle>
            <a:lvl1pPr marL="0" indent="0" algn="ctr">
              <a:lnSpc>
                <a:spcPct val="90000"/>
              </a:lnSpc>
              <a:spcBef>
                <a:spcPts val="0"/>
              </a:spcBef>
              <a:spcAft>
                <a:spcPts val="0"/>
              </a:spcAft>
              <a:buNone/>
              <a:defRPr sz="1500" i="1">
                <a:solidFill>
                  <a:schemeClr val="tx1">
                    <a:lumMod val="50000"/>
                    <a:lumOff val="50000"/>
                  </a:schemeClr>
                </a:solidFill>
              </a:defRPr>
            </a:lvl1pPr>
          </a:lstStyle>
          <a:p>
            <a:r>
              <a:rPr lang="nl-NL"/>
              <a:t>Klik op het onderstaand icoon </a:t>
            </a:r>
            <a:br>
              <a:rPr lang="nl-NL"/>
            </a:br>
            <a:r>
              <a:rPr lang="nl-NL"/>
              <a:t>om een foto in te voegen.</a:t>
            </a:r>
            <a:br>
              <a:rPr lang="nl-NL"/>
            </a:br>
            <a:br>
              <a:rPr lang="nl-NL"/>
            </a:br>
            <a:r>
              <a:rPr lang="nl-NL"/>
              <a:t>Meer hulp nodig? </a:t>
            </a:r>
            <a:br>
              <a:rPr lang="nl-NL"/>
            </a:br>
            <a:r>
              <a:rPr lang="nl-NL"/>
              <a:t>Aan de zijkanten van de dia's zijn instructies </a:t>
            </a:r>
            <a:br>
              <a:rPr lang="nl-NL"/>
            </a:br>
            <a:r>
              <a:rPr lang="nl-NL"/>
              <a:t>geplaatst voor verdere informatie.</a:t>
            </a:r>
          </a:p>
        </p:txBody>
      </p:sp>
      <p:sp>
        <p:nvSpPr>
          <p:cNvPr id="2" name="Titel 1"/>
          <p:cNvSpPr>
            <a:spLocks noGrp="1"/>
          </p:cNvSpPr>
          <p:nvPr>
            <p:ph type="title" hasCustomPrompt="1"/>
          </p:nvPr>
        </p:nvSpPr>
        <p:spPr>
          <a:xfrm>
            <a:off x="7250843" y="2327653"/>
            <a:ext cx="4236308" cy="607878"/>
          </a:xfrm>
        </p:spPr>
        <p:txBody>
          <a:bodyPr wrap="square">
            <a:normAutofit/>
          </a:bodyPr>
          <a:lstStyle>
            <a:lvl1pPr>
              <a:defRPr sz="3600" baseline="0"/>
            </a:lvl1pPr>
          </a:lstStyle>
          <a:p>
            <a:r>
              <a:rPr lang="nl-NL"/>
              <a:t>Plaats hier je naam</a:t>
            </a:r>
          </a:p>
        </p:txBody>
      </p:sp>
      <p:sp>
        <p:nvSpPr>
          <p:cNvPr id="59" name="Tijdelijke aanduiding voor tekst 6">
            <a:extLst>
              <a:ext uri="{FF2B5EF4-FFF2-40B4-BE49-F238E27FC236}">
                <a16:creationId xmlns:a16="http://schemas.microsoft.com/office/drawing/2014/main" id="{D7360A17-EFF8-465C-A6ED-F184C2DB50BD}"/>
              </a:ext>
            </a:extLst>
          </p:cNvPr>
          <p:cNvSpPr>
            <a:spLocks noGrp="1"/>
          </p:cNvSpPr>
          <p:nvPr>
            <p:ph type="body" sz="quarter" idx="16" hasCustomPrompt="1"/>
          </p:nvPr>
        </p:nvSpPr>
        <p:spPr>
          <a:xfrm>
            <a:off x="7250844" y="2939130"/>
            <a:ext cx="450000" cy="36000"/>
          </a:xfrm>
          <a:solidFill>
            <a:schemeClr val="accent1"/>
          </a:solidFill>
        </p:spPr>
        <p:txBody>
          <a:bodyPr anchor="b">
            <a:normAutofit/>
          </a:bodyPr>
          <a:lstStyle>
            <a:lvl1pPr marL="0" indent="0" algn="ctr">
              <a:buNone/>
              <a:defRPr sz="100">
                <a:solidFill>
                  <a:schemeClr val="tx1">
                    <a:alpha val="0"/>
                  </a:schemeClr>
                </a:solidFill>
              </a:defRPr>
            </a:lvl1pPr>
          </a:lstStyle>
          <a:p>
            <a:pPr lvl="0"/>
            <a:r>
              <a:rPr lang="en-US"/>
              <a:t>(</a:t>
            </a:r>
            <a:r>
              <a:rPr lang="en-US" err="1"/>
              <a:t>Niet</a:t>
            </a:r>
            <a:r>
              <a:rPr lang="en-US"/>
              <a:t> </a:t>
            </a:r>
            <a:r>
              <a:rPr lang="en-US" err="1"/>
              <a:t>verwijderen</a:t>
            </a:r>
            <a:r>
              <a:rPr lang="en-US"/>
              <a:t> </a:t>
            </a:r>
            <a:r>
              <a:rPr lang="en-US" err="1"/>
              <a:t>s.v.p.</a:t>
            </a:r>
            <a:r>
              <a:rPr lang="en-US"/>
              <a:t>)</a:t>
            </a:r>
            <a:endParaRPr lang="nl-NL"/>
          </a:p>
        </p:txBody>
      </p:sp>
      <p:sp>
        <p:nvSpPr>
          <p:cNvPr id="23" name="Tijdelijke aanduiding voor tekst 22">
            <a:extLst>
              <a:ext uri="{FF2B5EF4-FFF2-40B4-BE49-F238E27FC236}">
                <a16:creationId xmlns:a16="http://schemas.microsoft.com/office/drawing/2014/main" id="{5E83AEB6-DB3E-424F-BF57-3127DFC2F147}"/>
              </a:ext>
            </a:extLst>
          </p:cNvPr>
          <p:cNvSpPr>
            <a:spLocks noGrp="1"/>
          </p:cNvSpPr>
          <p:nvPr>
            <p:ph type="body" sz="quarter" idx="18" hasCustomPrompt="1"/>
          </p:nvPr>
        </p:nvSpPr>
        <p:spPr>
          <a:xfrm>
            <a:off x="7250113" y="3228109"/>
            <a:ext cx="4236308" cy="768517"/>
          </a:xfrm>
        </p:spPr>
        <p:txBody>
          <a:bodyPr/>
          <a:lstStyle>
            <a:lvl1pPr marL="0" indent="0">
              <a:lnSpc>
                <a:spcPct val="100000"/>
              </a:lnSpc>
              <a:spcBef>
                <a:spcPts val="0"/>
              </a:spcBef>
              <a:spcAft>
                <a:spcPts val="0"/>
              </a:spcAft>
              <a:buNone/>
              <a:defRPr i="1"/>
            </a:lvl1pPr>
          </a:lstStyle>
          <a:p>
            <a:pPr lvl="0"/>
            <a:r>
              <a:rPr lang="nl-NL"/>
              <a:t>Plaats hier een persoonlijke introductie, quote of beschrijving van je werkzaamheden, korte uitleg over het doel van de presentatie of quote</a:t>
            </a:r>
          </a:p>
        </p:txBody>
      </p:sp>
      <p:sp>
        <p:nvSpPr>
          <p:cNvPr id="73" name="Tijdelijke aanduiding voor tekst 22">
            <a:extLst>
              <a:ext uri="{FF2B5EF4-FFF2-40B4-BE49-F238E27FC236}">
                <a16:creationId xmlns:a16="http://schemas.microsoft.com/office/drawing/2014/main" id="{400FD265-24D6-4DAB-9F5C-99E4F9E94E42}"/>
              </a:ext>
            </a:extLst>
          </p:cNvPr>
          <p:cNvSpPr>
            <a:spLocks noGrp="1"/>
          </p:cNvSpPr>
          <p:nvPr>
            <p:ph type="body" sz="quarter" idx="19" hasCustomPrompt="1"/>
          </p:nvPr>
        </p:nvSpPr>
        <p:spPr>
          <a:xfrm>
            <a:off x="7250113" y="1815863"/>
            <a:ext cx="4236308" cy="443902"/>
          </a:xfrm>
        </p:spPr>
        <p:txBody>
          <a:bodyPr anchor="b"/>
          <a:lstStyle>
            <a:lvl1pPr marL="0" indent="0">
              <a:lnSpc>
                <a:spcPct val="90000"/>
              </a:lnSpc>
              <a:spcBef>
                <a:spcPts val="0"/>
              </a:spcBef>
              <a:spcAft>
                <a:spcPts val="0"/>
              </a:spcAft>
              <a:buNone/>
              <a:defRPr sz="1400" b="1" i="0">
                <a:solidFill>
                  <a:schemeClr val="tx1"/>
                </a:solidFill>
                <a:latin typeface="+mj-lt"/>
              </a:defRPr>
            </a:lvl1pPr>
          </a:lstStyle>
          <a:p>
            <a:pPr lvl="0"/>
            <a:r>
              <a:rPr lang="nl-NL"/>
              <a:t>Plaats hier je functie</a:t>
            </a:r>
            <a:br>
              <a:rPr lang="nl-NL"/>
            </a:br>
            <a:r>
              <a:rPr lang="nl-NL"/>
              <a:t>(Max. twee zinnen s.v.p.)</a:t>
            </a:r>
          </a:p>
        </p:txBody>
      </p:sp>
      <p:sp>
        <p:nvSpPr>
          <p:cNvPr id="74" name="Tijdelijke aanduiding voor tekst 6">
            <a:extLst>
              <a:ext uri="{FF2B5EF4-FFF2-40B4-BE49-F238E27FC236}">
                <a16:creationId xmlns:a16="http://schemas.microsoft.com/office/drawing/2014/main" id="{88FC0888-9A8A-4C90-BC97-18DBA0679248}"/>
              </a:ext>
            </a:extLst>
          </p:cNvPr>
          <p:cNvSpPr>
            <a:spLocks noGrp="1"/>
          </p:cNvSpPr>
          <p:nvPr>
            <p:ph type="body" sz="quarter" idx="20" hasCustomPrompt="1"/>
          </p:nvPr>
        </p:nvSpPr>
        <p:spPr>
          <a:xfrm>
            <a:off x="7250113" y="4112700"/>
            <a:ext cx="4236470" cy="3600"/>
          </a:xfrm>
          <a:solidFill>
            <a:schemeClr val="bg1">
              <a:lumMod val="85000"/>
            </a:schemeClr>
          </a:solidFill>
        </p:spPr>
        <p:txBody>
          <a:bodyPr anchor="b">
            <a:normAutofit/>
          </a:bodyPr>
          <a:lstStyle>
            <a:lvl1pPr marL="0" indent="0" algn="ctr">
              <a:buNone/>
              <a:defRPr sz="100">
                <a:solidFill>
                  <a:schemeClr val="tx1">
                    <a:alpha val="0"/>
                  </a:schemeClr>
                </a:solidFill>
              </a:defRPr>
            </a:lvl1pPr>
          </a:lstStyle>
          <a:p>
            <a:pPr lvl="0"/>
            <a:r>
              <a:rPr lang="en-US"/>
              <a:t>(</a:t>
            </a:r>
            <a:r>
              <a:rPr lang="en-US" err="1"/>
              <a:t>Niet</a:t>
            </a:r>
            <a:r>
              <a:rPr lang="en-US"/>
              <a:t> </a:t>
            </a:r>
            <a:r>
              <a:rPr lang="en-US" err="1"/>
              <a:t>verwijderen</a:t>
            </a:r>
            <a:r>
              <a:rPr lang="en-US"/>
              <a:t> </a:t>
            </a:r>
            <a:r>
              <a:rPr lang="en-US" err="1"/>
              <a:t>s.v.p.</a:t>
            </a:r>
            <a:r>
              <a:rPr lang="en-US"/>
              <a:t>)</a:t>
            </a:r>
            <a:endParaRPr lang="nl-NL"/>
          </a:p>
        </p:txBody>
      </p:sp>
      <p:sp>
        <p:nvSpPr>
          <p:cNvPr id="75" name="Tijdelijke aanduiding voor tekst 22">
            <a:extLst>
              <a:ext uri="{FF2B5EF4-FFF2-40B4-BE49-F238E27FC236}">
                <a16:creationId xmlns:a16="http://schemas.microsoft.com/office/drawing/2014/main" id="{6ED98436-47EF-41D4-8DAD-DB0E65EF0BB1}"/>
              </a:ext>
            </a:extLst>
          </p:cNvPr>
          <p:cNvSpPr>
            <a:spLocks noGrp="1"/>
          </p:cNvSpPr>
          <p:nvPr>
            <p:ph type="body" sz="quarter" idx="21" hasCustomPrompt="1"/>
          </p:nvPr>
        </p:nvSpPr>
        <p:spPr>
          <a:xfrm>
            <a:off x="7577138" y="4260165"/>
            <a:ext cx="3909284" cy="192832"/>
          </a:xfrm>
        </p:spPr>
        <p:txBody>
          <a:bodyPr anchor="ctr"/>
          <a:lstStyle>
            <a:lvl1pPr marL="0" indent="0">
              <a:buNone/>
              <a:defRPr sz="1200" i="1"/>
            </a:lvl1pPr>
          </a:lstStyle>
          <a:p>
            <a:pPr lvl="0"/>
            <a:r>
              <a:rPr lang="nl-NL"/>
              <a:t>Plaats hier je </a:t>
            </a:r>
            <a:r>
              <a:rPr lang="nl-NL" err="1"/>
              <a:t>linkedin</a:t>
            </a:r>
            <a:r>
              <a:rPr lang="nl-NL"/>
              <a:t> </a:t>
            </a:r>
            <a:r>
              <a:rPr lang="nl-NL" err="1"/>
              <a:t>url</a:t>
            </a:r>
            <a:endParaRPr lang="nl-NL"/>
          </a:p>
        </p:txBody>
      </p:sp>
      <p:sp>
        <p:nvSpPr>
          <p:cNvPr id="76" name="Tijdelijke aanduiding voor tekst 22">
            <a:extLst>
              <a:ext uri="{FF2B5EF4-FFF2-40B4-BE49-F238E27FC236}">
                <a16:creationId xmlns:a16="http://schemas.microsoft.com/office/drawing/2014/main" id="{4284ABF2-F9DE-4FDE-8510-0448624CA7D6}"/>
              </a:ext>
            </a:extLst>
          </p:cNvPr>
          <p:cNvSpPr>
            <a:spLocks noGrp="1"/>
          </p:cNvSpPr>
          <p:nvPr>
            <p:ph type="body" sz="quarter" idx="22" hasCustomPrompt="1"/>
          </p:nvPr>
        </p:nvSpPr>
        <p:spPr>
          <a:xfrm>
            <a:off x="7577138" y="4543763"/>
            <a:ext cx="3909284" cy="192832"/>
          </a:xfrm>
        </p:spPr>
        <p:txBody>
          <a:bodyPr anchor="ctr"/>
          <a:lstStyle>
            <a:lvl1pPr marL="0" indent="0">
              <a:buNone/>
              <a:defRPr sz="1200" i="1"/>
            </a:lvl1pPr>
          </a:lstStyle>
          <a:p>
            <a:pPr lvl="0"/>
            <a:r>
              <a:rPr lang="nl-NL"/>
              <a:t>Plaats hier je website</a:t>
            </a:r>
          </a:p>
        </p:txBody>
      </p:sp>
      <p:sp>
        <p:nvSpPr>
          <p:cNvPr id="77" name="Tijdelijke aanduiding voor tekst 22">
            <a:extLst>
              <a:ext uri="{FF2B5EF4-FFF2-40B4-BE49-F238E27FC236}">
                <a16:creationId xmlns:a16="http://schemas.microsoft.com/office/drawing/2014/main" id="{BC120DA1-E877-48E4-9C35-A89EE1772611}"/>
              </a:ext>
            </a:extLst>
          </p:cNvPr>
          <p:cNvSpPr>
            <a:spLocks noGrp="1"/>
          </p:cNvSpPr>
          <p:nvPr>
            <p:ph type="body" sz="quarter" idx="23" hasCustomPrompt="1"/>
          </p:nvPr>
        </p:nvSpPr>
        <p:spPr>
          <a:xfrm>
            <a:off x="7577138" y="4827360"/>
            <a:ext cx="3909284" cy="192832"/>
          </a:xfrm>
        </p:spPr>
        <p:txBody>
          <a:bodyPr anchor="ctr"/>
          <a:lstStyle>
            <a:lvl1pPr marL="0" indent="0">
              <a:buNone/>
              <a:defRPr sz="1200" i="1"/>
            </a:lvl1pPr>
          </a:lstStyle>
          <a:p>
            <a:pPr lvl="0"/>
            <a:r>
              <a:rPr lang="nl-NL"/>
              <a:t>Plaats hier je telefoonnummer</a:t>
            </a:r>
          </a:p>
        </p:txBody>
      </p:sp>
      <p:sp>
        <p:nvSpPr>
          <p:cNvPr id="79" name="Tijdelijke aanduiding voor tekst 78">
            <a:extLst>
              <a:ext uri="{FF2B5EF4-FFF2-40B4-BE49-F238E27FC236}">
                <a16:creationId xmlns:a16="http://schemas.microsoft.com/office/drawing/2014/main" id="{2A0F3C97-6266-450F-A26B-B971F2EDF527}"/>
              </a:ext>
            </a:extLst>
          </p:cNvPr>
          <p:cNvSpPr>
            <a:spLocks noGrp="1"/>
          </p:cNvSpPr>
          <p:nvPr>
            <p:ph type="body" sz="quarter" idx="24" hasCustomPrompt="1"/>
          </p:nvPr>
        </p:nvSpPr>
        <p:spPr>
          <a:xfrm>
            <a:off x="7250113" y="4260165"/>
            <a:ext cx="195286" cy="195286"/>
          </a:xfrm>
          <a:custGeom>
            <a:avLst/>
            <a:gdLst>
              <a:gd name="connsiteX0" fmla="*/ 0 w 12192000"/>
              <a:gd name="connsiteY0" fmla="*/ 0 h 719137"/>
              <a:gd name="connsiteX1" fmla="*/ 12192000 w 12192000"/>
              <a:gd name="connsiteY1" fmla="*/ 0 h 719137"/>
              <a:gd name="connsiteX2" fmla="*/ 12192000 w 12192000"/>
              <a:gd name="connsiteY2" fmla="*/ 719137 h 719137"/>
              <a:gd name="connsiteX3" fmla="*/ 0 w 12192000"/>
              <a:gd name="connsiteY3" fmla="*/ 719137 h 719137"/>
            </a:gdLst>
            <a:ahLst/>
            <a:cxnLst>
              <a:cxn ang="0">
                <a:pos x="connsiteX0" y="connsiteY0"/>
              </a:cxn>
              <a:cxn ang="0">
                <a:pos x="connsiteX1" y="connsiteY1"/>
              </a:cxn>
              <a:cxn ang="0">
                <a:pos x="connsiteX2" y="connsiteY2"/>
              </a:cxn>
              <a:cxn ang="0">
                <a:pos x="connsiteX3" y="connsiteY3"/>
              </a:cxn>
            </a:cxnLst>
            <a:rect l="l" t="t" r="r" b="b"/>
            <a:pathLst>
              <a:path w="12192000" h="719137">
                <a:moveTo>
                  <a:pt x="0" y="0"/>
                </a:moveTo>
                <a:lnTo>
                  <a:pt x="12192000" y="0"/>
                </a:lnTo>
                <a:lnTo>
                  <a:pt x="12192000" y="719137"/>
                </a:lnTo>
                <a:lnTo>
                  <a:pt x="0" y="719137"/>
                </a:lnTo>
                <a:close/>
              </a:path>
            </a:pathLst>
          </a:custGeom>
          <a:blipFill>
            <a:blip r:embed="rId3" cstate="screen">
              <a:extLst>
                <a:ext uri="{28A0092B-C50C-407E-A947-70E740481C1C}">
                  <a14:useLocalDpi xmlns:a14="http://schemas.microsoft.com/office/drawing/2010/main"/>
                </a:ext>
                <a:ext uri="{96DAC541-7B7A-43D3-8B79-37D633B846F1}">
                  <asvg:svgBlip xmlns:asvg="http://schemas.microsoft.com/office/drawing/2016/SVG/main" r:embed="rId4"/>
                </a:ext>
              </a:extLst>
            </a:blip>
            <a:srcRect/>
            <a:stretch>
              <a:fillRect/>
            </a:stretch>
          </a:blipFill>
        </p:spPr>
        <p:txBody>
          <a:bodyPr wrap="square" anchor="b">
            <a:noAutofit/>
          </a:bodyPr>
          <a:lstStyle>
            <a:lvl1pPr marL="0" indent="0" algn="ctr">
              <a:buNone/>
              <a:defRPr sz="100">
                <a:solidFill>
                  <a:schemeClr val="tx1">
                    <a:alpha val="0"/>
                  </a:schemeClr>
                </a:solidFill>
              </a:defRPr>
            </a:lvl1pPr>
          </a:lstStyle>
          <a:p>
            <a:pPr lvl="0"/>
            <a:r>
              <a:rPr lang="en-US"/>
              <a:t>(</a:t>
            </a:r>
            <a:r>
              <a:rPr lang="en-US" err="1"/>
              <a:t>Niet</a:t>
            </a:r>
            <a:r>
              <a:rPr lang="en-US"/>
              <a:t> </a:t>
            </a:r>
            <a:r>
              <a:rPr lang="en-US" err="1"/>
              <a:t>verwijderen</a:t>
            </a:r>
            <a:r>
              <a:rPr lang="en-US"/>
              <a:t> </a:t>
            </a:r>
            <a:r>
              <a:rPr lang="en-US" err="1"/>
              <a:t>s.v.p.</a:t>
            </a:r>
            <a:r>
              <a:rPr lang="en-US"/>
              <a:t>)</a:t>
            </a:r>
            <a:endParaRPr lang="nl-NL"/>
          </a:p>
        </p:txBody>
      </p:sp>
      <p:sp>
        <p:nvSpPr>
          <p:cNvPr id="80" name="Tijdelijke aanduiding voor tekst 79">
            <a:extLst>
              <a:ext uri="{FF2B5EF4-FFF2-40B4-BE49-F238E27FC236}">
                <a16:creationId xmlns:a16="http://schemas.microsoft.com/office/drawing/2014/main" id="{F828C4E6-78B0-4093-A936-FCB11CD9082B}"/>
              </a:ext>
            </a:extLst>
          </p:cNvPr>
          <p:cNvSpPr>
            <a:spLocks noGrp="1"/>
          </p:cNvSpPr>
          <p:nvPr>
            <p:ph type="body" sz="quarter" idx="25" hasCustomPrompt="1"/>
          </p:nvPr>
        </p:nvSpPr>
        <p:spPr>
          <a:xfrm>
            <a:off x="7250113" y="4543497"/>
            <a:ext cx="195286" cy="195286"/>
          </a:xfrm>
          <a:custGeom>
            <a:avLst/>
            <a:gdLst>
              <a:gd name="connsiteX0" fmla="*/ 0 w 12192000"/>
              <a:gd name="connsiteY0" fmla="*/ 0 h 719137"/>
              <a:gd name="connsiteX1" fmla="*/ 12192000 w 12192000"/>
              <a:gd name="connsiteY1" fmla="*/ 0 h 719137"/>
              <a:gd name="connsiteX2" fmla="*/ 12192000 w 12192000"/>
              <a:gd name="connsiteY2" fmla="*/ 719137 h 719137"/>
              <a:gd name="connsiteX3" fmla="*/ 0 w 12192000"/>
              <a:gd name="connsiteY3" fmla="*/ 719137 h 719137"/>
            </a:gdLst>
            <a:ahLst/>
            <a:cxnLst>
              <a:cxn ang="0">
                <a:pos x="connsiteX0" y="connsiteY0"/>
              </a:cxn>
              <a:cxn ang="0">
                <a:pos x="connsiteX1" y="connsiteY1"/>
              </a:cxn>
              <a:cxn ang="0">
                <a:pos x="connsiteX2" y="connsiteY2"/>
              </a:cxn>
              <a:cxn ang="0">
                <a:pos x="connsiteX3" y="connsiteY3"/>
              </a:cxn>
            </a:cxnLst>
            <a:rect l="l" t="t" r="r" b="b"/>
            <a:pathLst>
              <a:path w="12192000" h="719137">
                <a:moveTo>
                  <a:pt x="0" y="0"/>
                </a:moveTo>
                <a:lnTo>
                  <a:pt x="12192000" y="0"/>
                </a:lnTo>
                <a:lnTo>
                  <a:pt x="12192000" y="719137"/>
                </a:lnTo>
                <a:lnTo>
                  <a:pt x="0" y="719137"/>
                </a:lnTo>
                <a:close/>
              </a:path>
            </a:pathLst>
          </a:custGeom>
          <a:blipFill>
            <a:blip r:embed="rId5" cstate="screen">
              <a:extLst>
                <a:ext uri="{28A0092B-C50C-407E-A947-70E740481C1C}">
                  <a14:useLocalDpi xmlns:a14="http://schemas.microsoft.com/office/drawing/2010/main"/>
                </a:ext>
                <a:ext uri="{96DAC541-7B7A-43D3-8B79-37D633B846F1}">
                  <asvg:svgBlip xmlns:asvg="http://schemas.microsoft.com/office/drawing/2016/SVG/main" r:embed="rId6"/>
                </a:ext>
              </a:extLst>
            </a:blip>
            <a:srcRect/>
            <a:stretch>
              <a:fillRect t="5078" b="5078"/>
            </a:stretch>
          </a:blipFill>
        </p:spPr>
        <p:txBody>
          <a:bodyPr wrap="square" anchor="b">
            <a:noAutofit/>
          </a:bodyPr>
          <a:lstStyle>
            <a:lvl1pPr marL="0" indent="0" algn="ctr">
              <a:buNone/>
              <a:defRPr sz="100">
                <a:solidFill>
                  <a:schemeClr val="tx1">
                    <a:alpha val="0"/>
                  </a:schemeClr>
                </a:solidFill>
              </a:defRPr>
            </a:lvl1pPr>
          </a:lstStyle>
          <a:p>
            <a:pPr lvl="0"/>
            <a:r>
              <a:rPr lang="en-US"/>
              <a:t>(</a:t>
            </a:r>
            <a:r>
              <a:rPr lang="en-US" err="1"/>
              <a:t>Niet</a:t>
            </a:r>
            <a:r>
              <a:rPr lang="en-US"/>
              <a:t> </a:t>
            </a:r>
            <a:r>
              <a:rPr lang="en-US" err="1"/>
              <a:t>verwijderen</a:t>
            </a:r>
            <a:r>
              <a:rPr lang="en-US"/>
              <a:t> </a:t>
            </a:r>
            <a:r>
              <a:rPr lang="en-US" err="1"/>
              <a:t>s.v.p.</a:t>
            </a:r>
            <a:r>
              <a:rPr lang="en-US"/>
              <a:t>)</a:t>
            </a:r>
            <a:endParaRPr lang="nl-NL"/>
          </a:p>
        </p:txBody>
      </p:sp>
      <p:sp>
        <p:nvSpPr>
          <p:cNvPr id="81" name="Tijdelijke aanduiding voor tekst 80">
            <a:extLst>
              <a:ext uri="{FF2B5EF4-FFF2-40B4-BE49-F238E27FC236}">
                <a16:creationId xmlns:a16="http://schemas.microsoft.com/office/drawing/2014/main" id="{AA334532-1935-4CEE-9AA9-C8C5C5F64C45}"/>
              </a:ext>
            </a:extLst>
          </p:cNvPr>
          <p:cNvSpPr>
            <a:spLocks noGrp="1"/>
          </p:cNvSpPr>
          <p:nvPr>
            <p:ph type="body" sz="quarter" idx="26" hasCustomPrompt="1"/>
          </p:nvPr>
        </p:nvSpPr>
        <p:spPr>
          <a:xfrm>
            <a:off x="7250113" y="4826829"/>
            <a:ext cx="195286" cy="195286"/>
          </a:xfrm>
          <a:custGeom>
            <a:avLst/>
            <a:gdLst>
              <a:gd name="connsiteX0" fmla="*/ 0 w 12192000"/>
              <a:gd name="connsiteY0" fmla="*/ 0 h 719137"/>
              <a:gd name="connsiteX1" fmla="*/ 12192000 w 12192000"/>
              <a:gd name="connsiteY1" fmla="*/ 0 h 719137"/>
              <a:gd name="connsiteX2" fmla="*/ 12192000 w 12192000"/>
              <a:gd name="connsiteY2" fmla="*/ 719137 h 719137"/>
              <a:gd name="connsiteX3" fmla="*/ 0 w 12192000"/>
              <a:gd name="connsiteY3" fmla="*/ 719137 h 719137"/>
            </a:gdLst>
            <a:ahLst/>
            <a:cxnLst>
              <a:cxn ang="0">
                <a:pos x="connsiteX0" y="connsiteY0"/>
              </a:cxn>
              <a:cxn ang="0">
                <a:pos x="connsiteX1" y="connsiteY1"/>
              </a:cxn>
              <a:cxn ang="0">
                <a:pos x="connsiteX2" y="connsiteY2"/>
              </a:cxn>
              <a:cxn ang="0">
                <a:pos x="connsiteX3" y="connsiteY3"/>
              </a:cxn>
            </a:cxnLst>
            <a:rect l="l" t="t" r="r" b="b"/>
            <a:pathLst>
              <a:path w="12192000" h="719137">
                <a:moveTo>
                  <a:pt x="0" y="0"/>
                </a:moveTo>
                <a:lnTo>
                  <a:pt x="12192000" y="0"/>
                </a:lnTo>
                <a:lnTo>
                  <a:pt x="12192000" y="719137"/>
                </a:lnTo>
                <a:lnTo>
                  <a:pt x="0" y="719137"/>
                </a:lnTo>
                <a:close/>
              </a:path>
            </a:pathLst>
          </a:custGeom>
          <a:blipFill>
            <a:blip r:embed="rId7" cstate="screen">
              <a:extLst>
                <a:ext uri="{28A0092B-C50C-407E-A947-70E740481C1C}">
                  <a14:useLocalDpi xmlns:a14="http://schemas.microsoft.com/office/drawing/2010/main"/>
                </a:ext>
                <a:ext uri="{96DAC541-7B7A-43D3-8B79-37D633B846F1}">
                  <asvg:svgBlip xmlns:asvg="http://schemas.microsoft.com/office/drawing/2016/SVG/main" r:embed="rId8"/>
                </a:ext>
              </a:extLst>
            </a:blip>
            <a:srcRect/>
            <a:stretch>
              <a:fillRect/>
            </a:stretch>
          </a:blipFill>
        </p:spPr>
        <p:txBody>
          <a:bodyPr wrap="square" anchor="b">
            <a:noAutofit/>
          </a:bodyPr>
          <a:lstStyle>
            <a:lvl1pPr marL="0" indent="0" algn="ctr">
              <a:buNone/>
              <a:defRPr sz="100">
                <a:solidFill>
                  <a:schemeClr val="tx1">
                    <a:alpha val="0"/>
                  </a:schemeClr>
                </a:solidFill>
              </a:defRPr>
            </a:lvl1pPr>
          </a:lstStyle>
          <a:p>
            <a:pPr lvl="0"/>
            <a:r>
              <a:rPr lang="en-US"/>
              <a:t>(</a:t>
            </a:r>
            <a:r>
              <a:rPr lang="en-US" err="1"/>
              <a:t>Niet</a:t>
            </a:r>
            <a:r>
              <a:rPr lang="en-US"/>
              <a:t> </a:t>
            </a:r>
            <a:r>
              <a:rPr lang="en-US" err="1"/>
              <a:t>verwijderen</a:t>
            </a:r>
            <a:r>
              <a:rPr lang="en-US"/>
              <a:t> </a:t>
            </a:r>
            <a:r>
              <a:rPr lang="en-US" err="1"/>
              <a:t>s.v.p.</a:t>
            </a:r>
            <a:r>
              <a:rPr lang="en-US"/>
              <a:t>)</a:t>
            </a:r>
            <a:endParaRPr lang="nl-NL"/>
          </a:p>
        </p:txBody>
      </p:sp>
      <p:grpSp>
        <p:nvGrpSpPr>
          <p:cNvPr id="86" name="Instructie">
            <a:extLst>
              <a:ext uri="{FF2B5EF4-FFF2-40B4-BE49-F238E27FC236}">
                <a16:creationId xmlns:a16="http://schemas.microsoft.com/office/drawing/2014/main" id="{93414CF3-DEDF-4C03-8B4A-7DAF89DB227B}"/>
              </a:ext>
            </a:extLst>
          </p:cNvPr>
          <p:cNvGrpSpPr/>
          <p:nvPr userDrawn="1"/>
        </p:nvGrpSpPr>
        <p:grpSpPr>
          <a:xfrm>
            <a:off x="-3631765" y="-99300"/>
            <a:ext cx="3391307" cy="7056601"/>
            <a:chOff x="12441539" y="-99300"/>
            <a:chExt cx="3391307" cy="7056601"/>
          </a:xfrm>
        </p:grpSpPr>
        <p:sp>
          <p:nvSpPr>
            <p:cNvPr id="87" name="Rechthoek 86">
              <a:extLst>
                <a:ext uri="{FF2B5EF4-FFF2-40B4-BE49-F238E27FC236}">
                  <a16:creationId xmlns:a16="http://schemas.microsoft.com/office/drawing/2014/main" id="{B78CBC64-DF51-4DCA-948A-59D1D4E4401A}"/>
                </a:ext>
              </a:extLst>
            </p:cNvPr>
            <p:cNvSpPr/>
            <p:nvPr userDrawn="1"/>
          </p:nvSpPr>
          <p:spPr>
            <a:xfrm>
              <a:off x="12441539" y="-99300"/>
              <a:ext cx="3391307" cy="7056601"/>
            </a:xfrm>
            <a:prstGeom prst="rect">
              <a:avLst/>
            </a:prstGeom>
            <a:solidFill>
              <a:schemeClr val="bg1">
                <a:lumMod val="95000"/>
              </a:schemeClr>
            </a:solidFill>
            <a:ln w="317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108000" rIns="108000" bIns="108000" numCol="1" spcCol="0" rtlCol="0" fromWordArt="0" anchor="ctr" anchorCtr="0" forceAA="0" compatLnSpc="1">
              <a:prstTxWarp prst="textNoShape">
                <a:avLst/>
              </a:prstTxWarp>
              <a:noAutofit/>
            </a:bodyPr>
            <a:lstStyle/>
            <a:p>
              <a:pPr algn="l">
                <a:lnSpc>
                  <a:spcPct val="90000"/>
                </a:lnSpc>
                <a:spcBef>
                  <a:spcPts val="600"/>
                </a:spcBef>
                <a:spcAft>
                  <a:spcPts val="600"/>
                </a:spcAft>
              </a:pPr>
              <a:endParaRPr lang="nl-NL" sz="1400" b="0" cap="all" baseline="0">
                <a:solidFill>
                  <a:schemeClr val="bg1"/>
                </a:solidFill>
                <a:latin typeface="Calibri" panose="020F0502020204030204" pitchFamily="34" charset="0"/>
                <a:cs typeface="Calibri" panose="020F0502020204030204" pitchFamily="34" charset="0"/>
              </a:endParaRPr>
            </a:p>
          </p:txBody>
        </p:sp>
        <p:sp>
          <p:nvSpPr>
            <p:cNvPr id="88" name="Ovaal 87">
              <a:extLst>
                <a:ext uri="{FF2B5EF4-FFF2-40B4-BE49-F238E27FC236}">
                  <a16:creationId xmlns:a16="http://schemas.microsoft.com/office/drawing/2014/main" id="{5C588073-7924-4C29-80B8-1212BB6F1F99}"/>
                </a:ext>
              </a:extLst>
            </p:cNvPr>
            <p:cNvSpPr/>
            <p:nvPr userDrawn="1"/>
          </p:nvSpPr>
          <p:spPr>
            <a:xfrm>
              <a:off x="15501708" y="5972924"/>
              <a:ext cx="230835" cy="230835"/>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180000" rIns="180000" bIns="180000" numCol="1" spcCol="0" rtlCol="0" fromWordArt="0" anchor="ctr" anchorCtr="0" forceAA="0" compatLnSpc="1">
              <a:prstTxWarp prst="textNoShape">
                <a:avLst/>
              </a:prstTxWarp>
              <a:noAutofit/>
            </a:bodyPr>
            <a:lstStyle/>
            <a:p>
              <a:pPr algn="ctr">
                <a:lnSpc>
                  <a:spcPct val="90000"/>
                </a:lnSpc>
                <a:spcBef>
                  <a:spcPts val="600"/>
                </a:spcBef>
                <a:spcAft>
                  <a:spcPts val="600"/>
                </a:spcAft>
              </a:pPr>
              <a:endParaRPr lang="nl-NL" sz="1800" b="0" cap="all" baseline="0" err="1">
                <a:solidFill>
                  <a:srgbClr val="211F26"/>
                </a:solidFill>
                <a:latin typeface="Calibri" panose="020F0502020204030204" pitchFamily="34" charset="0"/>
                <a:cs typeface="Calibri" panose="020F0502020204030204" pitchFamily="34" charset="0"/>
              </a:endParaRPr>
            </a:p>
          </p:txBody>
        </p:sp>
        <p:sp>
          <p:nvSpPr>
            <p:cNvPr id="89" name="Graphic 163" descr="Informatie">
              <a:extLst>
                <a:ext uri="{FF2B5EF4-FFF2-40B4-BE49-F238E27FC236}">
                  <a16:creationId xmlns:a16="http://schemas.microsoft.com/office/drawing/2014/main" id="{31CEC325-DBA3-4659-88C4-C68AEA43552F}"/>
                </a:ext>
              </a:extLst>
            </p:cNvPr>
            <p:cNvSpPr/>
            <p:nvPr userDrawn="1"/>
          </p:nvSpPr>
          <p:spPr>
            <a:xfrm>
              <a:off x="15483348" y="5954564"/>
              <a:ext cx="267555" cy="267555"/>
            </a:xfrm>
            <a:custGeom>
              <a:avLst/>
              <a:gdLst>
                <a:gd name="connsiteX0" fmla="*/ 145860 w 291719"/>
                <a:gd name="connsiteY0" fmla="*/ 0 h 291719"/>
                <a:gd name="connsiteX1" fmla="*/ 0 w 291719"/>
                <a:gd name="connsiteY1" fmla="*/ 145860 h 291719"/>
                <a:gd name="connsiteX2" fmla="*/ 145860 w 291719"/>
                <a:gd name="connsiteY2" fmla="*/ 291720 h 291719"/>
                <a:gd name="connsiteX3" fmla="*/ 291720 w 291719"/>
                <a:gd name="connsiteY3" fmla="*/ 145860 h 291719"/>
                <a:gd name="connsiteX4" fmla="*/ 145860 w 291719"/>
                <a:gd name="connsiteY4" fmla="*/ 0 h 291719"/>
                <a:gd name="connsiteX5" fmla="*/ 138183 w 291719"/>
                <a:gd name="connsiteY5" fmla="*/ 38384 h 291719"/>
                <a:gd name="connsiteX6" fmla="*/ 157375 w 291719"/>
                <a:gd name="connsiteY6" fmla="*/ 57576 h 291719"/>
                <a:gd name="connsiteX7" fmla="*/ 138183 w 291719"/>
                <a:gd name="connsiteY7" fmla="*/ 76768 h 291719"/>
                <a:gd name="connsiteX8" fmla="*/ 118991 w 291719"/>
                <a:gd name="connsiteY8" fmla="*/ 57576 h 291719"/>
                <a:gd name="connsiteX9" fmla="*/ 138183 w 291719"/>
                <a:gd name="connsiteY9" fmla="*/ 38384 h 291719"/>
                <a:gd name="connsiteX10" fmla="*/ 184244 w 291719"/>
                <a:gd name="connsiteY10" fmla="*/ 253336 h 291719"/>
                <a:gd name="connsiteX11" fmla="*/ 107476 w 291719"/>
                <a:gd name="connsiteY11" fmla="*/ 253336 h 291719"/>
                <a:gd name="connsiteX12" fmla="*/ 107476 w 291719"/>
                <a:gd name="connsiteY12" fmla="*/ 230305 h 291719"/>
                <a:gd name="connsiteX13" fmla="*/ 134345 w 291719"/>
                <a:gd name="connsiteY13" fmla="*/ 230305 h 291719"/>
                <a:gd name="connsiteX14" fmla="*/ 134345 w 291719"/>
                <a:gd name="connsiteY14" fmla="*/ 115153 h 291719"/>
                <a:gd name="connsiteX15" fmla="*/ 111314 w 291719"/>
                <a:gd name="connsiteY15" fmla="*/ 115153 h 291719"/>
                <a:gd name="connsiteX16" fmla="*/ 111314 w 291719"/>
                <a:gd name="connsiteY16" fmla="*/ 92122 h 291719"/>
                <a:gd name="connsiteX17" fmla="*/ 157375 w 291719"/>
                <a:gd name="connsiteY17" fmla="*/ 92122 h 291719"/>
                <a:gd name="connsiteX18" fmla="*/ 157375 w 291719"/>
                <a:gd name="connsiteY18" fmla="*/ 115153 h 291719"/>
                <a:gd name="connsiteX19" fmla="*/ 157375 w 291719"/>
                <a:gd name="connsiteY19" fmla="*/ 230305 h 291719"/>
                <a:gd name="connsiteX20" fmla="*/ 184244 w 291719"/>
                <a:gd name="connsiteY20" fmla="*/ 230305 h 291719"/>
                <a:gd name="connsiteX21" fmla="*/ 184244 w 291719"/>
                <a:gd name="connsiteY21" fmla="*/ 253336 h 2917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91719" h="291719">
                  <a:moveTo>
                    <a:pt x="145860" y="0"/>
                  </a:moveTo>
                  <a:cubicBezTo>
                    <a:pt x="65253" y="0"/>
                    <a:pt x="0" y="65253"/>
                    <a:pt x="0" y="145860"/>
                  </a:cubicBezTo>
                  <a:cubicBezTo>
                    <a:pt x="0" y="226467"/>
                    <a:pt x="65253" y="291720"/>
                    <a:pt x="145860" y="291720"/>
                  </a:cubicBezTo>
                  <a:cubicBezTo>
                    <a:pt x="226467" y="291720"/>
                    <a:pt x="291720" y="226467"/>
                    <a:pt x="291720" y="145860"/>
                  </a:cubicBezTo>
                  <a:cubicBezTo>
                    <a:pt x="291720" y="65253"/>
                    <a:pt x="226467" y="0"/>
                    <a:pt x="145860" y="0"/>
                  </a:cubicBezTo>
                  <a:close/>
                  <a:moveTo>
                    <a:pt x="138183" y="38384"/>
                  </a:moveTo>
                  <a:cubicBezTo>
                    <a:pt x="148931" y="38384"/>
                    <a:pt x="157375" y="46829"/>
                    <a:pt x="157375" y="57576"/>
                  </a:cubicBezTo>
                  <a:cubicBezTo>
                    <a:pt x="157375" y="68324"/>
                    <a:pt x="148931" y="76768"/>
                    <a:pt x="138183" y="76768"/>
                  </a:cubicBezTo>
                  <a:cubicBezTo>
                    <a:pt x="127435" y="76768"/>
                    <a:pt x="118991" y="68324"/>
                    <a:pt x="118991" y="57576"/>
                  </a:cubicBezTo>
                  <a:cubicBezTo>
                    <a:pt x="118991" y="46829"/>
                    <a:pt x="127435" y="38384"/>
                    <a:pt x="138183" y="38384"/>
                  </a:cubicBezTo>
                  <a:close/>
                  <a:moveTo>
                    <a:pt x="184244" y="253336"/>
                  </a:moveTo>
                  <a:lnTo>
                    <a:pt x="107476" y="253336"/>
                  </a:lnTo>
                  <a:lnTo>
                    <a:pt x="107476" y="230305"/>
                  </a:lnTo>
                  <a:lnTo>
                    <a:pt x="134345" y="230305"/>
                  </a:lnTo>
                  <a:lnTo>
                    <a:pt x="134345" y="115153"/>
                  </a:lnTo>
                  <a:lnTo>
                    <a:pt x="111314" y="115153"/>
                  </a:lnTo>
                  <a:lnTo>
                    <a:pt x="111314" y="92122"/>
                  </a:lnTo>
                  <a:lnTo>
                    <a:pt x="157375" y="92122"/>
                  </a:lnTo>
                  <a:lnTo>
                    <a:pt x="157375" y="115153"/>
                  </a:lnTo>
                  <a:lnTo>
                    <a:pt x="157375" y="230305"/>
                  </a:lnTo>
                  <a:lnTo>
                    <a:pt x="184244" y="230305"/>
                  </a:lnTo>
                  <a:lnTo>
                    <a:pt x="184244" y="253336"/>
                  </a:lnTo>
                  <a:close/>
                </a:path>
              </a:pathLst>
            </a:custGeom>
            <a:solidFill>
              <a:schemeClr val="tx1"/>
            </a:solidFill>
            <a:ln w="3770" cap="flat">
              <a:noFill/>
              <a:prstDash val="solid"/>
              <a:miter/>
            </a:ln>
          </p:spPr>
          <p:txBody>
            <a:bodyPr rtlCol="0" anchor="ctr"/>
            <a:lstStyle/>
            <a:p>
              <a:endParaRPr lang="nl-NL" sz="2000" b="0">
                <a:solidFill>
                  <a:srgbClr val="211F26"/>
                </a:solidFill>
                <a:latin typeface="Calibri" panose="020F0502020204030204" pitchFamily="34" charset="0"/>
                <a:cs typeface="Calibri" panose="020F0502020204030204" pitchFamily="34" charset="0"/>
              </a:endParaRPr>
            </a:p>
          </p:txBody>
        </p:sp>
        <p:sp>
          <p:nvSpPr>
            <p:cNvPr id="90" name="Rechthoek 89">
              <a:extLst>
                <a:ext uri="{FF2B5EF4-FFF2-40B4-BE49-F238E27FC236}">
                  <a16:creationId xmlns:a16="http://schemas.microsoft.com/office/drawing/2014/main" id="{3D42EC5F-45C0-4541-B548-F3743095575B}"/>
                </a:ext>
              </a:extLst>
            </p:cNvPr>
            <p:cNvSpPr/>
            <p:nvPr userDrawn="1"/>
          </p:nvSpPr>
          <p:spPr>
            <a:xfrm>
              <a:off x="12556139" y="6175639"/>
              <a:ext cx="3194764" cy="682362"/>
            </a:xfrm>
            <a:prstGeom prst="rect">
              <a:avLst/>
            </a:prstGeom>
            <a:noFill/>
            <a:ln w="25400" cap="flat" cmpd="sng" algn="ctr">
              <a:noFill/>
              <a:prstDash val="solid"/>
            </a:ln>
            <a:effectLst/>
          </p:spPr>
          <p:txBody>
            <a:bodyPr lIns="0" tIns="0" rIns="0" bIns="0" rtlCol="0" anchor="t"/>
            <a:lstStyle/>
            <a:p>
              <a:pPr marL="0" marR="0" lvl="0" indent="0" algn="l" defTabSz="914400" rtl="0" eaLnBrk="1" fontAlgn="auto" latinLnBrk="0" hangingPunct="1">
                <a:lnSpc>
                  <a:spcPct val="90000"/>
                </a:lnSpc>
                <a:spcBef>
                  <a:spcPts val="600"/>
                </a:spcBef>
                <a:spcAft>
                  <a:spcPts val="600"/>
                </a:spcAft>
                <a:buClrTx/>
                <a:buSzTx/>
                <a:buFontTx/>
                <a:buNone/>
                <a:tabLst/>
                <a:defRPr/>
              </a:pPr>
              <a:r>
                <a:rPr kumimoji="0" lang="nl-NL" sz="1200" b="1" i="0" u="none" strike="noStrike" kern="0" cap="none" spc="0" normalizeH="0" baseline="0" noProof="0">
                  <a:ln>
                    <a:noFill/>
                  </a:ln>
                  <a:solidFill>
                    <a:srgbClr val="211F26"/>
                  </a:solidFill>
                  <a:effectLst/>
                  <a:uLnTx/>
                  <a:uFillTx/>
                  <a:latin typeface="Calibri" panose="020F0502020204030204" pitchFamily="34" charset="0"/>
                  <a:ea typeface="+mn-ea"/>
                  <a:cs typeface="Calibri" panose="020F0502020204030204" pitchFamily="34" charset="0"/>
                </a:rPr>
                <a:t>MEER WETEN?</a:t>
              </a:r>
              <a:br>
                <a:rPr kumimoji="0" lang="nl-NL" sz="1200" b="0" i="0" u="none" strike="noStrike" kern="0" cap="none" spc="0" normalizeH="0" baseline="0" noProof="0">
                  <a:ln>
                    <a:noFill/>
                  </a:ln>
                  <a:solidFill>
                    <a:srgbClr val="211F26"/>
                  </a:solidFill>
                  <a:effectLst/>
                  <a:uLnTx/>
                  <a:uFillTx/>
                  <a:latin typeface="Calibri" panose="020F0502020204030204" pitchFamily="34" charset="0"/>
                  <a:ea typeface="+mn-ea"/>
                  <a:cs typeface="Calibri" panose="020F0502020204030204" pitchFamily="34" charset="0"/>
                </a:rPr>
              </a:br>
              <a:r>
                <a:rPr kumimoji="0" lang="nl-NL" sz="1200" b="0" i="0" u="none" strike="noStrike" kern="0" cap="none" spc="0" normalizeH="0" baseline="0" noProof="0">
                  <a:ln>
                    <a:noFill/>
                  </a:ln>
                  <a:solidFill>
                    <a:srgbClr val="211F26"/>
                  </a:solidFill>
                  <a:effectLst/>
                  <a:uLnTx/>
                  <a:uFillTx/>
                  <a:latin typeface="Calibri" panose="020F0502020204030204" pitchFamily="34" charset="0"/>
                  <a:ea typeface="+mn-ea"/>
                  <a:cs typeface="Calibri" panose="020F0502020204030204" pitchFamily="34" charset="0"/>
                </a:rPr>
                <a:t>Ga naar de instructie dia ‘</a:t>
              </a:r>
              <a:r>
                <a:rPr kumimoji="0" lang="nl-NL" sz="1200" b="1" i="0" u="none" strike="noStrike" kern="0" cap="none" spc="0" normalizeH="0" baseline="0" noProof="0">
                  <a:ln>
                    <a:noFill/>
                  </a:ln>
                  <a:solidFill>
                    <a:srgbClr val="211F26"/>
                  </a:solidFill>
                  <a:effectLst/>
                  <a:uLnTx/>
                  <a:uFillTx/>
                  <a:latin typeface="Calibri" panose="020F0502020204030204" pitchFamily="34" charset="0"/>
                  <a:ea typeface="+mn-ea"/>
                  <a:cs typeface="Calibri" panose="020F0502020204030204" pitchFamily="34" charset="0"/>
                </a:rPr>
                <a:t>YouTube links</a:t>
              </a:r>
              <a:r>
                <a:rPr kumimoji="0" lang="nl-NL" sz="1200" b="0" i="0" u="none" strike="noStrike" kern="0" cap="none" spc="0" normalizeH="0" baseline="0" noProof="0">
                  <a:ln>
                    <a:noFill/>
                  </a:ln>
                  <a:solidFill>
                    <a:srgbClr val="211F26"/>
                  </a:solidFill>
                  <a:effectLst/>
                  <a:uLnTx/>
                  <a:uFillTx/>
                  <a:latin typeface="Calibri" panose="020F0502020204030204" pitchFamily="34" charset="0"/>
                  <a:ea typeface="+mn-ea"/>
                  <a:cs typeface="Calibri" panose="020F0502020204030204" pitchFamily="34" charset="0"/>
                </a:rPr>
                <a:t>’, open deze in de ‘</a:t>
              </a:r>
              <a:r>
                <a:rPr kumimoji="0" lang="nl-NL" sz="1200" b="1" i="0" u="none" strike="noStrike" kern="0" cap="none" spc="0" normalizeH="0" baseline="0" noProof="0">
                  <a:ln>
                    <a:noFill/>
                  </a:ln>
                  <a:solidFill>
                    <a:srgbClr val="211F26"/>
                  </a:solidFill>
                  <a:effectLst/>
                  <a:uLnTx/>
                  <a:uFillTx/>
                  <a:latin typeface="Calibri" panose="020F0502020204030204" pitchFamily="34" charset="0"/>
                  <a:ea typeface="+mn-ea"/>
                  <a:cs typeface="Calibri" panose="020F0502020204030204" pitchFamily="34" charset="0"/>
                </a:rPr>
                <a:t>Diavoorstelling</a:t>
              </a:r>
              <a:r>
                <a:rPr kumimoji="0" lang="nl-NL" sz="1200" b="0" i="0" u="none" strike="noStrike" kern="0" cap="none" spc="0" normalizeH="0" baseline="0" noProof="0">
                  <a:ln>
                    <a:noFill/>
                  </a:ln>
                  <a:solidFill>
                    <a:srgbClr val="211F26"/>
                  </a:solidFill>
                  <a:effectLst/>
                  <a:uLnTx/>
                  <a:uFillTx/>
                  <a:latin typeface="Calibri" panose="020F0502020204030204" pitchFamily="34" charset="0"/>
                  <a:ea typeface="+mn-ea"/>
                  <a:cs typeface="Calibri" panose="020F0502020204030204" pitchFamily="34" charset="0"/>
                </a:rPr>
                <a:t>’ (shift F5) en klik op de gewenste video link.</a:t>
              </a:r>
            </a:p>
          </p:txBody>
        </p:sp>
        <p:grpSp>
          <p:nvGrpSpPr>
            <p:cNvPr id="91" name="INSTRUCTIE">
              <a:extLst>
                <a:ext uri="{FF2B5EF4-FFF2-40B4-BE49-F238E27FC236}">
                  <a16:creationId xmlns:a16="http://schemas.microsoft.com/office/drawing/2014/main" id="{4A110324-09B2-4D8D-9629-CB97C0298D7B}"/>
                </a:ext>
              </a:extLst>
            </p:cNvPr>
            <p:cNvGrpSpPr/>
            <p:nvPr userDrawn="1"/>
          </p:nvGrpSpPr>
          <p:grpSpPr>
            <a:xfrm>
              <a:off x="12556437" y="0"/>
              <a:ext cx="3194765" cy="3863595"/>
              <a:chOff x="12556437" y="0"/>
              <a:chExt cx="3194765" cy="3863595"/>
            </a:xfrm>
          </p:grpSpPr>
          <p:sp>
            <p:nvSpPr>
              <p:cNvPr id="92" name="Rechthoek 91">
                <a:extLst>
                  <a:ext uri="{FF2B5EF4-FFF2-40B4-BE49-F238E27FC236}">
                    <a16:creationId xmlns:a16="http://schemas.microsoft.com/office/drawing/2014/main" id="{FE09EDBD-225E-4BD9-8EB4-9E348C2D7C7E}"/>
                  </a:ext>
                </a:extLst>
              </p:cNvPr>
              <p:cNvSpPr/>
              <p:nvPr userDrawn="1"/>
            </p:nvSpPr>
            <p:spPr>
              <a:xfrm>
                <a:off x="12556438" y="0"/>
                <a:ext cx="3194764" cy="252000"/>
              </a:xfrm>
              <a:prstGeom prst="rect">
                <a:avLst/>
              </a:prstGeom>
              <a:solidFill>
                <a:srgbClr val="211F2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108000" rIns="108000" bIns="108000" numCol="1" spcCol="0" rtlCol="0" fromWordArt="0" anchor="ctr" anchorCtr="0" forceAA="0" compatLnSpc="1">
                <a:prstTxWarp prst="textNoShape">
                  <a:avLst/>
                </a:prstTxWarp>
                <a:noAutofit/>
              </a:bodyPr>
              <a:lstStyle/>
              <a:p>
                <a:pPr algn="l">
                  <a:lnSpc>
                    <a:spcPct val="90000"/>
                  </a:lnSpc>
                  <a:spcBef>
                    <a:spcPts val="600"/>
                  </a:spcBef>
                  <a:spcAft>
                    <a:spcPts val="600"/>
                  </a:spcAft>
                </a:pPr>
                <a:r>
                  <a:rPr lang="nl-NL" sz="1400" b="1" cap="all" baseline="0">
                    <a:solidFill>
                      <a:schemeClr val="bg1"/>
                    </a:solidFill>
                    <a:latin typeface="Calibri" panose="020F0502020204030204" pitchFamily="34" charset="0"/>
                    <a:cs typeface="Calibri" panose="020F0502020204030204" pitchFamily="34" charset="0"/>
                  </a:rPr>
                  <a:t>Afbeelding invoegen/veranderen</a:t>
                </a:r>
              </a:p>
            </p:txBody>
          </p:sp>
          <p:sp>
            <p:nvSpPr>
              <p:cNvPr id="93" name="Ovaal 92">
                <a:extLst>
                  <a:ext uri="{FF2B5EF4-FFF2-40B4-BE49-F238E27FC236}">
                    <a16:creationId xmlns:a16="http://schemas.microsoft.com/office/drawing/2014/main" id="{44F30CEE-DB81-4E7A-A881-CCBACFEAF98D}"/>
                  </a:ext>
                </a:extLst>
              </p:cNvPr>
              <p:cNvSpPr/>
              <p:nvPr userDrawn="1"/>
            </p:nvSpPr>
            <p:spPr>
              <a:xfrm>
                <a:off x="12556437" y="394204"/>
                <a:ext cx="260914" cy="259683"/>
              </a:xfrm>
              <a:prstGeom prst="ellipse">
                <a:avLst/>
              </a:prstGeom>
              <a:solidFill>
                <a:srgbClr val="211F26"/>
              </a:solidFill>
              <a:ln w="25400" cap="flat" cmpd="sng" algn="ctr">
                <a:noFill/>
                <a:prstDash val="solid"/>
              </a:ln>
              <a:effectLst/>
            </p:spPr>
            <p:txBody>
              <a:bodyPr rtlCol="0" anchor="ctr"/>
              <a:lstStyle/>
              <a:p>
                <a:pPr marR="0" lvl="0" indent="0" algn="ctr" fontAlgn="auto">
                  <a:lnSpc>
                    <a:spcPct val="100000"/>
                  </a:lnSpc>
                  <a:spcBef>
                    <a:spcPts val="0"/>
                  </a:spcBef>
                  <a:spcAft>
                    <a:spcPts val="0"/>
                  </a:spcAft>
                  <a:buClrTx/>
                  <a:buSzTx/>
                  <a:buFontTx/>
                  <a:buNone/>
                  <a:tabLst/>
                </a:pPr>
                <a:r>
                  <a:rPr kumimoji="0" lang="nl-NL" sz="1200" b="1" i="0" u="none" strike="noStrike" kern="0" cap="none" spc="0" normalizeH="0" baseline="0" noProof="0">
                    <a:ln>
                      <a:noFill/>
                    </a:ln>
                    <a:solidFill>
                      <a:schemeClr val="bg1"/>
                    </a:solidFill>
                    <a:effectLst/>
                    <a:uLnTx/>
                    <a:uFillTx/>
                    <a:latin typeface="Calibri" panose="020F0502020204030204" pitchFamily="34" charset="0"/>
                    <a:cs typeface="Calibri" panose="020F0502020204030204" pitchFamily="34" charset="0"/>
                  </a:rPr>
                  <a:t>1</a:t>
                </a:r>
              </a:p>
            </p:txBody>
          </p:sp>
          <p:sp>
            <p:nvSpPr>
              <p:cNvPr id="94" name="Rechthoek 93">
                <a:extLst>
                  <a:ext uri="{FF2B5EF4-FFF2-40B4-BE49-F238E27FC236}">
                    <a16:creationId xmlns:a16="http://schemas.microsoft.com/office/drawing/2014/main" id="{3B3FC2C6-669A-451C-8E34-C75D7B7560D0}"/>
                  </a:ext>
                </a:extLst>
              </p:cNvPr>
              <p:cNvSpPr/>
              <p:nvPr userDrawn="1"/>
            </p:nvSpPr>
            <p:spPr>
              <a:xfrm>
                <a:off x="12922118" y="393161"/>
                <a:ext cx="2829084" cy="578569"/>
              </a:xfrm>
              <a:prstGeom prst="rect">
                <a:avLst/>
              </a:prstGeom>
              <a:noFill/>
              <a:ln w="25400" cap="flat" cmpd="sng" algn="ctr">
                <a:noFill/>
                <a:prstDash val="solid"/>
              </a:ln>
              <a:effectLst/>
            </p:spPr>
            <p:txBody>
              <a:bodyPr lIns="0" tIns="0" rIns="0" bIns="0" rtlCol="0" anchor="t"/>
              <a:lstStyle/>
              <a:p>
                <a:pPr marL="0" marR="0" lvl="0" indent="0" defTabSz="914400" eaLnBrk="1" fontAlgn="auto" latinLnBrk="0" hangingPunct="1">
                  <a:lnSpc>
                    <a:spcPct val="90000"/>
                  </a:lnSpc>
                  <a:spcBef>
                    <a:spcPts val="600"/>
                  </a:spcBef>
                  <a:spcAft>
                    <a:spcPts val="600"/>
                  </a:spcAft>
                  <a:buClr>
                    <a:schemeClr val="accent1"/>
                  </a:buClr>
                  <a:buSzTx/>
                  <a:buFont typeface="Arial" panose="020B0604020202020204" pitchFamily="34" charset="0"/>
                  <a:buNone/>
                  <a:tabLst/>
                  <a:defRPr/>
                </a:pPr>
                <a:r>
                  <a:rPr kumimoji="0" lang="nl-NL" sz="1100" b="0" i="0" u="none" strike="noStrike" kern="0" cap="none" spc="0" normalizeH="0" baseline="0" noProof="0">
                    <a:ln>
                      <a:noFill/>
                    </a:ln>
                    <a:solidFill>
                      <a:srgbClr val="211F26"/>
                    </a:solidFill>
                    <a:effectLst/>
                    <a:uLnTx/>
                    <a:uFillTx/>
                    <a:latin typeface="Calibri" panose="020F0502020204030204" pitchFamily="34" charset="0"/>
                    <a:cs typeface="Calibri" panose="020F0502020204030204" pitchFamily="34" charset="0"/>
                  </a:rPr>
                  <a:t>Wanneer nodig, verwijder de bestaande afbeelding d.m.v. de </a:t>
                </a:r>
                <a:r>
                  <a:rPr kumimoji="0" lang="nl-NL" sz="1100" b="1" i="0" u="none" strike="noStrike" kern="0" cap="none" spc="0" normalizeH="0" baseline="0" noProof="0">
                    <a:ln>
                      <a:noFill/>
                    </a:ln>
                    <a:solidFill>
                      <a:srgbClr val="211F26"/>
                    </a:solidFill>
                    <a:effectLst/>
                    <a:uLnTx/>
                    <a:uFillTx/>
                    <a:latin typeface="Calibri" panose="020F0502020204030204" pitchFamily="34" charset="0"/>
                    <a:cs typeface="Calibri" panose="020F0502020204030204" pitchFamily="34" charset="0"/>
                  </a:rPr>
                  <a:t>‘Delete’-knop</a:t>
                </a:r>
                <a:r>
                  <a:rPr kumimoji="0" lang="nl-NL" sz="1100" b="0" i="0" u="none" strike="noStrike" kern="0" cap="none" spc="0" normalizeH="0" baseline="0" noProof="0">
                    <a:ln>
                      <a:noFill/>
                    </a:ln>
                    <a:solidFill>
                      <a:srgbClr val="211F26"/>
                    </a:solidFill>
                    <a:effectLst/>
                    <a:uLnTx/>
                    <a:uFillTx/>
                    <a:latin typeface="Calibri" panose="020F0502020204030204" pitchFamily="34" charset="0"/>
                    <a:cs typeface="Calibri" panose="020F0502020204030204" pitchFamily="34" charset="0"/>
                  </a:rPr>
                  <a:t>. Klik op het pictogram om een nieuwe afbeelding in te voegen. </a:t>
                </a:r>
                <a:r>
                  <a:rPr kumimoji="0" lang="nl-NL" sz="1100" b="0" i="1" u="none" strike="noStrike" kern="0" cap="none" spc="0" normalizeH="0" baseline="0" noProof="0">
                    <a:ln>
                      <a:noFill/>
                    </a:ln>
                    <a:solidFill>
                      <a:srgbClr val="211F26"/>
                    </a:solidFill>
                    <a:effectLst/>
                    <a:uLnTx/>
                    <a:uFillTx/>
                    <a:latin typeface="Calibri" panose="020F0502020204030204" pitchFamily="34" charset="0"/>
                    <a:cs typeface="Calibri" panose="020F0502020204030204" pitchFamily="34" charset="0"/>
                  </a:rPr>
                  <a:t>(zie onderstaand voorbeeld).</a:t>
                </a:r>
                <a:endParaRPr kumimoji="0" lang="nl-NL" sz="1100" b="0" i="0" u="none" strike="noStrike" kern="0" cap="none" spc="0" normalizeH="0" baseline="0" noProof="0">
                  <a:ln>
                    <a:noFill/>
                  </a:ln>
                  <a:solidFill>
                    <a:srgbClr val="211F26"/>
                  </a:solidFill>
                  <a:effectLst/>
                  <a:uLnTx/>
                  <a:uFillTx/>
                  <a:latin typeface="Calibri" panose="020F0502020204030204" pitchFamily="34" charset="0"/>
                  <a:cs typeface="Calibri" panose="020F0502020204030204" pitchFamily="34" charset="0"/>
                </a:endParaRPr>
              </a:p>
            </p:txBody>
          </p:sp>
          <p:sp>
            <p:nvSpPr>
              <p:cNvPr id="95" name="Ovaal 94">
                <a:extLst>
                  <a:ext uri="{FF2B5EF4-FFF2-40B4-BE49-F238E27FC236}">
                    <a16:creationId xmlns:a16="http://schemas.microsoft.com/office/drawing/2014/main" id="{471B1244-6941-4C81-BD1B-2615835F11F3}"/>
                  </a:ext>
                </a:extLst>
              </p:cNvPr>
              <p:cNvSpPr/>
              <p:nvPr userDrawn="1"/>
            </p:nvSpPr>
            <p:spPr>
              <a:xfrm>
                <a:off x="12556437" y="1573600"/>
                <a:ext cx="260914" cy="259683"/>
              </a:xfrm>
              <a:prstGeom prst="ellipse">
                <a:avLst/>
              </a:prstGeom>
              <a:solidFill>
                <a:srgbClr val="211F26"/>
              </a:solidFill>
              <a:ln w="25400" cap="flat" cmpd="sng" algn="ctr">
                <a:noFill/>
                <a:prstDash val="solid"/>
              </a:ln>
              <a:effectLst/>
            </p:spPr>
            <p:txBody>
              <a:bodyPr rtlCol="0" anchor="ctr"/>
              <a:lstStyle/>
              <a:p>
                <a:pPr marR="0" lvl="0" indent="0" algn="ctr" fontAlgn="auto">
                  <a:lnSpc>
                    <a:spcPct val="100000"/>
                  </a:lnSpc>
                  <a:spcBef>
                    <a:spcPts val="0"/>
                  </a:spcBef>
                  <a:spcAft>
                    <a:spcPts val="0"/>
                  </a:spcAft>
                  <a:buClrTx/>
                  <a:buSzTx/>
                  <a:buFontTx/>
                  <a:buNone/>
                  <a:tabLst/>
                </a:pPr>
                <a:r>
                  <a:rPr kumimoji="0" lang="nl-NL" sz="1200" b="1" i="0" u="none" strike="noStrike" kern="0" cap="none" spc="0" normalizeH="0" baseline="0" noProof="0">
                    <a:ln>
                      <a:noFill/>
                    </a:ln>
                    <a:solidFill>
                      <a:schemeClr val="bg1"/>
                    </a:solidFill>
                    <a:effectLst/>
                    <a:uLnTx/>
                    <a:uFillTx/>
                    <a:latin typeface="Calibri" panose="020F0502020204030204" pitchFamily="34" charset="0"/>
                    <a:cs typeface="Calibri" panose="020F0502020204030204" pitchFamily="34" charset="0"/>
                  </a:rPr>
                  <a:t>2</a:t>
                </a:r>
              </a:p>
            </p:txBody>
          </p:sp>
          <p:sp>
            <p:nvSpPr>
              <p:cNvPr id="96" name="Rechthoek 95">
                <a:extLst>
                  <a:ext uri="{FF2B5EF4-FFF2-40B4-BE49-F238E27FC236}">
                    <a16:creationId xmlns:a16="http://schemas.microsoft.com/office/drawing/2014/main" id="{6A0E1C4B-DE33-42FA-B841-C74AF9423D89}"/>
                  </a:ext>
                </a:extLst>
              </p:cNvPr>
              <p:cNvSpPr/>
              <p:nvPr userDrawn="1"/>
            </p:nvSpPr>
            <p:spPr>
              <a:xfrm>
                <a:off x="12922118" y="1573600"/>
                <a:ext cx="2829084" cy="288730"/>
              </a:xfrm>
              <a:prstGeom prst="rect">
                <a:avLst/>
              </a:prstGeom>
              <a:noFill/>
              <a:ln w="25400" cap="flat" cmpd="sng" algn="ctr">
                <a:noFill/>
                <a:prstDash val="solid"/>
              </a:ln>
              <a:effectLst/>
            </p:spPr>
            <p:txBody>
              <a:bodyPr lIns="0" tIns="0" rIns="0" bIns="0" rtlCol="0" anchor="t"/>
              <a:lstStyle/>
              <a:p>
                <a:pPr marL="0" marR="0" lvl="0" indent="0" defTabSz="914400" eaLnBrk="1" fontAlgn="auto" latinLnBrk="0" hangingPunct="1">
                  <a:lnSpc>
                    <a:spcPct val="90000"/>
                  </a:lnSpc>
                  <a:spcBef>
                    <a:spcPts val="600"/>
                  </a:spcBef>
                  <a:spcAft>
                    <a:spcPts val="600"/>
                  </a:spcAft>
                  <a:buClr>
                    <a:schemeClr val="accent1"/>
                  </a:buClr>
                  <a:buSzTx/>
                  <a:buFont typeface="Arial" panose="020B0604020202020204" pitchFamily="34" charset="0"/>
                  <a:buNone/>
                  <a:tabLst/>
                  <a:defRPr/>
                </a:pPr>
                <a:r>
                  <a:rPr kumimoji="0" lang="nl-NL" sz="1100" b="0" i="0" u="none" strike="noStrike" kern="0" cap="none" spc="0" normalizeH="0" baseline="0" noProof="0">
                    <a:ln>
                      <a:noFill/>
                    </a:ln>
                    <a:solidFill>
                      <a:srgbClr val="211F26"/>
                    </a:solidFill>
                    <a:effectLst/>
                    <a:uLnTx/>
                    <a:uFillTx/>
                    <a:latin typeface="Calibri" panose="020F0502020204030204" pitchFamily="34" charset="0"/>
                    <a:cs typeface="Calibri" panose="020F0502020204030204" pitchFamily="34" charset="0"/>
                  </a:rPr>
                  <a:t>Selecteer de gewenste afbeelding</a:t>
                </a:r>
                <a:br>
                  <a:rPr kumimoji="0" lang="nl-NL" sz="1100" b="0" i="0" u="none" strike="noStrike" kern="0" cap="none" spc="0" normalizeH="0" baseline="0" noProof="0">
                    <a:ln>
                      <a:noFill/>
                    </a:ln>
                    <a:solidFill>
                      <a:srgbClr val="211F26"/>
                    </a:solidFill>
                    <a:effectLst/>
                    <a:uLnTx/>
                    <a:uFillTx/>
                    <a:latin typeface="Calibri" panose="020F0502020204030204" pitchFamily="34" charset="0"/>
                    <a:cs typeface="Calibri" panose="020F0502020204030204" pitchFamily="34" charset="0"/>
                  </a:rPr>
                </a:br>
                <a:r>
                  <a:rPr kumimoji="0" lang="nl-NL" sz="1100" b="0" i="0" u="none" strike="noStrike" kern="0" cap="none" spc="0" normalizeH="0" baseline="0" noProof="0">
                    <a:ln>
                      <a:noFill/>
                    </a:ln>
                    <a:solidFill>
                      <a:srgbClr val="211F26"/>
                    </a:solidFill>
                    <a:effectLst/>
                    <a:uLnTx/>
                    <a:uFillTx/>
                    <a:latin typeface="Calibri" panose="020F0502020204030204" pitchFamily="34" charset="0"/>
                    <a:cs typeface="Calibri" panose="020F0502020204030204" pitchFamily="34" charset="0"/>
                  </a:rPr>
                  <a:t>en klik op </a:t>
                </a:r>
                <a:r>
                  <a:rPr kumimoji="0" lang="nl-NL" sz="1100" b="1" i="0" u="none" strike="noStrike" kern="0" cap="none" spc="0" normalizeH="0" baseline="0" noProof="0">
                    <a:ln>
                      <a:noFill/>
                    </a:ln>
                    <a:solidFill>
                      <a:srgbClr val="211F26"/>
                    </a:solidFill>
                    <a:effectLst/>
                    <a:uLnTx/>
                    <a:uFillTx/>
                    <a:latin typeface="Calibri" panose="020F0502020204030204" pitchFamily="34" charset="0"/>
                    <a:cs typeface="Calibri" panose="020F0502020204030204" pitchFamily="34" charset="0"/>
                  </a:rPr>
                  <a:t>‘Invoegen’</a:t>
                </a:r>
                <a:r>
                  <a:rPr kumimoji="0" lang="nl-NL" sz="1100" b="0" i="0" u="none" strike="noStrike" kern="0" cap="none" spc="0" normalizeH="0" baseline="0" noProof="0">
                    <a:ln>
                      <a:noFill/>
                    </a:ln>
                    <a:solidFill>
                      <a:srgbClr val="211F26"/>
                    </a:solidFill>
                    <a:effectLst/>
                    <a:uLnTx/>
                    <a:uFillTx/>
                    <a:latin typeface="Calibri" panose="020F0502020204030204" pitchFamily="34" charset="0"/>
                    <a:cs typeface="Calibri" panose="020F0502020204030204" pitchFamily="34" charset="0"/>
                  </a:rPr>
                  <a:t>.</a:t>
                </a:r>
                <a:endParaRPr kumimoji="0" lang="nl-NL" sz="1100" b="1" i="0" u="none" strike="noStrike" kern="0" cap="none" spc="0" normalizeH="0" baseline="0" noProof="0">
                  <a:ln>
                    <a:noFill/>
                  </a:ln>
                  <a:solidFill>
                    <a:srgbClr val="211F26"/>
                  </a:solidFill>
                  <a:effectLst/>
                  <a:uLnTx/>
                  <a:uFillTx/>
                  <a:latin typeface="Calibri" panose="020F0502020204030204" pitchFamily="34" charset="0"/>
                  <a:cs typeface="Calibri" panose="020F0502020204030204" pitchFamily="34" charset="0"/>
                </a:endParaRPr>
              </a:p>
            </p:txBody>
          </p:sp>
          <p:grpSp>
            <p:nvGrpSpPr>
              <p:cNvPr id="97" name="Groep 96">
                <a:extLst>
                  <a:ext uri="{FF2B5EF4-FFF2-40B4-BE49-F238E27FC236}">
                    <a16:creationId xmlns:a16="http://schemas.microsoft.com/office/drawing/2014/main" id="{85B1FADE-A3CF-4DC8-825F-85E2F4A6DF05}"/>
                  </a:ext>
                </a:extLst>
              </p:cNvPr>
              <p:cNvGrpSpPr/>
              <p:nvPr userDrawn="1"/>
            </p:nvGrpSpPr>
            <p:grpSpPr>
              <a:xfrm>
                <a:off x="12922118" y="2014408"/>
                <a:ext cx="825500" cy="209550"/>
                <a:chOff x="13504624" y="2482850"/>
                <a:chExt cx="825500" cy="209550"/>
              </a:xfrm>
            </p:grpSpPr>
            <p:sp>
              <p:nvSpPr>
                <p:cNvPr id="159" name="Rechthoek 158">
                  <a:extLst>
                    <a:ext uri="{FF2B5EF4-FFF2-40B4-BE49-F238E27FC236}">
                      <a16:creationId xmlns:a16="http://schemas.microsoft.com/office/drawing/2014/main" id="{22DBCF8E-8CF7-4F50-B61F-EE93FC221ED7}"/>
                    </a:ext>
                  </a:extLst>
                </p:cNvPr>
                <p:cNvSpPr/>
                <p:nvPr userDrawn="1"/>
              </p:nvSpPr>
              <p:spPr>
                <a:xfrm>
                  <a:off x="13504624" y="2482850"/>
                  <a:ext cx="825500" cy="209550"/>
                </a:xfrm>
                <a:prstGeom prst="rect">
                  <a:avLst/>
                </a:prstGeom>
                <a:solidFill>
                  <a:srgbClr val="E5F1FB"/>
                </a:solidFill>
                <a:ln w="12700">
                  <a:solidFill>
                    <a:srgbClr val="0B7ED9"/>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108000" tIns="0" rIns="0" bIns="0" numCol="1" spcCol="0" rtlCol="0" fromWordArt="0" anchor="ctr" anchorCtr="0" forceAA="0" compatLnSpc="1">
                  <a:prstTxWarp prst="textNoShape">
                    <a:avLst/>
                  </a:prstTxWarp>
                  <a:noAutofit/>
                </a:bodyPr>
                <a:lstStyle/>
                <a:p>
                  <a:pPr algn="l">
                    <a:lnSpc>
                      <a:spcPct val="90000"/>
                    </a:lnSpc>
                    <a:spcBef>
                      <a:spcPts val="600"/>
                    </a:spcBef>
                    <a:spcAft>
                      <a:spcPts val="600"/>
                    </a:spcAft>
                  </a:pPr>
                  <a:r>
                    <a:rPr lang="nl-NL" sz="800" b="0" noProof="0">
                      <a:solidFill>
                        <a:srgbClr val="211F26"/>
                      </a:solidFill>
                      <a:latin typeface="Calibri" panose="020F0502020204030204" pitchFamily="34" charset="0"/>
                      <a:cs typeface="Calibri" panose="020F0502020204030204" pitchFamily="34" charset="0"/>
                    </a:rPr>
                    <a:t>Invoegen</a:t>
                  </a:r>
                </a:p>
              </p:txBody>
            </p:sp>
            <p:cxnSp>
              <p:nvCxnSpPr>
                <p:cNvPr id="160" name="Rechte verbindingslijn 159">
                  <a:extLst>
                    <a:ext uri="{FF2B5EF4-FFF2-40B4-BE49-F238E27FC236}">
                      <a16:creationId xmlns:a16="http://schemas.microsoft.com/office/drawing/2014/main" id="{22CE8DBD-D098-4AEE-9097-EDFAA24EBE70}"/>
                    </a:ext>
                  </a:extLst>
                </p:cNvPr>
                <p:cNvCxnSpPr/>
                <p:nvPr userDrawn="1"/>
              </p:nvCxnSpPr>
              <p:spPr>
                <a:xfrm>
                  <a:off x="14155269" y="2515250"/>
                  <a:ext cx="0" cy="142717"/>
                </a:xfrm>
                <a:prstGeom prst="line">
                  <a:avLst/>
                </a:prstGeom>
                <a:noFill/>
                <a:ln w="3175" cap="flat" cmpd="sng" algn="ctr">
                  <a:solidFill>
                    <a:srgbClr val="44546A"/>
                  </a:solidFill>
                  <a:prstDash val="solid"/>
                </a:ln>
                <a:effectLst/>
              </p:spPr>
            </p:cxnSp>
            <p:sp>
              <p:nvSpPr>
                <p:cNvPr id="161" name="Gelijkbenige driehoek 160">
                  <a:extLst>
                    <a:ext uri="{FF2B5EF4-FFF2-40B4-BE49-F238E27FC236}">
                      <a16:creationId xmlns:a16="http://schemas.microsoft.com/office/drawing/2014/main" id="{D6FEBCE8-C13D-4487-B9C6-14C8AAB106A0}"/>
                    </a:ext>
                  </a:extLst>
                </p:cNvPr>
                <p:cNvSpPr/>
                <p:nvPr userDrawn="1"/>
              </p:nvSpPr>
              <p:spPr>
                <a:xfrm rot="10800000">
                  <a:off x="14196089" y="2566904"/>
                  <a:ext cx="86866" cy="51147"/>
                </a:xfrm>
                <a:prstGeom prst="triangle">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rgbClr val="211F26"/>
                    </a:solidFill>
                    <a:latin typeface="Calibri" panose="020F0502020204030204" pitchFamily="34" charset="0"/>
                    <a:cs typeface="Calibri" panose="020F0502020204030204" pitchFamily="34" charset="0"/>
                  </a:endParaRPr>
                </a:p>
              </p:txBody>
            </p:sp>
          </p:grpSp>
          <p:grpSp>
            <p:nvGrpSpPr>
              <p:cNvPr id="98" name="Groep 97">
                <a:extLst>
                  <a:ext uri="{FF2B5EF4-FFF2-40B4-BE49-F238E27FC236}">
                    <a16:creationId xmlns:a16="http://schemas.microsoft.com/office/drawing/2014/main" id="{A99916E6-2698-493B-B13C-593FBEC84262}"/>
                  </a:ext>
                </a:extLst>
              </p:cNvPr>
              <p:cNvGrpSpPr/>
              <p:nvPr userDrawn="1"/>
            </p:nvGrpSpPr>
            <p:grpSpPr>
              <a:xfrm>
                <a:off x="12922118" y="1108029"/>
                <a:ext cx="294789" cy="318834"/>
                <a:chOff x="14466489" y="1001522"/>
                <a:chExt cx="290627" cy="314333"/>
              </a:xfrm>
            </p:grpSpPr>
            <p:sp>
              <p:nvSpPr>
                <p:cNvPr id="153" name="Rechthoek 152">
                  <a:extLst>
                    <a:ext uri="{FF2B5EF4-FFF2-40B4-BE49-F238E27FC236}">
                      <a16:creationId xmlns:a16="http://schemas.microsoft.com/office/drawing/2014/main" id="{FBF85357-2BB2-4016-AA8E-CEBA8D8C866F}"/>
                    </a:ext>
                  </a:extLst>
                </p:cNvPr>
                <p:cNvSpPr/>
                <p:nvPr userDrawn="1"/>
              </p:nvSpPr>
              <p:spPr>
                <a:xfrm>
                  <a:off x="14466489" y="1001522"/>
                  <a:ext cx="257935" cy="254168"/>
                </a:xfrm>
                <a:prstGeom prst="rect">
                  <a:avLst/>
                </a:prstGeom>
                <a:solidFill>
                  <a:schemeClr val="bg1"/>
                </a:solidFill>
                <a:ln w="12700">
                  <a:solidFill>
                    <a:srgbClr val="C0C0C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0" rIns="0" bIns="0" numCol="1" spcCol="0" rtlCol="0" fromWordArt="0" anchor="ctr" anchorCtr="0" forceAA="0" compatLnSpc="1">
                  <a:prstTxWarp prst="textNoShape">
                    <a:avLst/>
                  </a:prstTxWarp>
                  <a:noAutofit/>
                </a:bodyPr>
                <a:lstStyle/>
                <a:p>
                  <a:pPr lvl="0">
                    <a:lnSpc>
                      <a:spcPct val="90000"/>
                    </a:lnSpc>
                    <a:spcBef>
                      <a:spcPts val="600"/>
                    </a:spcBef>
                    <a:spcAft>
                      <a:spcPts val="600"/>
                    </a:spcAft>
                  </a:pPr>
                  <a:endParaRPr lang="nl-NL" sz="800" b="0" noProof="0">
                    <a:solidFill>
                      <a:srgbClr val="211F26"/>
                    </a:solidFill>
                    <a:latin typeface="Calibri" panose="020F0502020204030204" pitchFamily="34" charset="0"/>
                    <a:cs typeface="Calibri" panose="020F0502020204030204" pitchFamily="34" charset="0"/>
                  </a:endParaRPr>
                </a:p>
              </p:txBody>
            </p:sp>
            <p:sp>
              <p:nvSpPr>
                <p:cNvPr id="154" name="Ovaal 153">
                  <a:extLst>
                    <a:ext uri="{FF2B5EF4-FFF2-40B4-BE49-F238E27FC236}">
                      <a16:creationId xmlns:a16="http://schemas.microsoft.com/office/drawing/2014/main" id="{36EBD740-B079-425F-90E4-754EDBFDD043}"/>
                    </a:ext>
                  </a:extLst>
                </p:cNvPr>
                <p:cNvSpPr/>
                <p:nvPr userDrawn="1"/>
              </p:nvSpPr>
              <p:spPr>
                <a:xfrm>
                  <a:off x="14623626" y="1033630"/>
                  <a:ext cx="71169" cy="71169"/>
                </a:xfrm>
                <a:prstGeom prst="ellipse">
                  <a:avLst/>
                </a:prstGeom>
                <a:solidFill>
                  <a:srgbClr val="F1D8A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rgbClr val="211F26"/>
                    </a:solidFill>
                    <a:latin typeface="Calibri" panose="020F0502020204030204" pitchFamily="34" charset="0"/>
                    <a:cs typeface="Calibri" panose="020F0502020204030204" pitchFamily="34" charset="0"/>
                  </a:endParaRPr>
                </a:p>
              </p:txBody>
            </p:sp>
            <p:sp>
              <p:nvSpPr>
                <p:cNvPr id="155" name="Vrije vorm: vorm 154">
                  <a:extLst>
                    <a:ext uri="{FF2B5EF4-FFF2-40B4-BE49-F238E27FC236}">
                      <a16:creationId xmlns:a16="http://schemas.microsoft.com/office/drawing/2014/main" id="{BE0F9E9A-85D1-4F5A-A231-5EA1F0CA9CEC}"/>
                    </a:ext>
                  </a:extLst>
                </p:cNvPr>
                <p:cNvSpPr/>
                <p:nvPr userDrawn="1"/>
              </p:nvSpPr>
              <p:spPr>
                <a:xfrm rot="2700000">
                  <a:off x="14498877" y="1157846"/>
                  <a:ext cx="168558" cy="147459"/>
                </a:xfrm>
                <a:custGeom>
                  <a:avLst/>
                  <a:gdLst>
                    <a:gd name="connsiteX0" fmla="*/ 12837 w 168558"/>
                    <a:gd name="connsiteY0" fmla="*/ 12836 h 147459"/>
                    <a:gd name="connsiteX1" fmla="*/ 43826 w 168558"/>
                    <a:gd name="connsiteY1" fmla="*/ 0 h 147459"/>
                    <a:gd name="connsiteX2" fmla="*/ 168558 w 168558"/>
                    <a:gd name="connsiteY2" fmla="*/ 0 h 147459"/>
                    <a:gd name="connsiteX3" fmla="*/ 21099 w 168558"/>
                    <a:gd name="connsiteY3" fmla="*/ 147459 h 147459"/>
                    <a:gd name="connsiteX4" fmla="*/ 0 w 168558"/>
                    <a:gd name="connsiteY4" fmla="*/ 126361 h 147459"/>
                    <a:gd name="connsiteX5" fmla="*/ 0 w 168558"/>
                    <a:gd name="connsiteY5" fmla="*/ 43826 h 147459"/>
                    <a:gd name="connsiteX6" fmla="*/ 12837 w 168558"/>
                    <a:gd name="connsiteY6" fmla="*/ 12836 h 1474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68558" h="147459">
                      <a:moveTo>
                        <a:pt x="12837" y="12836"/>
                      </a:moveTo>
                      <a:cubicBezTo>
                        <a:pt x="20768" y="4905"/>
                        <a:pt x="31724" y="0"/>
                        <a:pt x="43826" y="0"/>
                      </a:cubicBezTo>
                      <a:lnTo>
                        <a:pt x="168558" y="0"/>
                      </a:lnTo>
                      <a:lnTo>
                        <a:pt x="21099" y="147459"/>
                      </a:lnTo>
                      <a:lnTo>
                        <a:pt x="0" y="126361"/>
                      </a:lnTo>
                      <a:lnTo>
                        <a:pt x="0" y="43826"/>
                      </a:lnTo>
                      <a:cubicBezTo>
                        <a:pt x="1" y="31723"/>
                        <a:pt x="4906" y="20767"/>
                        <a:pt x="12837" y="12836"/>
                      </a:cubicBezTo>
                      <a:close/>
                    </a:path>
                  </a:pathLst>
                </a:custGeom>
                <a:solidFill>
                  <a:srgbClr val="C9D8E9"/>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rgbClr val="211F26"/>
                    </a:solidFill>
                    <a:latin typeface="Calibri" panose="020F0502020204030204" pitchFamily="34" charset="0"/>
                    <a:cs typeface="Calibri" panose="020F0502020204030204" pitchFamily="34" charset="0"/>
                  </a:endParaRPr>
                </a:p>
              </p:txBody>
            </p:sp>
            <p:sp>
              <p:nvSpPr>
                <p:cNvPr id="156" name="Rechthoek: afgeronde hoeken 155">
                  <a:extLst>
                    <a:ext uri="{FF2B5EF4-FFF2-40B4-BE49-F238E27FC236}">
                      <a16:creationId xmlns:a16="http://schemas.microsoft.com/office/drawing/2014/main" id="{56107AFB-94F5-41C9-A0F7-189F11B7F3AB}"/>
                    </a:ext>
                  </a:extLst>
                </p:cNvPr>
                <p:cNvSpPr/>
                <p:nvPr userDrawn="1"/>
              </p:nvSpPr>
              <p:spPr>
                <a:xfrm>
                  <a:off x="14601150" y="1145314"/>
                  <a:ext cx="155966" cy="116816"/>
                </a:xfrm>
                <a:prstGeom prst="roundRect">
                  <a:avLst/>
                </a:prstGeom>
                <a:solidFill>
                  <a:schemeClr val="bg1"/>
                </a:solidFill>
                <a:ln w="19050">
                  <a:solidFill>
                    <a:srgbClr val="8AADD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0" rIns="0" bIns="0" numCol="1" spcCol="0" rtlCol="0" fromWordArt="0" anchor="ctr" anchorCtr="0" forceAA="0" compatLnSpc="1">
                  <a:prstTxWarp prst="textNoShape">
                    <a:avLst/>
                  </a:prstTxWarp>
                  <a:noAutofit/>
                </a:bodyPr>
                <a:lstStyle/>
                <a:p>
                  <a:pPr lvl="0">
                    <a:lnSpc>
                      <a:spcPct val="90000"/>
                    </a:lnSpc>
                    <a:spcBef>
                      <a:spcPts val="600"/>
                    </a:spcBef>
                    <a:spcAft>
                      <a:spcPts val="600"/>
                    </a:spcAft>
                  </a:pPr>
                  <a:endParaRPr lang="nl-NL" sz="800" b="0" noProof="0">
                    <a:solidFill>
                      <a:srgbClr val="211F26"/>
                    </a:solidFill>
                    <a:latin typeface="Calibri" panose="020F0502020204030204" pitchFamily="34" charset="0"/>
                    <a:cs typeface="Calibri" panose="020F0502020204030204" pitchFamily="34" charset="0"/>
                  </a:endParaRPr>
                </a:p>
              </p:txBody>
            </p:sp>
            <p:cxnSp>
              <p:nvCxnSpPr>
                <p:cNvPr id="157" name="Rechte verbindingslijn 156">
                  <a:extLst>
                    <a:ext uri="{FF2B5EF4-FFF2-40B4-BE49-F238E27FC236}">
                      <a16:creationId xmlns:a16="http://schemas.microsoft.com/office/drawing/2014/main" id="{E5462128-B649-4BD1-B494-F2CE86309D9C}"/>
                    </a:ext>
                  </a:extLst>
                </p:cNvPr>
                <p:cNvCxnSpPr>
                  <a:cxnSpLocks/>
                </p:cNvCxnSpPr>
                <p:nvPr userDrawn="1"/>
              </p:nvCxnSpPr>
              <p:spPr>
                <a:xfrm>
                  <a:off x="14637490" y="1308665"/>
                  <a:ext cx="83286" cy="0"/>
                </a:xfrm>
                <a:prstGeom prst="line">
                  <a:avLst/>
                </a:prstGeom>
                <a:solidFill>
                  <a:schemeClr val="bg1"/>
                </a:solidFill>
                <a:ln w="19050">
                  <a:solidFill>
                    <a:srgbClr val="8AADD0"/>
                  </a:solidFill>
                </a:ln>
              </p:spPr>
              <p:style>
                <a:lnRef idx="2">
                  <a:schemeClr val="accent1">
                    <a:shade val="50000"/>
                  </a:schemeClr>
                </a:lnRef>
                <a:fillRef idx="1">
                  <a:schemeClr val="accent1"/>
                </a:fillRef>
                <a:effectRef idx="0">
                  <a:schemeClr val="accent1"/>
                </a:effectRef>
                <a:fontRef idx="minor">
                  <a:schemeClr val="lt1"/>
                </a:fontRef>
              </p:style>
            </p:cxnSp>
            <p:cxnSp>
              <p:nvCxnSpPr>
                <p:cNvPr id="158" name="Rechte verbindingslijn 157">
                  <a:extLst>
                    <a:ext uri="{FF2B5EF4-FFF2-40B4-BE49-F238E27FC236}">
                      <a16:creationId xmlns:a16="http://schemas.microsoft.com/office/drawing/2014/main" id="{5ED8A675-B798-4031-ABF7-250D89BD80A5}"/>
                    </a:ext>
                  </a:extLst>
                </p:cNvPr>
                <p:cNvCxnSpPr>
                  <a:cxnSpLocks/>
                  <a:stCxn id="156" idx="2"/>
                </p:cNvCxnSpPr>
                <p:nvPr userDrawn="1"/>
              </p:nvCxnSpPr>
              <p:spPr>
                <a:xfrm flipH="1">
                  <a:off x="14678717" y="1262130"/>
                  <a:ext cx="416" cy="43573"/>
                </a:xfrm>
                <a:prstGeom prst="line">
                  <a:avLst/>
                </a:prstGeom>
                <a:solidFill>
                  <a:schemeClr val="bg1"/>
                </a:solidFill>
                <a:ln w="19050">
                  <a:solidFill>
                    <a:srgbClr val="8AADD0"/>
                  </a:solidFill>
                </a:ln>
              </p:spPr>
              <p:style>
                <a:lnRef idx="2">
                  <a:schemeClr val="accent1">
                    <a:shade val="50000"/>
                  </a:schemeClr>
                </a:lnRef>
                <a:fillRef idx="1">
                  <a:schemeClr val="accent1"/>
                </a:fillRef>
                <a:effectRef idx="0">
                  <a:schemeClr val="accent1"/>
                </a:effectRef>
                <a:fontRef idx="minor">
                  <a:schemeClr val="lt1"/>
                </a:fontRef>
              </p:style>
            </p:cxnSp>
          </p:grpSp>
          <p:sp>
            <p:nvSpPr>
              <p:cNvPr id="99" name="Ovaal 98">
                <a:extLst>
                  <a:ext uri="{FF2B5EF4-FFF2-40B4-BE49-F238E27FC236}">
                    <a16:creationId xmlns:a16="http://schemas.microsoft.com/office/drawing/2014/main" id="{9F72E439-1064-4912-88E5-031E29CB1005}"/>
                  </a:ext>
                </a:extLst>
              </p:cNvPr>
              <p:cNvSpPr/>
              <p:nvPr userDrawn="1"/>
            </p:nvSpPr>
            <p:spPr>
              <a:xfrm>
                <a:off x="12556437" y="2376853"/>
                <a:ext cx="260914" cy="259683"/>
              </a:xfrm>
              <a:prstGeom prst="ellipse">
                <a:avLst/>
              </a:prstGeom>
              <a:solidFill>
                <a:srgbClr val="211F26"/>
              </a:solidFill>
              <a:ln w="25400" cap="flat" cmpd="sng" algn="ctr">
                <a:noFill/>
                <a:prstDash val="solid"/>
              </a:ln>
              <a:effectLst/>
            </p:spPr>
            <p:txBody>
              <a:bodyPr rtlCol="0" anchor="ctr"/>
              <a:lstStyle/>
              <a:p>
                <a:pPr marR="0" lvl="0" indent="0" algn="ctr" fontAlgn="auto">
                  <a:lnSpc>
                    <a:spcPct val="100000"/>
                  </a:lnSpc>
                  <a:spcBef>
                    <a:spcPts val="0"/>
                  </a:spcBef>
                  <a:spcAft>
                    <a:spcPts val="0"/>
                  </a:spcAft>
                  <a:buClrTx/>
                  <a:buSzTx/>
                  <a:buFontTx/>
                  <a:buNone/>
                  <a:tabLst/>
                </a:pPr>
                <a:r>
                  <a:rPr kumimoji="0" lang="nl-NL" sz="1200" b="1" i="0" u="none" strike="noStrike" kern="0" cap="none" spc="0" normalizeH="0" baseline="0" noProof="0">
                    <a:ln>
                      <a:noFill/>
                    </a:ln>
                    <a:solidFill>
                      <a:schemeClr val="bg1"/>
                    </a:solidFill>
                    <a:effectLst/>
                    <a:uLnTx/>
                    <a:uFillTx/>
                    <a:latin typeface="Calibri" panose="020F0502020204030204" pitchFamily="34" charset="0"/>
                    <a:cs typeface="Calibri" panose="020F0502020204030204" pitchFamily="34" charset="0"/>
                  </a:rPr>
                  <a:t>3</a:t>
                </a:r>
              </a:p>
            </p:txBody>
          </p:sp>
          <p:sp>
            <p:nvSpPr>
              <p:cNvPr id="100" name="Rechthoek 99">
                <a:extLst>
                  <a:ext uri="{FF2B5EF4-FFF2-40B4-BE49-F238E27FC236}">
                    <a16:creationId xmlns:a16="http://schemas.microsoft.com/office/drawing/2014/main" id="{462BBEB2-AB92-4071-B2D2-540FE1134AD2}"/>
                  </a:ext>
                </a:extLst>
              </p:cNvPr>
              <p:cNvSpPr/>
              <p:nvPr userDrawn="1"/>
            </p:nvSpPr>
            <p:spPr>
              <a:xfrm>
                <a:off x="12922118" y="2376853"/>
                <a:ext cx="2829083" cy="730807"/>
              </a:xfrm>
              <a:prstGeom prst="rect">
                <a:avLst/>
              </a:prstGeom>
              <a:noFill/>
              <a:ln w="25400" cap="flat" cmpd="sng" algn="ctr">
                <a:noFill/>
                <a:prstDash val="solid"/>
              </a:ln>
              <a:effectLst/>
            </p:spPr>
            <p:txBody>
              <a:bodyPr lIns="0" tIns="0" rIns="0" bIns="0" rtlCol="0" anchor="t"/>
              <a:lstStyle/>
              <a:p>
                <a:pPr marL="0" marR="0" lvl="0" indent="0" defTabSz="914400" eaLnBrk="1" fontAlgn="auto" latinLnBrk="0" hangingPunct="1">
                  <a:lnSpc>
                    <a:spcPct val="90000"/>
                  </a:lnSpc>
                  <a:spcBef>
                    <a:spcPts val="600"/>
                  </a:spcBef>
                  <a:spcAft>
                    <a:spcPts val="600"/>
                  </a:spcAft>
                  <a:buClr>
                    <a:schemeClr val="accent1"/>
                  </a:buClr>
                  <a:buSzTx/>
                  <a:buFont typeface="Arial" panose="020B0604020202020204" pitchFamily="34" charset="0"/>
                  <a:buNone/>
                  <a:tabLst/>
                  <a:defRPr/>
                </a:pPr>
                <a:r>
                  <a:rPr kumimoji="0" lang="nl-NL" sz="1100" b="0" i="0" u="none" strike="noStrike" kern="0" cap="none" spc="0" normalizeH="0" baseline="0" noProof="0">
                    <a:ln>
                      <a:noFill/>
                    </a:ln>
                    <a:solidFill>
                      <a:srgbClr val="211F26"/>
                    </a:solidFill>
                    <a:effectLst/>
                    <a:uLnTx/>
                    <a:uFillTx/>
                    <a:latin typeface="Calibri" panose="020F0502020204030204" pitchFamily="34" charset="0"/>
                    <a:cs typeface="Calibri" panose="020F0502020204030204" pitchFamily="34" charset="0"/>
                  </a:rPr>
                  <a:t>Om de afbeelding te schalen of bij te snijden, ga naar de tab </a:t>
                </a:r>
                <a:r>
                  <a:rPr kumimoji="0" lang="nl-NL" sz="1100" b="1" i="0" u="none" strike="noStrike" kern="0" cap="none" spc="0" normalizeH="0" baseline="0" noProof="0">
                    <a:ln>
                      <a:noFill/>
                    </a:ln>
                    <a:solidFill>
                      <a:srgbClr val="211F26"/>
                    </a:solidFill>
                    <a:effectLst/>
                    <a:uLnTx/>
                    <a:uFillTx/>
                    <a:latin typeface="Calibri" panose="020F0502020204030204" pitchFamily="34" charset="0"/>
                    <a:cs typeface="Calibri" panose="020F0502020204030204" pitchFamily="34" charset="0"/>
                  </a:rPr>
                  <a:t>‘Hulpmiddelen voor afbeeldingen - Opmaak’</a:t>
                </a:r>
                <a:r>
                  <a:rPr kumimoji="0" lang="nl-NL" sz="1100" b="0" i="0" u="none" strike="noStrike" kern="0" cap="none" spc="0" normalizeH="0" baseline="0" noProof="0">
                    <a:ln>
                      <a:noFill/>
                    </a:ln>
                    <a:solidFill>
                      <a:srgbClr val="211F26"/>
                    </a:solidFill>
                    <a:effectLst/>
                    <a:uLnTx/>
                    <a:uFillTx/>
                    <a:latin typeface="Calibri" panose="020F0502020204030204" pitchFamily="34" charset="0"/>
                    <a:cs typeface="Calibri" panose="020F0502020204030204" pitchFamily="34" charset="0"/>
                  </a:rPr>
                  <a:t> en klik op de knop </a:t>
                </a:r>
                <a:r>
                  <a:rPr kumimoji="0" lang="nl-NL" sz="1100" b="1" i="0" u="none" strike="noStrike" kern="0" cap="none" spc="0" normalizeH="0" baseline="0" noProof="0">
                    <a:ln>
                      <a:noFill/>
                    </a:ln>
                    <a:solidFill>
                      <a:srgbClr val="211F26"/>
                    </a:solidFill>
                    <a:effectLst/>
                    <a:uLnTx/>
                    <a:uFillTx/>
                    <a:latin typeface="Calibri" panose="020F0502020204030204" pitchFamily="34" charset="0"/>
                    <a:cs typeface="Calibri" panose="020F0502020204030204" pitchFamily="34" charset="0"/>
                  </a:rPr>
                  <a:t>‘Bijsnijden’</a:t>
                </a:r>
                <a:r>
                  <a:rPr kumimoji="0" lang="nl-NL" sz="1100" b="0" i="0" u="none" strike="noStrike" kern="0" cap="none" spc="0" normalizeH="0" baseline="0" noProof="0">
                    <a:ln>
                      <a:noFill/>
                    </a:ln>
                    <a:solidFill>
                      <a:srgbClr val="211F26"/>
                    </a:solidFill>
                    <a:effectLst/>
                    <a:uLnTx/>
                    <a:uFillTx/>
                    <a:latin typeface="Calibri" panose="020F0502020204030204" pitchFamily="34" charset="0"/>
                    <a:cs typeface="Calibri" panose="020F0502020204030204" pitchFamily="34" charset="0"/>
                  </a:rPr>
                  <a:t>. Schaal met de bolletjes de afbeelding en met de hoekjes het afbeeldingskader.</a:t>
                </a:r>
                <a:endParaRPr kumimoji="0" lang="nl-NL" sz="1100" b="1" i="0" u="none" strike="noStrike" kern="0" cap="none" spc="0" normalizeH="0" baseline="0" noProof="0">
                  <a:ln>
                    <a:noFill/>
                  </a:ln>
                  <a:solidFill>
                    <a:srgbClr val="211F26"/>
                  </a:solidFill>
                  <a:effectLst/>
                  <a:uLnTx/>
                  <a:uFillTx/>
                  <a:latin typeface="Calibri" panose="020F0502020204030204" pitchFamily="34" charset="0"/>
                  <a:cs typeface="Calibri" panose="020F0502020204030204" pitchFamily="34" charset="0"/>
                </a:endParaRPr>
              </a:p>
            </p:txBody>
          </p:sp>
          <p:grpSp>
            <p:nvGrpSpPr>
              <p:cNvPr id="101" name="Groep 100">
                <a:extLst>
                  <a:ext uri="{FF2B5EF4-FFF2-40B4-BE49-F238E27FC236}">
                    <a16:creationId xmlns:a16="http://schemas.microsoft.com/office/drawing/2014/main" id="{243112F3-A372-4D85-9E8E-36AD472F630E}"/>
                  </a:ext>
                </a:extLst>
              </p:cNvPr>
              <p:cNvGrpSpPr/>
              <p:nvPr userDrawn="1"/>
            </p:nvGrpSpPr>
            <p:grpSpPr>
              <a:xfrm>
                <a:off x="12776234" y="3250677"/>
                <a:ext cx="684511" cy="612918"/>
                <a:chOff x="12579993" y="3403241"/>
                <a:chExt cx="828259" cy="741632"/>
              </a:xfrm>
            </p:grpSpPr>
            <p:grpSp>
              <p:nvGrpSpPr>
                <p:cNvPr id="102" name="Groep 101">
                  <a:extLst>
                    <a:ext uri="{FF2B5EF4-FFF2-40B4-BE49-F238E27FC236}">
                      <a16:creationId xmlns:a16="http://schemas.microsoft.com/office/drawing/2014/main" id="{10F4DE4D-2DE1-4DCB-A31A-49AA2DC463DA}"/>
                    </a:ext>
                  </a:extLst>
                </p:cNvPr>
                <p:cNvGrpSpPr/>
                <p:nvPr userDrawn="1"/>
              </p:nvGrpSpPr>
              <p:grpSpPr>
                <a:xfrm>
                  <a:off x="12771568" y="3403241"/>
                  <a:ext cx="467138" cy="448489"/>
                  <a:chOff x="12782195" y="3403241"/>
                  <a:chExt cx="467138" cy="448489"/>
                </a:xfrm>
              </p:grpSpPr>
              <p:grpSp>
                <p:nvGrpSpPr>
                  <p:cNvPr id="140" name="Groep 139">
                    <a:extLst>
                      <a:ext uri="{FF2B5EF4-FFF2-40B4-BE49-F238E27FC236}">
                        <a16:creationId xmlns:a16="http://schemas.microsoft.com/office/drawing/2014/main" id="{2101CEEB-4FF2-4777-A70D-A3FFCE22CA3D}"/>
                      </a:ext>
                    </a:extLst>
                  </p:cNvPr>
                  <p:cNvGrpSpPr/>
                  <p:nvPr userDrawn="1"/>
                </p:nvGrpSpPr>
                <p:grpSpPr>
                  <a:xfrm>
                    <a:off x="12782195" y="3403241"/>
                    <a:ext cx="412967" cy="393907"/>
                    <a:chOff x="13554906" y="3320109"/>
                    <a:chExt cx="443906" cy="423419"/>
                  </a:xfrm>
                </p:grpSpPr>
                <p:grpSp>
                  <p:nvGrpSpPr>
                    <p:cNvPr id="147" name="Groep 146">
                      <a:extLst>
                        <a:ext uri="{FF2B5EF4-FFF2-40B4-BE49-F238E27FC236}">
                          <a16:creationId xmlns:a16="http://schemas.microsoft.com/office/drawing/2014/main" id="{A7F7BF99-E0AB-4605-A813-42E4BF7B274A}"/>
                        </a:ext>
                      </a:extLst>
                    </p:cNvPr>
                    <p:cNvGrpSpPr/>
                    <p:nvPr userDrawn="1"/>
                  </p:nvGrpSpPr>
                  <p:grpSpPr>
                    <a:xfrm>
                      <a:off x="13554906" y="3320109"/>
                      <a:ext cx="443906" cy="423419"/>
                      <a:chOff x="12909684" y="1276143"/>
                      <a:chExt cx="443906" cy="423419"/>
                    </a:xfrm>
                  </p:grpSpPr>
                  <p:sp>
                    <p:nvSpPr>
                      <p:cNvPr id="150" name="Rechthoek 149">
                        <a:extLst>
                          <a:ext uri="{FF2B5EF4-FFF2-40B4-BE49-F238E27FC236}">
                            <a16:creationId xmlns:a16="http://schemas.microsoft.com/office/drawing/2014/main" id="{43CC6ADB-275F-480B-A68B-588B6A199A59}"/>
                          </a:ext>
                        </a:extLst>
                      </p:cNvPr>
                      <p:cNvSpPr/>
                      <p:nvPr userDrawn="1"/>
                    </p:nvSpPr>
                    <p:spPr>
                      <a:xfrm>
                        <a:off x="12918700" y="1285262"/>
                        <a:ext cx="434890" cy="414300"/>
                      </a:xfrm>
                      <a:prstGeom prst="rect">
                        <a:avLst/>
                      </a:prstGeom>
                      <a:noFill/>
                      <a:ln w="12700">
                        <a:solidFill>
                          <a:srgbClr val="818181"/>
                        </a:solidFill>
                        <a:prstDash val="dash"/>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0" rIns="0" bIns="0" numCol="1" spcCol="0" rtlCol="0" fromWordArt="0" anchor="ctr" anchorCtr="0" forceAA="0" compatLnSpc="1">
                        <a:prstTxWarp prst="textNoShape">
                          <a:avLst/>
                        </a:prstTxWarp>
                        <a:noAutofit/>
                      </a:bodyPr>
                      <a:lstStyle/>
                      <a:p>
                        <a:pPr lvl="0">
                          <a:lnSpc>
                            <a:spcPct val="90000"/>
                          </a:lnSpc>
                          <a:spcBef>
                            <a:spcPts val="600"/>
                          </a:spcBef>
                          <a:spcAft>
                            <a:spcPts val="600"/>
                          </a:spcAft>
                        </a:pPr>
                        <a:endParaRPr lang="nl-NL" sz="800" b="0" noProof="0">
                          <a:solidFill>
                            <a:srgbClr val="211F26"/>
                          </a:solidFill>
                          <a:latin typeface="Calibri" panose="020F0502020204030204" pitchFamily="34" charset="0"/>
                          <a:cs typeface="Calibri" panose="020F0502020204030204" pitchFamily="34" charset="0"/>
                        </a:endParaRPr>
                      </a:p>
                    </p:txBody>
                  </p:sp>
                  <p:sp>
                    <p:nvSpPr>
                      <p:cNvPr id="151" name="Rechthoek 150">
                        <a:extLst>
                          <a:ext uri="{FF2B5EF4-FFF2-40B4-BE49-F238E27FC236}">
                            <a16:creationId xmlns:a16="http://schemas.microsoft.com/office/drawing/2014/main" id="{6D13EFC5-84DE-4BF2-9426-DE4EDF828758}"/>
                          </a:ext>
                        </a:extLst>
                      </p:cNvPr>
                      <p:cNvSpPr/>
                      <p:nvPr userDrawn="1"/>
                    </p:nvSpPr>
                    <p:spPr>
                      <a:xfrm>
                        <a:off x="12909684" y="1276143"/>
                        <a:ext cx="261629" cy="257807"/>
                      </a:xfrm>
                      <a:prstGeom prst="rect">
                        <a:avLst/>
                      </a:prstGeom>
                      <a:solidFill>
                        <a:schemeClr val="bg1"/>
                      </a:solidFill>
                      <a:ln w="12700">
                        <a:solidFill>
                          <a:srgbClr val="81818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0" rIns="0" bIns="0" numCol="1" spcCol="0" rtlCol="0" fromWordArt="0" anchor="ctr" anchorCtr="0" forceAA="0" compatLnSpc="1">
                        <a:prstTxWarp prst="textNoShape">
                          <a:avLst/>
                        </a:prstTxWarp>
                        <a:noAutofit/>
                      </a:bodyPr>
                      <a:lstStyle/>
                      <a:p>
                        <a:pPr lvl="0">
                          <a:lnSpc>
                            <a:spcPct val="90000"/>
                          </a:lnSpc>
                          <a:spcBef>
                            <a:spcPts val="600"/>
                          </a:spcBef>
                          <a:spcAft>
                            <a:spcPts val="600"/>
                          </a:spcAft>
                        </a:pPr>
                        <a:endParaRPr lang="nl-NL" sz="800" b="0" noProof="0">
                          <a:solidFill>
                            <a:srgbClr val="211F26"/>
                          </a:solidFill>
                          <a:latin typeface="Calibri" panose="020F0502020204030204" pitchFamily="34" charset="0"/>
                          <a:cs typeface="Calibri" panose="020F0502020204030204" pitchFamily="34" charset="0"/>
                        </a:endParaRPr>
                      </a:p>
                    </p:txBody>
                  </p:sp>
                  <p:sp>
                    <p:nvSpPr>
                      <p:cNvPr id="152" name="Ovaal 151">
                        <a:extLst>
                          <a:ext uri="{FF2B5EF4-FFF2-40B4-BE49-F238E27FC236}">
                            <a16:creationId xmlns:a16="http://schemas.microsoft.com/office/drawing/2014/main" id="{1B55B421-AC27-4607-AFEB-806809057EB0}"/>
                          </a:ext>
                        </a:extLst>
                      </p:cNvPr>
                      <p:cNvSpPr/>
                      <p:nvPr userDrawn="1"/>
                    </p:nvSpPr>
                    <p:spPr>
                      <a:xfrm>
                        <a:off x="13069071" y="1308711"/>
                        <a:ext cx="72188" cy="72188"/>
                      </a:xfrm>
                      <a:prstGeom prst="ellipse">
                        <a:avLst/>
                      </a:prstGeom>
                      <a:solidFill>
                        <a:srgbClr val="ECC679"/>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rgbClr val="211F26"/>
                          </a:solidFill>
                          <a:latin typeface="Calibri" panose="020F0502020204030204" pitchFamily="34" charset="0"/>
                          <a:cs typeface="Calibri" panose="020F0502020204030204" pitchFamily="34" charset="0"/>
                        </a:endParaRPr>
                      </a:p>
                    </p:txBody>
                  </p:sp>
                </p:grpSp>
                <p:pic>
                  <p:nvPicPr>
                    <p:cNvPr id="148" name="Afbeelding 147">
                      <a:extLst>
                        <a:ext uri="{FF2B5EF4-FFF2-40B4-BE49-F238E27FC236}">
                          <a16:creationId xmlns:a16="http://schemas.microsoft.com/office/drawing/2014/main" id="{E3E1D9CA-8AD5-4775-B243-5D115C34ADF6}"/>
                        </a:ext>
                      </a:extLst>
                    </p:cNvPr>
                    <p:cNvPicPr>
                      <a:picLocks noChangeAspect="1"/>
                    </p:cNvPicPr>
                    <p:nvPr userDrawn="1"/>
                  </p:nvPicPr>
                  <p:blipFill>
                    <a:blip r:embed="rId9" cstate="screen">
                      <a:duotone>
                        <a:prstClr val="black"/>
                        <a:srgbClr val="4D82B8">
                          <a:tint val="45000"/>
                          <a:satMod val="400000"/>
                        </a:srgbClr>
                      </a:duotone>
                      <a:extLst>
                        <a:ext uri="{BEBA8EAE-BF5A-486C-A8C5-ECC9F3942E4B}">
                          <a14:imgProps xmlns:a14="http://schemas.microsoft.com/office/drawing/2010/main">
                            <a14:imgLayer r:embed="rId10">
                              <a14:imgEffect>
                                <a14:brightnessContrast contrast="-40000"/>
                              </a14:imgEffect>
                            </a14:imgLayer>
                          </a14:imgProps>
                        </a:ext>
                        <a:ext uri="{28A0092B-C50C-407E-A947-70E740481C1C}">
                          <a14:useLocalDpi xmlns:a14="http://schemas.microsoft.com/office/drawing/2010/main"/>
                        </a:ext>
                      </a:extLst>
                    </a:blip>
                    <a:stretch>
                      <a:fillRect/>
                    </a:stretch>
                  </p:blipFill>
                  <p:spPr>
                    <a:xfrm>
                      <a:off x="13567296" y="3424991"/>
                      <a:ext cx="173367" cy="140220"/>
                    </a:xfrm>
                    <a:prstGeom prst="rect">
                      <a:avLst/>
                    </a:prstGeom>
                  </p:spPr>
                </p:pic>
                <p:pic>
                  <p:nvPicPr>
                    <p:cNvPr id="149" name="Afbeelding 148">
                      <a:extLst>
                        <a:ext uri="{FF2B5EF4-FFF2-40B4-BE49-F238E27FC236}">
                          <a16:creationId xmlns:a16="http://schemas.microsoft.com/office/drawing/2014/main" id="{3FDD0E5C-B32D-4375-B303-06CF6A703785}"/>
                        </a:ext>
                      </a:extLst>
                    </p:cNvPr>
                    <p:cNvPicPr>
                      <a:picLocks noChangeAspect="1"/>
                    </p:cNvPicPr>
                    <p:nvPr userDrawn="1"/>
                  </p:nvPicPr>
                  <p:blipFill>
                    <a:blip r:embed="rId11" cstate="screen">
                      <a:duotone>
                        <a:prstClr val="black"/>
                        <a:srgbClr val="4D82B8">
                          <a:tint val="45000"/>
                          <a:satMod val="400000"/>
                        </a:srgbClr>
                      </a:duotone>
                      <a:extLst>
                        <a:ext uri="{BEBA8EAE-BF5A-486C-A8C5-ECC9F3942E4B}">
                          <a14:imgProps xmlns:a14="http://schemas.microsoft.com/office/drawing/2010/main">
                            <a14:imgLayer r:embed="rId12">
                              <a14:imgEffect>
                                <a14:brightnessContrast contrast="-40000"/>
                              </a14:imgEffect>
                            </a14:imgLayer>
                          </a14:imgProps>
                        </a:ext>
                        <a:ext uri="{28A0092B-C50C-407E-A947-70E740481C1C}">
                          <a14:useLocalDpi xmlns:a14="http://schemas.microsoft.com/office/drawing/2010/main"/>
                        </a:ext>
                      </a:extLst>
                    </a:blip>
                    <a:stretch>
                      <a:fillRect/>
                    </a:stretch>
                  </p:blipFill>
                  <p:spPr>
                    <a:xfrm flipH="1">
                      <a:off x="13635598" y="3454369"/>
                      <a:ext cx="173367" cy="111423"/>
                    </a:xfrm>
                    <a:prstGeom prst="rect">
                      <a:avLst/>
                    </a:prstGeom>
                  </p:spPr>
                </p:pic>
              </p:grpSp>
              <p:grpSp>
                <p:nvGrpSpPr>
                  <p:cNvPr id="141" name="Groep 140">
                    <a:extLst>
                      <a:ext uri="{FF2B5EF4-FFF2-40B4-BE49-F238E27FC236}">
                        <a16:creationId xmlns:a16="http://schemas.microsoft.com/office/drawing/2014/main" id="{7B6B95E1-25D2-429B-ADC5-6FC964174C03}"/>
                      </a:ext>
                    </a:extLst>
                  </p:cNvPr>
                  <p:cNvGrpSpPr/>
                  <p:nvPr userDrawn="1"/>
                </p:nvGrpSpPr>
                <p:grpSpPr>
                  <a:xfrm>
                    <a:off x="13103513" y="3705268"/>
                    <a:ext cx="145820" cy="146462"/>
                    <a:chOff x="13096169" y="3602278"/>
                    <a:chExt cx="145820" cy="146462"/>
                  </a:xfrm>
                </p:grpSpPr>
                <p:sp>
                  <p:nvSpPr>
                    <p:cNvPr id="145" name="Rechthoek 144">
                      <a:extLst>
                        <a:ext uri="{FF2B5EF4-FFF2-40B4-BE49-F238E27FC236}">
                          <a16:creationId xmlns:a16="http://schemas.microsoft.com/office/drawing/2014/main" id="{00E4AABE-B9C9-41C5-B7CB-ED6C4D5665F3}"/>
                        </a:ext>
                      </a:extLst>
                    </p:cNvPr>
                    <p:cNvSpPr/>
                    <p:nvPr userDrawn="1"/>
                  </p:nvSpPr>
                  <p:spPr>
                    <a:xfrm>
                      <a:off x="13096169" y="3602278"/>
                      <a:ext cx="145820" cy="28388"/>
                    </a:xfrm>
                    <a:prstGeom prst="rect">
                      <a:avLst/>
                    </a:prstGeom>
                    <a:solidFill>
                      <a:srgbClr val="81818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rgbClr val="211F26"/>
                        </a:solidFill>
                        <a:latin typeface="Calibri" panose="020F0502020204030204" pitchFamily="34" charset="0"/>
                        <a:cs typeface="Calibri" panose="020F0502020204030204" pitchFamily="34" charset="0"/>
                      </a:endParaRPr>
                    </a:p>
                  </p:txBody>
                </p:sp>
                <p:sp>
                  <p:nvSpPr>
                    <p:cNvPr id="146" name="Rechthoek 145">
                      <a:extLst>
                        <a:ext uri="{FF2B5EF4-FFF2-40B4-BE49-F238E27FC236}">
                          <a16:creationId xmlns:a16="http://schemas.microsoft.com/office/drawing/2014/main" id="{A960EAF9-DF14-4F94-8F63-0E90A8E5F494}"/>
                        </a:ext>
                      </a:extLst>
                    </p:cNvPr>
                    <p:cNvSpPr/>
                    <p:nvPr userDrawn="1"/>
                  </p:nvSpPr>
                  <p:spPr>
                    <a:xfrm rot="5400000">
                      <a:off x="13037453" y="3661636"/>
                      <a:ext cx="145820" cy="28388"/>
                    </a:xfrm>
                    <a:prstGeom prst="rect">
                      <a:avLst/>
                    </a:prstGeom>
                    <a:solidFill>
                      <a:srgbClr val="81818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rgbClr val="211F26"/>
                        </a:solidFill>
                        <a:latin typeface="Calibri" panose="020F0502020204030204" pitchFamily="34" charset="0"/>
                        <a:cs typeface="Calibri" panose="020F0502020204030204" pitchFamily="34" charset="0"/>
                      </a:endParaRPr>
                    </a:p>
                  </p:txBody>
                </p:sp>
              </p:grpSp>
              <p:grpSp>
                <p:nvGrpSpPr>
                  <p:cNvPr id="142" name="Groep 141">
                    <a:extLst>
                      <a:ext uri="{FF2B5EF4-FFF2-40B4-BE49-F238E27FC236}">
                        <a16:creationId xmlns:a16="http://schemas.microsoft.com/office/drawing/2014/main" id="{C3E5D79F-4A66-47B1-A9C7-D4A0B61796FA}"/>
                      </a:ext>
                    </a:extLst>
                  </p:cNvPr>
                  <p:cNvGrpSpPr/>
                  <p:nvPr userDrawn="1"/>
                </p:nvGrpSpPr>
                <p:grpSpPr>
                  <a:xfrm rot="10800000">
                    <a:off x="13061402" y="3665637"/>
                    <a:ext cx="145820" cy="146462"/>
                    <a:chOff x="13096169" y="3602278"/>
                    <a:chExt cx="145820" cy="146462"/>
                  </a:xfrm>
                </p:grpSpPr>
                <p:sp>
                  <p:nvSpPr>
                    <p:cNvPr id="143" name="Rechthoek 142">
                      <a:extLst>
                        <a:ext uri="{FF2B5EF4-FFF2-40B4-BE49-F238E27FC236}">
                          <a16:creationId xmlns:a16="http://schemas.microsoft.com/office/drawing/2014/main" id="{EF973FFE-8500-411A-B5E8-B59DA0BDEF8D}"/>
                        </a:ext>
                      </a:extLst>
                    </p:cNvPr>
                    <p:cNvSpPr/>
                    <p:nvPr userDrawn="1"/>
                  </p:nvSpPr>
                  <p:spPr>
                    <a:xfrm>
                      <a:off x="13096169" y="3602278"/>
                      <a:ext cx="145820" cy="28388"/>
                    </a:xfrm>
                    <a:prstGeom prst="rect">
                      <a:avLst/>
                    </a:prstGeom>
                    <a:solidFill>
                      <a:srgbClr val="81818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rgbClr val="211F26"/>
                        </a:solidFill>
                        <a:latin typeface="Calibri" panose="020F0502020204030204" pitchFamily="34" charset="0"/>
                        <a:cs typeface="Calibri" panose="020F0502020204030204" pitchFamily="34" charset="0"/>
                      </a:endParaRPr>
                    </a:p>
                  </p:txBody>
                </p:sp>
                <p:sp>
                  <p:nvSpPr>
                    <p:cNvPr id="144" name="Rechthoek 143">
                      <a:extLst>
                        <a:ext uri="{FF2B5EF4-FFF2-40B4-BE49-F238E27FC236}">
                          <a16:creationId xmlns:a16="http://schemas.microsoft.com/office/drawing/2014/main" id="{D9F406D1-1110-46D0-8CEF-B3974C37CD9D}"/>
                        </a:ext>
                      </a:extLst>
                    </p:cNvPr>
                    <p:cNvSpPr/>
                    <p:nvPr userDrawn="1"/>
                  </p:nvSpPr>
                  <p:spPr>
                    <a:xfrm rot="5400000">
                      <a:off x="13037453" y="3661636"/>
                      <a:ext cx="145820" cy="28388"/>
                    </a:xfrm>
                    <a:prstGeom prst="rect">
                      <a:avLst/>
                    </a:prstGeom>
                    <a:solidFill>
                      <a:srgbClr val="81818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rgbClr val="211F26"/>
                        </a:solidFill>
                        <a:latin typeface="Calibri" panose="020F0502020204030204" pitchFamily="34" charset="0"/>
                        <a:cs typeface="Calibri" panose="020F0502020204030204" pitchFamily="34" charset="0"/>
                      </a:endParaRPr>
                    </a:p>
                  </p:txBody>
                </p:sp>
              </p:grpSp>
            </p:grpSp>
            <p:sp>
              <p:nvSpPr>
                <p:cNvPr id="138" name="Rechthoek 137">
                  <a:extLst>
                    <a:ext uri="{FF2B5EF4-FFF2-40B4-BE49-F238E27FC236}">
                      <a16:creationId xmlns:a16="http://schemas.microsoft.com/office/drawing/2014/main" id="{B4D70D96-96D6-4C12-8C15-ECAC27F2C561}"/>
                    </a:ext>
                  </a:extLst>
                </p:cNvPr>
                <p:cNvSpPr/>
                <p:nvPr userDrawn="1"/>
              </p:nvSpPr>
              <p:spPr>
                <a:xfrm>
                  <a:off x="12579993" y="3889890"/>
                  <a:ext cx="828259" cy="161170"/>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ctr">
                    <a:lnSpc>
                      <a:spcPct val="90000"/>
                    </a:lnSpc>
                    <a:spcBef>
                      <a:spcPts val="600"/>
                    </a:spcBef>
                    <a:spcAft>
                      <a:spcPts val="600"/>
                    </a:spcAft>
                  </a:pPr>
                  <a:r>
                    <a:rPr lang="nl-NL" sz="900" b="0" noProof="0">
                      <a:solidFill>
                        <a:srgbClr val="211F26"/>
                      </a:solidFill>
                      <a:latin typeface="Calibri" panose="020F0502020204030204" pitchFamily="34" charset="0"/>
                      <a:cs typeface="Calibri" panose="020F0502020204030204" pitchFamily="34" charset="0"/>
                    </a:rPr>
                    <a:t>Bijsnijden</a:t>
                  </a:r>
                </a:p>
              </p:txBody>
            </p:sp>
            <p:sp>
              <p:nvSpPr>
                <p:cNvPr id="139" name="Gelijkbenige driehoek 138">
                  <a:extLst>
                    <a:ext uri="{FF2B5EF4-FFF2-40B4-BE49-F238E27FC236}">
                      <a16:creationId xmlns:a16="http://schemas.microsoft.com/office/drawing/2014/main" id="{DC81E619-33BE-419C-A9E8-C059DF9A8341}"/>
                    </a:ext>
                  </a:extLst>
                </p:cNvPr>
                <p:cNvSpPr/>
                <p:nvPr userDrawn="1"/>
              </p:nvSpPr>
              <p:spPr>
                <a:xfrm rot="10800000">
                  <a:off x="12950688" y="4093726"/>
                  <a:ext cx="86866" cy="51147"/>
                </a:xfrm>
                <a:prstGeom prst="triangle">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rgbClr val="211F26"/>
                    </a:solidFill>
                    <a:latin typeface="Calibri" panose="020F0502020204030204" pitchFamily="34" charset="0"/>
                    <a:cs typeface="Calibri" panose="020F0502020204030204" pitchFamily="34" charset="0"/>
                  </a:endParaRPr>
                </a:p>
              </p:txBody>
            </p:sp>
          </p:grpSp>
        </p:grpSp>
      </p:grpSp>
    </p:spTree>
    <p:extLst>
      <p:ext uri="{BB962C8B-B14F-4D97-AF65-F5344CB8AC3E}">
        <p14:creationId xmlns:p14="http://schemas.microsoft.com/office/powerpoint/2010/main" val="1770869599"/>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decel="100000" fill="hold" grpId="0" nodeType="withEffect">
                                  <p:stCondLst>
                                    <p:cond delay="250"/>
                                  </p:stCondLst>
                                  <p:childTnLst>
                                    <p:set>
                                      <p:cBhvr>
                                        <p:cTn id="6" dur="1" fill="hold">
                                          <p:stCondLst>
                                            <p:cond delay="0"/>
                                          </p:stCondLst>
                                        </p:cTn>
                                        <p:tgtEl>
                                          <p:spTgt spid="60"/>
                                        </p:tgtEl>
                                        <p:attrNameLst>
                                          <p:attrName>style.visibility</p:attrName>
                                        </p:attrNameLst>
                                      </p:cBhvr>
                                      <p:to>
                                        <p:strVal val="visible"/>
                                      </p:to>
                                    </p:set>
                                    <p:anim calcmode="lin" valueType="num">
                                      <p:cBhvr additive="base">
                                        <p:cTn id="7" dur="1000" fill="hold"/>
                                        <p:tgtEl>
                                          <p:spTgt spid="60"/>
                                        </p:tgtEl>
                                        <p:attrNameLst>
                                          <p:attrName>ppt_x</p:attrName>
                                        </p:attrNameLst>
                                      </p:cBhvr>
                                      <p:tavLst>
                                        <p:tav tm="0">
                                          <p:val>
                                            <p:strVal val="0-#ppt_w/2"/>
                                          </p:val>
                                        </p:tav>
                                        <p:tav tm="100000">
                                          <p:val>
                                            <p:strVal val="#ppt_x"/>
                                          </p:val>
                                        </p:tav>
                                      </p:tavLst>
                                    </p:anim>
                                    <p:anim calcmode="lin" valueType="num">
                                      <p:cBhvr additive="base">
                                        <p:cTn id="8" dur="1000" fill="hold"/>
                                        <p:tgtEl>
                                          <p:spTgt spid="60"/>
                                        </p:tgtEl>
                                        <p:attrNameLst>
                                          <p:attrName>ppt_y</p:attrName>
                                        </p:attrNameLst>
                                      </p:cBhvr>
                                      <p:tavLst>
                                        <p:tav tm="0">
                                          <p:val>
                                            <p:strVal val="#ppt_y"/>
                                          </p:val>
                                        </p:tav>
                                        <p:tav tm="100000">
                                          <p:val>
                                            <p:strVal val="#ppt_y"/>
                                          </p:val>
                                        </p:tav>
                                      </p:tavLst>
                                    </p:anim>
                                  </p:childTnLst>
                                </p:cTn>
                              </p:par>
                              <p:par>
                                <p:cTn id="9" presetID="2" presetClass="entr" presetSubtype="8" decel="100000" fill="hold" grpId="0" nodeType="withEffect">
                                  <p:stCondLst>
                                    <p:cond delay="0"/>
                                  </p:stCondLst>
                                  <p:childTnLst>
                                    <p:set>
                                      <p:cBhvr>
                                        <p:cTn id="10" dur="1" fill="hold">
                                          <p:stCondLst>
                                            <p:cond delay="0"/>
                                          </p:stCondLst>
                                        </p:cTn>
                                        <p:tgtEl>
                                          <p:spTgt spid="53"/>
                                        </p:tgtEl>
                                        <p:attrNameLst>
                                          <p:attrName>style.visibility</p:attrName>
                                        </p:attrNameLst>
                                      </p:cBhvr>
                                      <p:to>
                                        <p:strVal val="visible"/>
                                      </p:to>
                                    </p:set>
                                    <p:anim calcmode="lin" valueType="num">
                                      <p:cBhvr additive="base">
                                        <p:cTn id="11" dur="1250" fill="hold"/>
                                        <p:tgtEl>
                                          <p:spTgt spid="53"/>
                                        </p:tgtEl>
                                        <p:attrNameLst>
                                          <p:attrName>ppt_x</p:attrName>
                                        </p:attrNameLst>
                                      </p:cBhvr>
                                      <p:tavLst>
                                        <p:tav tm="0">
                                          <p:val>
                                            <p:strVal val="0-#ppt_w/2"/>
                                          </p:val>
                                        </p:tav>
                                        <p:tav tm="100000">
                                          <p:val>
                                            <p:strVal val="#ppt_x"/>
                                          </p:val>
                                        </p:tav>
                                      </p:tavLst>
                                    </p:anim>
                                    <p:anim calcmode="lin" valueType="num">
                                      <p:cBhvr additive="base">
                                        <p:cTn id="12" dur="1250" fill="hold"/>
                                        <p:tgtEl>
                                          <p:spTgt spid="53"/>
                                        </p:tgtEl>
                                        <p:attrNameLst>
                                          <p:attrName>ppt_y</p:attrName>
                                        </p:attrNameLst>
                                      </p:cBhvr>
                                      <p:tavLst>
                                        <p:tav tm="0">
                                          <p:val>
                                            <p:strVal val="#ppt_y"/>
                                          </p:val>
                                        </p:tav>
                                        <p:tav tm="100000">
                                          <p:val>
                                            <p:strVal val="#ppt_y"/>
                                          </p:val>
                                        </p:tav>
                                      </p:tavLst>
                                    </p:anim>
                                  </p:childTnLst>
                                </p:cTn>
                              </p:par>
                              <p:par>
                                <p:cTn id="13" presetID="22" presetClass="entr" presetSubtype="2" fill="hold" grpId="0" nodeType="withEffect">
                                  <p:stCondLst>
                                    <p:cond delay="750"/>
                                  </p:stCondLst>
                                  <p:iterate type="lt">
                                    <p:tmPct val="5000"/>
                                  </p:iterate>
                                  <p:childTnLst>
                                    <p:set>
                                      <p:cBhvr>
                                        <p:cTn id="14" dur="1" fill="hold">
                                          <p:stCondLst>
                                            <p:cond delay="0"/>
                                          </p:stCondLst>
                                        </p:cTn>
                                        <p:tgtEl>
                                          <p:spTgt spid="2"/>
                                        </p:tgtEl>
                                        <p:attrNameLst>
                                          <p:attrName>style.visibility</p:attrName>
                                        </p:attrNameLst>
                                      </p:cBhvr>
                                      <p:to>
                                        <p:strVal val="visible"/>
                                      </p:to>
                                    </p:set>
                                    <p:animEffect transition="in" filter="wipe(right)">
                                      <p:cBhvr>
                                        <p:cTn id="15" dur="1500"/>
                                        <p:tgtEl>
                                          <p:spTgt spid="2"/>
                                        </p:tgtEl>
                                      </p:cBhvr>
                                    </p:animEffect>
                                  </p:childTnLst>
                                </p:cTn>
                              </p:par>
                              <p:par>
                                <p:cTn id="16" presetID="10" presetClass="entr" presetSubtype="0" fill="hold" grpId="0" nodeType="withEffect">
                                  <p:stCondLst>
                                    <p:cond delay="1250"/>
                                  </p:stCondLst>
                                  <p:childTnLst>
                                    <p:set>
                                      <p:cBhvr>
                                        <p:cTn id="17" dur="1" fill="hold">
                                          <p:stCondLst>
                                            <p:cond delay="0"/>
                                          </p:stCondLst>
                                        </p:cTn>
                                        <p:tgtEl>
                                          <p:spTgt spid="59"/>
                                        </p:tgtEl>
                                        <p:attrNameLst>
                                          <p:attrName>style.visibility</p:attrName>
                                        </p:attrNameLst>
                                      </p:cBhvr>
                                      <p:to>
                                        <p:strVal val="visible"/>
                                      </p:to>
                                    </p:set>
                                    <p:animEffect transition="in" filter="fade">
                                      <p:cBhvr>
                                        <p:cTn id="18" dur="1000"/>
                                        <p:tgtEl>
                                          <p:spTgt spid="59"/>
                                        </p:tgtEl>
                                      </p:cBhvr>
                                    </p:animEffect>
                                  </p:childTnLst>
                                </p:cTn>
                              </p:par>
                              <p:par>
                                <p:cTn id="19" presetID="10" presetClass="entr" presetSubtype="0" fill="hold" grpId="0" nodeType="withEffect">
                                  <p:stCondLst>
                                    <p:cond delay="1250"/>
                                  </p:stCondLst>
                                  <p:childTnLst>
                                    <p:set>
                                      <p:cBhvr>
                                        <p:cTn id="20" dur="1" fill="hold">
                                          <p:stCondLst>
                                            <p:cond delay="0"/>
                                          </p:stCondLst>
                                        </p:cTn>
                                        <p:tgtEl>
                                          <p:spTgt spid="73">
                                            <p:txEl>
                                              <p:pRg st="0" end="0"/>
                                            </p:txEl>
                                          </p:spTgt>
                                        </p:tgtEl>
                                        <p:attrNameLst>
                                          <p:attrName>style.visibility</p:attrName>
                                        </p:attrNameLst>
                                      </p:cBhvr>
                                      <p:to>
                                        <p:strVal val="visible"/>
                                      </p:to>
                                    </p:set>
                                    <p:animEffect transition="in" filter="fade">
                                      <p:cBhvr>
                                        <p:cTn id="21" dur="1250"/>
                                        <p:tgtEl>
                                          <p:spTgt spid="73">
                                            <p:txEl>
                                              <p:pRg st="0" end="0"/>
                                            </p:txEl>
                                          </p:spTgt>
                                        </p:tgtEl>
                                      </p:cBhvr>
                                    </p:animEffect>
                                  </p:childTnLst>
                                </p:cTn>
                              </p:par>
                              <p:par>
                                <p:cTn id="22" presetID="10" presetClass="entr" presetSubtype="0" fill="hold" grpId="0" nodeType="withEffect">
                                  <p:stCondLst>
                                    <p:cond delay="1750"/>
                                  </p:stCondLst>
                                  <p:childTnLst>
                                    <p:set>
                                      <p:cBhvr>
                                        <p:cTn id="23" dur="1" fill="hold">
                                          <p:stCondLst>
                                            <p:cond delay="0"/>
                                          </p:stCondLst>
                                        </p:cTn>
                                        <p:tgtEl>
                                          <p:spTgt spid="23">
                                            <p:txEl>
                                              <p:pRg st="0" end="0"/>
                                            </p:txEl>
                                          </p:spTgt>
                                        </p:tgtEl>
                                        <p:attrNameLst>
                                          <p:attrName>style.visibility</p:attrName>
                                        </p:attrNameLst>
                                      </p:cBhvr>
                                      <p:to>
                                        <p:strVal val="visible"/>
                                      </p:to>
                                    </p:set>
                                    <p:animEffect transition="in" filter="fade">
                                      <p:cBhvr>
                                        <p:cTn id="24" dur="1000"/>
                                        <p:tgtEl>
                                          <p:spTgt spid="23">
                                            <p:txEl>
                                              <p:pRg st="0" end="0"/>
                                            </p:txEl>
                                          </p:spTgt>
                                        </p:tgtEl>
                                      </p:cBhvr>
                                    </p:animEffect>
                                  </p:childTnLst>
                                </p:cTn>
                              </p:par>
                              <p:par>
                                <p:cTn id="25" presetID="10" presetClass="entr" presetSubtype="0" fill="hold" grpId="0" nodeType="withEffect">
                                  <p:stCondLst>
                                    <p:cond delay="2000"/>
                                  </p:stCondLst>
                                  <p:childTnLst>
                                    <p:set>
                                      <p:cBhvr>
                                        <p:cTn id="26" dur="1" fill="hold">
                                          <p:stCondLst>
                                            <p:cond delay="0"/>
                                          </p:stCondLst>
                                        </p:cTn>
                                        <p:tgtEl>
                                          <p:spTgt spid="74"/>
                                        </p:tgtEl>
                                        <p:attrNameLst>
                                          <p:attrName>style.visibility</p:attrName>
                                        </p:attrNameLst>
                                      </p:cBhvr>
                                      <p:to>
                                        <p:strVal val="visible"/>
                                      </p:to>
                                    </p:set>
                                    <p:animEffect transition="in" filter="fade">
                                      <p:cBhvr>
                                        <p:cTn id="27" dur="1000"/>
                                        <p:tgtEl>
                                          <p:spTgt spid="74"/>
                                        </p:tgtEl>
                                      </p:cBhvr>
                                    </p:animEffect>
                                  </p:childTnLst>
                                </p:cTn>
                              </p:par>
                              <p:par>
                                <p:cTn id="28" presetID="2" presetClass="entr" presetSubtype="2" decel="100000" fill="hold" grpId="0" nodeType="withEffect">
                                  <p:stCondLst>
                                    <p:cond delay="2250"/>
                                  </p:stCondLst>
                                  <p:childTnLst>
                                    <p:set>
                                      <p:cBhvr>
                                        <p:cTn id="29" dur="1" fill="hold">
                                          <p:stCondLst>
                                            <p:cond delay="0"/>
                                          </p:stCondLst>
                                        </p:cTn>
                                        <p:tgtEl>
                                          <p:spTgt spid="79"/>
                                        </p:tgtEl>
                                        <p:attrNameLst>
                                          <p:attrName>style.visibility</p:attrName>
                                        </p:attrNameLst>
                                      </p:cBhvr>
                                      <p:to>
                                        <p:strVal val="visible"/>
                                      </p:to>
                                    </p:set>
                                    <p:anim calcmode="lin" valueType="num">
                                      <p:cBhvr additive="base">
                                        <p:cTn id="30" dur="1000" fill="hold"/>
                                        <p:tgtEl>
                                          <p:spTgt spid="79"/>
                                        </p:tgtEl>
                                        <p:attrNameLst>
                                          <p:attrName>ppt_x</p:attrName>
                                        </p:attrNameLst>
                                      </p:cBhvr>
                                      <p:tavLst>
                                        <p:tav tm="0">
                                          <p:val>
                                            <p:strVal val="1+#ppt_w/2"/>
                                          </p:val>
                                        </p:tav>
                                        <p:tav tm="100000">
                                          <p:val>
                                            <p:strVal val="#ppt_x"/>
                                          </p:val>
                                        </p:tav>
                                      </p:tavLst>
                                    </p:anim>
                                    <p:anim calcmode="lin" valueType="num">
                                      <p:cBhvr additive="base">
                                        <p:cTn id="31" dur="1000" fill="hold"/>
                                        <p:tgtEl>
                                          <p:spTgt spid="79"/>
                                        </p:tgtEl>
                                        <p:attrNameLst>
                                          <p:attrName>ppt_y</p:attrName>
                                        </p:attrNameLst>
                                      </p:cBhvr>
                                      <p:tavLst>
                                        <p:tav tm="0">
                                          <p:val>
                                            <p:strVal val="#ppt_y"/>
                                          </p:val>
                                        </p:tav>
                                        <p:tav tm="100000">
                                          <p:val>
                                            <p:strVal val="#ppt_y"/>
                                          </p:val>
                                        </p:tav>
                                      </p:tavLst>
                                    </p:anim>
                                  </p:childTnLst>
                                </p:cTn>
                              </p:par>
                              <p:par>
                                <p:cTn id="32" presetID="2" presetClass="entr" presetSubtype="2" decel="100000" fill="hold" grpId="0" nodeType="withEffect">
                                  <p:stCondLst>
                                    <p:cond delay="2250"/>
                                  </p:stCondLst>
                                  <p:childTnLst>
                                    <p:set>
                                      <p:cBhvr>
                                        <p:cTn id="33" dur="1" fill="hold">
                                          <p:stCondLst>
                                            <p:cond delay="0"/>
                                          </p:stCondLst>
                                        </p:cTn>
                                        <p:tgtEl>
                                          <p:spTgt spid="75"/>
                                        </p:tgtEl>
                                        <p:attrNameLst>
                                          <p:attrName>style.visibility</p:attrName>
                                        </p:attrNameLst>
                                      </p:cBhvr>
                                      <p:to>
                                        <p:strVal val="visible"/>
                                      </p:to>
                                    </p:set>
                                    <p:anim calcmode="lin" valueType="num">
                                      <p:cBhvr additive="base">
                                        <p:cTn id="34" dur="1000" fill="hold"/>
                                        <p:tgtEl>
                                          <p:spTgt spid="75"/>
                                        </p:tgtEl>
                                        <p:attrNameLst>
                                          <p:attrName>ppt_x</p:attrName>
                                        </p:attrNameLst>
                                      </p:cBhvr>
                                      <p:tavLst>
                                        <p:tav tm="0">
                                          <p:val>
                                            <p:strVal val="1+#ppt_w/2"/>
                                          </p:val>
                                        </p:tav>
                                        <p:tav tm="100000">
                                          <p:val>
                                            <p:strVal val="#ppt_x"/>
                                          </p:val>
                                        </p:tav>
                                      </p:tavLst>
                                    </p:anim>
                                    <p:anim calcmode="lin" valueType="num">
                                      <p:cBhvr additive="base">
                                        <p:cTn id="35" dur="1000" fill="hold"/>
                                        <p:tgtEl>
                                          <p:spTgt spid="75"/>
                                        </p:tgtEl>
                                        <p:attrNameLst>
                                          <p:attrName>ppt_y</p:attrName>
                                        </p:attrNameLst>
                                      </p:cBhvr>
                                      <p:tavLst>
                                        <p:tav tm="0">
                                          <p:val>
                                            <p:strVal val="#ppt_y"/>
                                          </p:val>
                                        </p:tav>
                                        <p:tav tm="100000">
                                          <p:val>
                                            <p:strVal val="#ppt_y"/>
                                          </p:val>
                                        </p:tav>
                                      </p:tavLst>
                                    </p:anim>
                                  </p:childTnLst>
                                </p:cTn>
                              </p:par>
                              <p:par>
                                <p:cTn id="36" presetID="2" presetClass="entr" presetSubtype="2" decel="100000" fill="hold" grpId="0" nodeType="withEffect">
                                  <p:stCondLst>
                                    <p:cond delay="2350"/>
                                  </p:stCondLst>
                                  <p:childTnLst>
                                    <p:set>
                                      <p:cBhvr>
                                        <p:cTn id="37" dur="1" fill="hold">
                                          <p:stCondLst>
                                            <p:cond delay="0"/>
                                          </p:stCondLst>
                                        </p:cTn>
                                        <p:tgtEl>
                                          <p:spTgt spid="80"/>
                                        </p:tgtEl>
                                        <p:attrNameLst>
                                          <p:attrName>style.visibility</p:attrName>
                                        </p:attrNameLst>
                                      </p:cBhvr>
                                      <p:to>
                                        <p:strVal val="visible"/>
                                      </p:to>
                                    </p:set>
                                    <p:anim calcmode="lin" valueType="num">
                                      <p:cBhvr additive="base">
                                        <p:cTn id="38" dur="1000" fill="hold"/>
                                        <p:tgtEl>
                                          <p:spTgt spid="80"/>
                                        </p:tgtEl>
                                        <p:attrNameLst>
                                          <p:attrName>ppt_x</p:attrName>
                                        </p:attrNameLst>
                                      </p:cBhvr>
                                      <p:tavLst>
                                        <p:tav tm="0">
                                          <p:val>
                                            <p:strVal val="1+#ppt_w/2"/>
                                          </p:val>
                                        </p:tav>
                                        <p:tav tm="100000">
                                          <p:val>
                                            <p:strVal val="#ppt_x"/>
                                          </p:val>
                                        </p:tav>
                                      </p:tavLst>
                                    </p:anim>
                                    <p:anim calcmode="lin" valueType="num">
                                      <p:cBhvr additive="base">
                                        <p:cTn id="39" dur="1000" fill="hold"/>
                                        <p:tgtEl>
                                          <p:spTgt spid="80"/>
                                        </p:tgtEl>
                                        <p:attrNameLst>
                                          <p:attrName>ppt_y</p:attrName>
                                        </p:attrNameLst>
                                      </p:cBhvr>
                                      <p:tavLst>
                                        <p:tav tm="0">
                                          <p:val>
                                            <p:strVal val="#ppt_y"/>
                                          </p:val>
                                        </p:tav>
                                        <p:tav tm="100000">
                                          <p:val>
                                            <p:strVal val="#ppt_y"/>
                                          </p:val>
                                        </p:tav>
                                      </p:tavLst>
                                    </p:anim>
                                  </p:childTnLst>
                                </p:cTn>
                              </p:par>
                              <p:par>
                                <p:cTn id="40" presetID="2" presetClass="entr" presetSubtype="2" decel="100000" fill="hold" grpId="0" nodeType="withEffect">
                                  <p:stCondLst>
                                    <p:cond delay="2350"/>
                                  </p:stCondLst>
                                  <p:childTnLst>
                                    <p:set>
                                      <p:cBhvr>
                                        <p:cTn id="41" dur="1" fill="hold">
                                          <p:stCondLst>
                                            <p:cond delay="0"/>
                                          </p:stCondLst>
                                        </p:cTn>
                                        <p:tgtEl>
                                          <p:spTgt spid="76"/>
                                        </p:tgtEl>
                                        <p:attrNameLst>
                                          <p:attrName>style.visibility</p:attrName>
                                        </p:attrNameLst>
                                      </p:cBhvr>
                                      <p:to>
                                        <p:strVal val="visible"/>
                                      </p:to>
                                    </p:set>
                                    <p:anim calcmode="lin" valueType="num">
                                      <p:cBhvr additive="base">
                                        <p:cTn id="42" dur="1000" fill="hold"/>
                                        <p:tgtEl>
                                          <p:spTgt spid="76"/>
                                        </p:tgtEl>
                                        <p:attrNameLst>
                                          <p:attrName>ppt_x</p:attrName>
                                        </p:attrNameLst>
                                      </p:cBhvr>
                                      <p:tavLst>
                                        <p:tav tm="0">
                                          <p:val>
                                            <p:strVal val="1+#ppt_w/2"/>
                                          </p:val>
                                        </p:tav>
                                        <p:tav tm="100000">
                                          <p:val>
                                            <p:strVal val="#ppt_x"/>
                                          </p:val>
                                        </p:tav>
                                      </p:tavLst>
                                    </p:anim>
                                    <p:anim calcmode="lin" valueType="num">
                                      <p:cBhvr additive="base">
                                        <p:cTn id="43" dur="1000" fill="hold"/>
                                        <p:tgtEl>
                                          <p:spTgt spid="76"/>
                                        </p:tgtEl>
                                        <p:attrNameLst>
                                          <p:attrName>ppt_y</p:attrName>
                                        </p:attrNameLst>
                                      </p:cBhvr>
                                      <p:tavLst>
                                        <p:tav tm="0">
                                          <p:val>
                                            <p:strVal val="#ppt_y"/>
                                          </p:val>
                                        </p:tav>
                                        <p:tav tm="100000">
                                          <p:val>
                                            <p:strVal val="#ppt_y"/>
                                          </p:val>
                                        </p:tav>
                                      </p:tavLst>
                                    </p:anim>
                                  </p:childTnLst>
                                </p:cTn>
                              </p:par>
                              <p:par>
                                <p:cTn id="44" presetID="2" presetClass="entr" presetSubtype="2" decel="100000" fill="hold" grpId="0" nodeType="withEffect">
                                  <p:stCondLst>
                                    <p:cond delay="2450"/>
                                  </p:stCondLst>
                                  <p:childTnLst>
                                    <p:set>
                                      <p:cBhvr>
                                        <p:cTn id="45" dur="1" fill="hold">
                                          <p:stCondLst>
                                            <p:cond delay="0"/>
                                          </p:stCondLst>
                                        </p:cTn>
                                        <p:tgtEl>
                                          <p:spTgt spid="81"/>
                                        </p:tgtEl>
                                        <p:attrNameLst>
                                          <p:attrName>style.visibility</p:attrName>
                                        </p:attrNameLst>
                                      </p:cBhvr>
                                      <p:to>
                                        <p:strVal val="visible"/>
                                      </p:to>
                                    </p:set>
                                    <p:anim calcmode="lin" valueType="num">
                                      <p:cBhvr additive="base">
                                        <p:cTn id="46" dur="1000" fill="hold"/>
                                        <p:tgtEl>
                                          <p:spTgt spid="81"/>
                                        </p:tgtEl>
                                        <p:attrNameLst>
                                          <p:attrName>ppt_x</p:attrName>
                                        </p:attrNameLst>
                                      </p:cBhvr>
                                      <p:tavLst>
                                        <p:tav tm="0">
                                          <p:val>
                                            <p:strVal val="1+#ppt_w/2"/>
                                          </p:val>
                                        </p:tav>
                                        <p:tav tm="100000">
                                          <p:val>
                                            <p:strVal val="#ppt_x"/>
                                          </p:val>
                                        </p:tav>
                                      </p:tavLst>
                                    </p:anim>
                                    <p:anim calcmode="lin" valueType="num">
                                      <p:cBhvr additive="base">
                                        <p:cTn id="47" dur="1000" fill="hold"/>
                                        <p:tgtEl>
                                          <p:spTgt spid="81"/>
                                        </p:tgtEl>
                                        <p:attrNameLst>
                                          <p:attrName>ppt_y</p:attrName>
                                        </p:attrNameLst>
                                      </p:cBhvr>
                                      <p:tavLst>
                                        <p:tav tm="0">
                                          <p:val>
                                            <p:strVal val="#ppt_y"/>
                                          </p:val>
                                        </p:tav>
                                        <p:tav tm="100000">
                                          <p:val>
                                            <p:strVal val="#ppt_y"/>
                                          </p:val>
                                        </p:tav>
                                      </p:tavLst>
                                    </p:anim>
                                  </p:childTnLst>
                                </p:cTn>
                              </p:par>
                              <p:par>
                                <p:cTn id="48" presetID="2" presetClass="entr" presetSubtype="2" decel="100000" fill="hold" grpId="0" nodeType="withEffect">
                                  <p:stCondLst>
                                    <p:cond delay="2450"/>
                                  </p:stCondLst>
                                  <p:childTnLst>
                                    <p:set>
                                      <p:cBhvr>
                                        <p:cTn id="49" dur="1" fill="hold">
                                          <p:stCondLst>
                                            <p:cond delay="0"/>
                                          </p:stCondLst>
                                        </p:cTn>
                                        <p:tgtEl>
                                          <p:spTgt spid="77"/>
                                        </p:tgtEl>
                                        <p:attrNameLst>
                                          <p:attrName>style.visibility</p:attrName>
                                        </p:attrNameLst>
                                      </p:cBhvr>
                                      <p:to>
                                        <p:strVal val="visible"/>
                                      </p:to>
                                    </p:set>
                                    <p:anim calcmode="lin" valueType="num">
                                      <p:cBhvr additive="base">
                                        <p:cTn id="50" dur="1000" fill="hold"/>
                                        <p:tgtEl>
                                          <p:spTgt spid="77"/>
                                        </p:tgtEl>
                                        <p:attrNameLst>
                                          <p:attrName>ppt_x</p:attrName>
                                        </p:attrNameLst>
                                      </p:cBhvr>
                                      <p:tavLst>
                                        <p:tav tm="0">
                                          <p:val>
                                            <p:strVal val="1+#ppt_w/2"/>
                                          </p:val>
                                        </p:tav>
                                        <p:tav tm="100000">
                                          <p:val>
                                            <p:strVal val="#ppt_x"/>
                                          </p:val>
                                        </p:tav>
                                      </p:tavLst>
                                    </p:anim>
                                    <p:anim calcmode="lin" valueType="num">
                                      <p:cBhvr additive="base">
                                        <p:cTn id="51" dur="1000" fill="hold"/>
                                        <p:tgtEl>
                                          <p:spTgt spid="7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0" grpId="0" animBg="1"/>
      <p:bldP spid="53" grpId="0" animBg="1"/>
      <p:bldP spid="2" grpId="0"/>
      <p:bldP spid="59" grpId="0" animBg="1">
        <p:tmplLst>
          <p:tmpl>
            <p:tnLst>
              <p:par>
                <p:cTn presetID="10" presetClass="entr" presetSubtype="0" fill="hold" nodeType="withEffect">
                  <p:stCondLst>
                    <p:cond delay="1250"/>
                  </p:stCondLst>
                  <p:childTnLst>
                    <p:set>
                      <p:cBhvr>
                        <p:cTn dur="1" fill="hold">
                          <p:stCondLst>
                            <p:cond delay="0"/>
                          </p:stCondLst>
                        </p:cTn>
                        <p:tgtEl>
                          <p:spTgt spid="59"/>
                        </p:tgtEl>
                        <p:attrNameLst>
                          <p:attrName>style.visibility</p:attrName>
                        </p:attrNameLst>
                      </p:cBhvr>
                      <p:to>
                        <p:strVal val="visible"/>
                      </p:to>
                    </p:set>
                    <p:animEffect transition="in" filter="fade">
                      <p:cBhvr>
                        <p:cTn dur="1000"/>
                        <p:tgtEl>
                          <p:spTgt spid="59"/>
                        </p:tgtEl>
                      </p:cBhvr>
                    </p:animEffect>
                  </p:childTnLst>
                </p:cTn>
              </p:par>
            </p:tnLst>
          </p:tmpl>
        </p:tmplLst>
      </p:bldP>
      <p:bldP spid="23" grpId="0" build="p">
        <p:tmplLst>
          <p:tmpl lvl="1">
            <p:tnLst>
              <p:par>
                <p:cTn presetID="10" presetClass="entr" presetSubtype="0" fill="hold" nodeType="withEffect">
                  <p:stCondLst>
                    <p:cond delay="1750"/>
                  </p:stCondLst>
                  <p:childTnLst>
                    <p:set>
                      <p:cBhvr>
                        <p:cTn dur="1" fill="hold">
                          <p:stCondLst>
                            <p:cond delay="0"/>
                          </p:stCondLst>
                        </p:cTn>
                        <p:tgtEl>
                          <p:spTgt spid="23"/>
                        </p:tgtEl>
                        <p:attrNameLst>
                          <p:attrName>style.visibility</p:attrName>
                        </p:attrNameLst>
                      </p:cBhvr>
                      <p:to>
                        <p:strVal val="visible"/>
                      </p:to>
                    </p:set>
                    <p:animEffect transition="in" filter="fade">
                      <p:cBhvr>
                        <p:cTn dur="1000"/>
                        <p:tgtEl>
                          <p:spTgt spid="23"/>
                        </p:tgtEl>
                      </p:cBhvr>
                    </p:animEffect>
                  </p:childTnLst>
                </p:cTn>
              </p:par>
            </p:tnLst>
          </p:tmpl>
        </p:tmplLst>
      </p:bldP>
      <p:bldP spid="73" grpId="0" build="p">
        <p:tmplLst>
          <p:tmpl lvl="1">
            <p:tnLst>
              <p:par>
                <p:cTn presetID="10" presetClass="entr" presetSubtype="0" fill="hold" nodeType="withEffect">
                  <p:stCondLst>
                    <p:cond delay="1250"/>
                  </p:stCondLst>
                  <p:childTnLst>
                    <p:set>
                      <p:cBhvr>
                        <p:cTn dur="1" fill="hold">
                          <p:stCondLst>
                            <p:cond delay="0"/>
                          </p:stCondLst>
                        </p:cTn>
                        <p:tgtEl>
                          <p:spTgt spid="73"/>
                        </p:tgtEl>
                        <p:attrNameLst>
                          <p:attrName>style.visibility</p:attrName>
                        </p:attrNameLst>
                      </p:cBhvr>
                      <p:to>
                        <p:strVal val="visible"/>
                      </p:to>
                    </p:set>
                    <p:animEffect transition="in" filter="fade">
                      <p:cBhvr>
                        <p:cTn dur="1250"/>
                        <p:tgtEl>
                          <p:spTgt spid="73"/>
                        </p:tgtEl>
                      </p:cBhvr>
                    </p:animEffect>
                  </p:childTnLst>
                </p:cTn>
              </p:par>
            </p:tnLst>
          </p:tmpl>
        </p:tmplLst>
      </p:bldP>
      <p:bldP spid="74" grpId="0" animBg="1">
        <p:tmplLst>
          <p:tmpl>
            <p:tnLst>
              <p:par>
                <p:cTn presetID="10" presetClass="entr" presetSubtype="0" fill="hold" nodeType="withEffect">
                  <p:stCondLst>
                    <p:cond delay="2000"/>
                  </p:stCondLst>
                  <p:childTnLst>
                    <p:set>
                      <p:cBhvr>
                        <p:cTn dur="1" fill="hold">
                          <p:stCondLst>
                            <p:cond delay="0"/>
                          </p:stCondLst>
                        </p:cTn>
                        <p:tgtEl>
                          <p:spTgt spid="74"/>
                        </p:tgtEl>
                        <p:attrNameLst>
                          <p:attrName>style.visibility</p:attrName>
                        </p:attrNameLst>
                      </p:cBhvr>
                      <p:to>
                        <p:strVal val="visible"/>
                      </p:to>
                    </p:set>
                    <p:animEffect transition="in" filter="fade">
                      <p:cBhvr>
                        <p:cTn dur="1000"/>
                        <p:tgtEl>
                          <p:spTgt spid="74"/>
                        </p:tgtEl>
                      </p:cBhvr>
                    </p:animEffect>
                  </p:childTnLst>
                </p:cTn>
              </p:par>
            </p:tnLst>
          </p:tmpl>
        </p:tmplLst>
      </p:bldP>
      <p:bldP spid="75" grpId="0">
        <p:tmplLst>
          <p:tmpl>
            <p:tnLst>
              <p:par>
                <p:cTn presetID="2" presetClass="entr" presetSubtype="2" decel="100000" fill="hold" nodeType="withEffect">
                  <p:stCondLst>
                    <p:cond delay="2250"/>
                  </p:stCondLst>
                  <p:childTnLst>
                    <p:set>
                      <p:cBhvr>
                        <p:cTn dur="1" fill="hold">
                          <p:stCondLst>
                            <p:cond delay="0"/>
                          </p:stCondLst>
                        </p:cTn>
                        <p:tgtEl>
                          <p:spTgt spid="75"/>
                        </p:tgtEl>
                        <p:attrNameLst>
                          <p:attrName>style.visibility</p:attrName>
                        </p:attrNameLst>
                      </p:cBhvr>
                      <p:to>
                        <p:strVal val="visible"/>
                      </p:to>
                    </p:set>
                    <p:anim calcmode="lin" valueType="num">
                      <p:cBhvr additive="base">
                        <p:cTn dur="1000" fill="hold"/>
                        <p:tgtEl>
                          <p:spTgt spid="75"/>
                        </p:tgtEl>
                        <p:attrNameLst>
                          <p:attrName>ppt_x</p:attrName>
                        </p:attrNameLst>
                      </p:cBhvr>
                      <p:tavLst>
                        <p:tav tm="0">
                          <p:val>
                            <p:strVal val="1+#ppt_w/2"/>
                          </p:val>
                        </p:tav>
                        <p:tav tm="100000">
                          <p:val>
                            <p:strVal val="#ppt_x"/>
                          </p:val>
                        </p:tav>
                      </p:tavLst>
                    </p:anim>
                    <p:anim calcmode="lin" valueType="num">
                      <p:cBhvr additive="base">
                        <p:cTn dur="1000" fill="hold"/>
                        <p:tgtEl>
                          <p:spTgt spid="75"/>
                        </p:tgtEl>
                        <p:attrNameLst>
                          <p:attrName>ppt_y</p:attrName>
                        </p:attrNameLst>
                      </p:cBhvr>
                      <p:tavLst>
                        <p:tav tm="0">
                          <p:val>
                            <p:strVal val="#ppt_y"/>
                          </p:val>
                        </p:tav>
                        <p:tav tm="100000">
                          <p:val>
                            <p:strVal val="#ppt_y"/>
                          </p:val>
                        </p:tav>
                      </p:tavLst>
                    </p:anim>
                  </p:childTnLst>
                </p:cTn>
              </p:par>
            </p:tnLst>
          </p:tmpl>
        </p:tmplLst>
      </p:bldP>
      <p:bldP spid="76" grpId="0">
        <p:tmplLst>
          <p:tmpl>
            <p:tnLst>
              <p:par>
                <p:cTn presetID="2" presetClass="entr" presetSubtype="2" decel="100000" fill="hold" nodeType="withEffect">
                  <p:stCondLst>
                    <p:cond delay="2350"/>
                  </p:stCondLst>
                  <p:childTnLst>
                    <p:set>
                      <p:cBhvr>
                        <p:cTn dur="1" fill="hold">
                          <p:stCondLst>
                            <p:cond delay="0"/>
                          </p:stCondLst>
                        </p:cTn>
                        <p:tgtEl>
                          <p:spTgt spid="76"/>
                        </p:tgtEl>
                        <p:attrNameLst>
                          <p:attrName>style.visibility</p:attrName>
                        </p:attrNameLst>
                      </p:cBhvr>
                      <p:to>
                        <p:strVal val="visible"/>
                      </p:to>
                    </p:set>
                    <p:anim calcmode="lin" valueType="num">
                      <p:cBhvr additive="base">
                        <p:cTn dur="1000" fill="hold"/>
                        <p:tgtEl>
                          <p:spTgt spid="76"/>
                        </p:tgtEl>
                        <p:attrNameLst>
                          <p:attrName>ppt_x</p:attrName>
                        </p:attrNameLst>
                      </p:cBhvr>
                      <p:tavLst>
                        <p:tav tm="0">
                          <p:val>
                            <p:strVal val="1+#ppt_w/2"/>
                          </p:val>
                        </p:tav>
                        <p:tav tm="100000">
                          <p:val>
                            <p:strVal val="#ppt_x"/>
                          </p:val>
                        </p:tav>
                      </p:tavLst>
                    </p:anim>
                    <p:anim calcmode="lin" valueType="num">
                      <p:cBhvr additive="base">
                        <p:cTn dur="1000" fill="hold"/>
                        <p:tgtEl>
                          <p:spTgt spid="76"/>
                        </p:tgtEl>
                        <p:attrNameLst>
                          <p:attrName>ppt_y</p:attrName>
                        </p:attrNameLst>
                      </p:cBhvr>
                      <p:tavLst>
                        <p:tav tm="0">
                          <p:val>
                            <p:strVal val="#ppt_y"/>
                          </p:val>
                        </p:tav>
                        <p:tav tm="100000">
                          <p:val>
                            <p:strVal val="#ppt_y"/>
                          </p:val>
                        </p:tav>
                      </p:tavLst>
                    </p:anim>
                  </p:childTnLst>
                </p:cTn>
              </p:par>
            </p:tnLst>
          </p:tmpl>
        </p:tmplLst>
      </p:bldP>
      <p:bldP spid="77" grpId="0">
        <p:tmplLst>
          <p:tmpl>
            <p:tnLst>
              <p:par>
                <p:cTn presetID="2" presetClass="entr" presetSubtype="2" decel="100000" fill="hold" nodeType="withEffect">
                  <p:stCondLst>
                    <p:cond delay="2450"/>
                  </p:stCondLst>
                  <p:childTnLst>
                    <p:set>
                      <p:cBhvr>
                        <p:cTn dur="1" fill="hold">
                          <p:stCondLst>
                            <p:cond delay="0"/>
                          </p:stCondLst>
                        </p:cTn>
                        <p:tgtEl>
                          <p:spTgt spid="77"/>
                        </p:tgtEl>
                        <p:attrNameLst>
                          <p:attrName>style.visibility</p:attrName>
                        </p:attrNameLst>
                      </p:cBhvr>
                      <p:to>
                        <p:strVal val="visible"/>
                      </p:to>
                    </p:set>
                    <p:anim calcmode="lin" valueType="num">
                      <p:cBhvr additive="base">
                        <p:cTn dur="1000" fill="hold"/>
                        <p:tgtEl>
                          <p:spTgt spid="77"/>
                        </p:tgtEl>
                        <p:attrNameLst>
                          <p:attrName>ppt_x</p:attrName>
                        </p:attrNameLst>
                      </p:cBhvr>
                      <p:tavLst>
                        <p:tav tm="0">
                          <p:val>
                            <p:strVal val="1+#ppt_w/2"/>
                          </p:val>
                        </p:tav>
                        <p:tav tm="100000">
                          <p:val>
                            <p:strVal val="#ppt_x"/>
                          </p:val>
                        </p:tav>
                      </p:tavLst>
                    </p:anim>
                    <p:anim calcmode="lin" valueType="num">
                      <p:cBhvr additive="base">
                        <p:cTn dur="1000" fill="hold"/>
                        <p:tgtEl>
                          <p:spTgt spid="77"/>
                        </p:tgtEl>
                        <p:attrNameLst>
                          <p:attrName>ppt_y</p:attrName>
                        </p:attrNameLst>
                      </p:cBhvr>
                      <p:tavLst>
                        <p:tav tm="0">
                          <p:val>
                            <p:strVal val="#ppt_y"/>
                          </p:val>
                        </p:tav>
                        <p:tav tm="100000">
                          <p:val>
                            <p:strVal val="#ppt_y"/>
                          </p:val>
                        </p:tav>
                      </p:tavLst>
                    </p:anim>
                  </p:childTnLst>
                </p:cTn>
              </p:par>
            </p:tnLst>
          </p:tmpl>
        </p:tmplLst>
      </p:bldP>
      <p:bldP spid="79" grpId="0" animBg="1">
        <p:tmplLst>
          <p:tmpl>
            <p:tnLst>
              <p:par>
                <p:cTn presetID="2" presetClass="entr" presetSubtype="2" decel="100000" fill="hold" nodeType="withEffect">
                  <p:stCondLst>
                    <p:cond delay="2250"/>
                  </p:stCondLst>
                  <p:childTnLst>
                    <p:set>
                      <p:cBhvr>
                        <p:cTn dur="1" fill="hold">
                          <p:stCondLst>
                            <p:cond delay="0"/>
                          </p:stCondLst>
                        </p:cTn>
                        <p:tgtEl>
                          <p:spTgt spid="79"/>
                        </p:tgtEl>
                        <p:attrNameLst>
                          <p:attrName>style.visibility</p:attrName>
                        </p:attrNameLst>
                      </p:cBhvr>
                      <p:to>
                        <p:strVal val="visible"/>
                      </p:to>
                    </p:set>
                    <p:anim calcmode="lin" valueType="num">
                      <p:cBhvr additive="base">
                        <p:cTn dur="1000" fill="hold"/>
                        <p:tgtEl>
                          <p:spTgt spid="79"/>
                        </p:tgtEl>
                        <p:attrNameLst>
                          <p:attrName>ppt_x</p:attrName>
                        </p:attrNameLst>
                      </p:cBhvr>
                      <p:tavLst>
                        <p:tav tm="0">
                          <p:val>
                            <p:strVal val="1+#ppt_w/2"/>
                          </p:val>
                        </p:tav>
                        <p:tav tm="100000">
                          <p:val>
                            <p:strVal val="#ppt_x"/>
                          </p:val>
                        </p:tav>
                      </p:tavLst>
                    </p:anim>
                    <p:anim calcmode="lin" valueType="num">
                      <p:cBhvr additive="base">
                        <p:cTn dur="1000" fill="hold"/>
                        <p:tgtEl>
                          <p:spTgt spid="79"/>
                        </p:tgtEl>
                        <p:attrNameLst>
                          <p:attrName>ppt_y</p:attrName>
                        </p:attrNameLst>
                      </p:cBhvr>
                      <p:tavLst>
                        <p:tav tm="0">
                          <p:val>
                            <p:strVal val="#ppt_y"/>
                          </p:val>
                        </p:tav>
                        <p:tav tm="100000">
                          <p:val>
                            <p:strVal val="#ppt_y"/>
                          </p:val>
                        </p:tav>
                      </p:tavLst>
                    </p:anim>
                  </p:childTnLst>
                </p:cTn>
              </p:par>
            </p:tnLst>
          </p:tmpl>
        </p:tmplLst>
      </p:bldP>
      <p:bldP spid="80" grpId="0" animBg="1">
        <p:tmplLst>
          <p:tmpl>
            <p:tnLst>
              <p:par>
                <p:cTn presetID="2" presetClass="entr" presetSubtype="2" decel="100000" fill="hold" nodeType="withEffect">
                  <p:stCondLst>
                    <p:cond delay="2350"/>
                  </p:stCondLst>
                  <p:childTnLst>
                    <p:set>
                      <p:cBhvr>
                        <p:cTn dur="1" fill="hold">
                          <p:stCondLst>
                            <p:cond delay="0"/>
                          </p:stCondLst>
                        </p:cTn>
                        <p:tgtEl>
                          <p:spTgt spid="80"/>
                        </p:tgtEl>
                        <p:attrNameLst>
                          <p:attrName>style.visibility</p:attrName>
                        </p:attrNameLst>
                      </p:cBhvr>
                      <p:to>
                        <p:strVal val="visible"/>
                      </p:to>
                    </p:set>
                    <p:anim calcmode="lin" valueType="num">
                      <p:cBhvr additive="base">
                        <p:cTn dur="1000" fill="hold"/>
                        <p:tgtEl>
                          <p:spTgt spid="80"/>
                        </p:tgtEl>
                        <p:attrNameLst>
                          <p:attrName>ppt_x</p:attrName>
                        </p:attrNameLst>
                      </p:cBhvr>
                      <p:tavLst>
                        <p:tav tm="0">
                          <p:val>
                            <p:strVal val="1+#ppt_w/2"/>
                          </p:val>
                        </p:tav>
                        <p:tav tm="100000">
                          <p:val>
                            <p:strVal val="#ppt_x"/>
                          </p:val>
                        </p:tav>
                      </p:tavLst>
                    </p:anim>
                    <p:anim calcmode="lin" valueType="num">
                      <p:cBhvr additive="base">
                        <p:cTn dur="1000" fill="hold"/>
                        <p:tgtEl>
                          <p:spTgt spid="80"/>
                        </p:tgtEl>
                        <p:attrNameLst>
                          <p:attrName>ppt_y</p:attrName>
                        </p:attrNameLst>
                      </p:cBhvr>
                      <p:tavLst>
                        <p:tav tm="0">
                          <p:val>
                            <p:strVal val="#ppt_y"/>
                          </p:val>
                        </p:tav>
                        <p:tav tm="100000">
                          <p:val>
                            <p:strVal val="#ppt_y"/>
                          </p:val>
                        </p:tav>
                      </p:tavLst>
                    </p:anim>
                  </p:childTnLst>
                </p:cTn>
              </p:par>
            </p:tnLst>
          </p:tmpl>
        </p:tmplLst>
      </p:bldP>
      <p:bldP spid="81" grpId="0" animBg="1">
        <p:tmplLst>
          <p:tmpl>
            <p:tnLst>
              <p:par>
                <p:cTn presetID="2" presetClass="entr" presetSubtype="2" decel="100000" fill="hold" nodeType="withEffect">
                  <p:stCondLst>
                    <p:cond delay="2450"/>
                  </p:stCondLst>
                  <p:childTnLst>
                    <p:set>
                      <p:cBhvr>
                        <p:cTn dur="1" fill="hold">
                          <p:stCondLst>
                            <p:cond delay="0"/>
                          </p:stCondLst>
                        </p:cTn>
                        <p:tgtEl>
                          <p:spTgt spid="81"/>
                        </p:tgtEl>
                        <p:attrNameLst>
                          <p:attrName>style.visibility</p:attrName>
                        </p:attrNameLst>
                      </p:cBhvr>
                      <p:to>
                        <p:strVal val="visible"/>
                      </p:to>
                    </p:set>
                    <p:anim calcmode="lin" valueType="num">
                      <p:cBhvr additive="base">
                        <p:cTn dur="1000" fill="hold"/>
                        <p:tgtEl>
                          <p:spTgt spid="81"/>
                        </p:tgtEl>
                        <p:attrNameLst>
                          <p:attrName>ppt_x</p:attrName>
                        </p:attrNameLst>
                      </p:cBhvr>
                      <p:tavLst>
                        <p:tav tm="0">
                          <p:val>
                            <p:strVal val="1+#ppt_w/2"/>
                          </p:val>
                        </p:tav>
                        <p:tav tm="100000">
                          <p:val>
                            <p:strVal val="#ppt_x"/>
                          </p:val>
                        </p:tav>
                      </p:tavLst>
                    </p:anim>
                    <p:anim calcmode="lin" valueType="num">
                      <p:cBhvr additive="base">
                        <p:cTn dur="1000" fill="hold"/>
                        <p:tgtEl>
                          <p:spTgt spid="81"/>
                        </p:tgtEl>
                        <p:attrNameLst>
                          <p:attrName>ppt_y</p:attrName>
                        </p:attrNameLst>
                      </p:cBhvr>
                      <p:tavLst>
                        <p:tav tm="0">
                          <p:val>
                            <p:strVal val="#ppt_y"/>
                          </p:val>
                        </p:tav>
                        <p:tav tm="100000">
                          <p:val>
                            <p:strVal val="#ppt_y"/>
                          </p:val>
                        </p:tav>
                      </p:tavLst>
                    </p:anim>
                  </p:childTnLst>
                </p:cTn>
              </p:par>
            </p:tnLst>
          </p:tmpl>
        </p:tmplLst>
      </p:bldP>
    </p:bld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Agenda">
    <p:spTree>
      <p:nvGrpSpPr>
        <p:cNvPr id="1" name=""/>
        <p:cNvGrpSpPr/>
        <p:nvPr/>
      </p:nvGrpSpPr>
      <p:grpSpPr>
        <a:xfrm>
          <a:off x="0" y="0"/>
          <a:ext cx="0" cy="0"/>
          <a:chOff x="0" y="0"/>
          <a:chExt cx="0" cy="0"/>
        </a:xfrm>
      </p:grpSpPr>
      <p:sp>
        <p:nvSpPr>
          <p:cNvPr id="51" name="Rechthoek 50">
            <a:extLst>
              <a:ext uri="{FF2B5EF4-FFF2-40B4-BE49-F238E27FC236}">
                <a16:creationId xmlns:a16="http://schemas.microsoft.com/office/drawing/2014/main" id="{08AA0541-0805-4CA4-8C49-D79D84E4828A}"/>
              </a:ext>
            </a:extLst>
          </p:cNvPr>
          <p:cNvSpPr/>
          <p:nvPr userDrawn="1"/>
        </p:nvSpPr>
        <p:spPr>
          <a:xfrm>
            <a:off x="0" y="0"/>
            <a:ext cx="12192000" cy="685656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8" name="Rechthoek 7">
            <a:extLst>
              <a:ext uri="{FF2B5EF4-FFF2-40B4-BE49-F238E27FC236}">
                <a16:creationId xmlns:a16="http://schemas.microsoft.com/office/drawing/2014/main" id="{E71DDD75-CC45-4B2A-9828-ADCE9B4941B1}"/>
              </a:ext>
            </a:extLst>
          </p:cNvPr>
          <p:cNvSpPr/>
          <p:nvPr userDrawn="1"/>
        </p:nvSpPr>
        <p:spPr>
          <a:xfrm>
            <a:off x="0" y="0"/>
            <a:ext cx="12192000" cy="6138863"/>
          </a:xfrm>
          <a:prstGeom prst="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2" name="Rechthoek 41">
            <a:extLst>
              <a:ext uri="{FF2B5EF4-FFF2-40B4-BE49-F238E27FC236}">
                <a16:creationId xmlns:a16="http://schemas.microsoft.com/office/drawing/2014/main" id="{C0EC3401-29EE-4A64-974A-7FB1FB4D01EA}"/>
              </a:ext>
            </a:extLst>
          </p:cNvPr>
          <p:cNvSpPr/>
          <p:nvPr userDrawn="1"/>
        </p:nvSpPr>
        <p:spPr>
          <a:xfrm>
            <a:off x="0" y="5798820"/>
            <a:ext cx="12192000" cy="340042"/>
          </a:xfrm>
          <a:prstGeom prst="rect">
            <a:avLst/>
          </a:prstGeom>
          <a:gradFill>
            <a:gsLst>
              <a:gs pos="0">
                <a:schemeClr val="tx1">
                  <a:alpha val="0"/>
                </a:schemeClr>
              </a:gs>
              <a:gs pos="68500">
                <a:srgbClr val="000000">
                  <a:alpha val="2000"/>
                </a:srgbClr>
              </a:gs>
              <a:gs pos="100000">
                <a:schemeClr val="tx1">
                  <a:alpha val="5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 name="Tijdelijke aanduiding voor datum 1"/>
          <p:cNvSpPr>
            <a:spLocks noGrp="1"/>
          </p:cNvSpPr>
          <p:nvPr>
            <p:ph type="dt" sz="half" idx="10"/>
          </p:nvPr>
        </p:nvSpPr>
        <p:spPr/>
        <p:txBody>
          <a:bodyPr/>
          <a:lstStyle/>
          <a:p>
            <a:fld id="{2E476DD7-9AD6-4863-81BB-6B3DFEBB05F9}" type="datetime1">
              <a:rPr lang="nl-NL" smtClean="0"/>
              <a:t>24-10-2024</a:t>
            </a:fld>
            <a:endParaRPr lang="nl-NL"/>
          </a:p>
        </p:txBody>
      </p:sp>
      <p:sp>
        <p:nvSpPr>
          <p:cNvPr id="4" name="Tijdelijke aanduiding voor dianummer 3"/>
          <p:cNvSpPr>
            <a:spLocks noGrp="1"/>
          </p:cNvSpPr>
          <p:nvPr>
            <p:ph type="sldNum" sz="quarter" idx="12"/>
          </p:nvPr>
        </p:nvSpPr>
        <p:spPr/>
        <p:txBody>
          <a:bodyPr/>
          <a:lstStyle/>
          <a:p>
            <a:fld id="{B502C9A5-716F-45E6-800B-D4D02CE26F90}" type="slidenum">
              <a:rPr lang="nl-NL" smtClean="0"/>
              <a:t>‹nr.›</a:t>
            </a:fld>
            <a:endParaRPr lang="nl-NL"/>
          </a:p>
        </p:txBody>
      </p:sp>
      <p:sp>
        <p:nvSpPr>
          <p:cNvPr id="5" name="Tekstvak 4"/>
          <p:cNvSpPr txBox="1"/>
          <p:nvPr userDrawn="1"/>
        </p:nvSpPr>
        <p:spPr>
          <a:xfrm>
            <a:off x="0" y="-542757"/>
            <a:ext cx="1051698" cy="369332"/>
          </a:xfrm>
          <a:prstGeom prst="rect">
            <a:avLst/>
          </a:prstGeom>
          <a:solidFill>
            <a:schemeClr val="bg1"/>
          </a:solidFill>
        </p:spPr>
        <p:txBody>
          <a:bodyPr wrap="none" rtlCol="0">
            <a:spAutoFit/>
          </a:bodyPr>
          <a:lstStyle/>
          <a:p>
            <a:pPr algn="l"/>
            <a:r>
              <a:rPr lang="en-US" sz="1800" b="1" spc="50" baseline="0">
                <a:solidFill>
                  <a:schemeClr val="accent2"/>
                </a:solidFill>
                <a:latin typeface="+mj-lt"/>
                <a:cs typeface="Calibri" panose="020F0502020204030204" pitchFamily="34" charset="0"/>
              </a:rPr>
              <a:t>A</a:t>
            </a:r>
            <a:r>
              <a:rPr lang="nl-NL" sz="1800" b="1" spc="50" baseline="0">
                <a:solidFill>
                  <a:schemeClr val="accent2"/>
                </a:solidFill>
                <a:latin typeface="+mj-lt"/>
                <a:cs typeface="Calibri" panose="020F0502020204030204" pitchFamily="34" charset="0"/>
              </a:rPr>
              <a:t>GENDA</a:t>
            </a:r>
          </a:p>
        </p:txBody>
      </p:sp>
      <p:sp>
        <p:nvSpPr>
          <p:cNvPr id="9" name="Tijdelijke aanduiding voor afbeelding 8">
            <a:extLst>
              <a:ext uri="{FF2B5EF4-FFF2-40B4-BE49-F238E27FC236}">
                <a16:creationId xmlns:a16="http://schemas.microsoft.com/office/drawing/2014/main" id="{E74AB98B-EEDA-4CBF-BCCD-41B5559200AB}"/>
              </a:ext>
            </a:extLst>
          </p:cNvPr>
          <p:cNvSpPr>
            <a:spLocks noGrp="1"/>
          </p:cNvSpPr>
          <p:nvPr>
            <p:ph type="pic" sz="quarter" idx="14" hasCustomPrompt="1"/>
          </p:nvPr>
        </p:nvSpPr>
        <p:spPr>
          <a:xfrm>
            <a:off x="0" y="1433"/>
            <a:ext cx="4381500" cy="6137430"/>
          </a:xfrm>
          <a:prstGeom prst="rect">
            <a:avLst/>
          </a:prstGeom>
          <a:solidFill>
            <a:schemeClr val="bg1">
              <a:lumMod val="95000"/>
            </a:schemeClr>
          </a:solidFill>
        </p:spPr>
        <p:txBody>
          <a:bodyPr bIns="1620000" anchor="ctr"/>
          <a:lstStyle>
            <a:lvl1pPr marL="0" indent="0" algn="ctr">
              <a:lnSpc>
                <a:spcPct val="90000"/>
              </a:lnSpc>
              <a:spcBef>
                <a:spcPts val="0"/>
              </a:spcBef>
              <a:spcAft>
                <a:spcPts val="0"/>
              </a:spcAft>
              <a:buNone/>
              <a:defRPr sz="1500" i="1">
                <a:solidFill>
                  <a:schemeClr val="tx1">
                    <a:lumMod val="50000"/>
                    <a:lumOff val="50000"/>
                  </a:schemeClr>
                </a:solidFill>
              </a:defRPr>
            </a:lvl1pPr>
          </a:lstStyle>
          <a:p>
            <a:r>
              <a:rPr lang="nl-NL"/>
              <a:t>Klik op het onderstaand icoon </a:t>
            </a:r>
            <a:br>
              <a:rPr lang="nl-NL"/>
            </a:br>
            <a:r>
              <a:rPr lang="nl-NL"/>
              <a:t>om een foto in te voegen.</a:t>
            </a:r>
            <a:br>
              <a:rPr lang="nl-NL"/>
            </a:br>
            <a:br>
              <a:rPr lang="nl-NL"/>
            </a:br>
            <a:r>
              <a:rPr lang="nl-NL"/>
              <a:t>Meer hulp nodig? </a:t>
            </a:r>
            <a:br>
              <a:rPr lang="nl-NL"/>
            </a:br>
            <a:r>
              <a:rPr lang="nl-NL"/>
              <a:t>Aan de zijkanten van de dia's zijn instructies </a:t>
            </a:r>
            <a:br>
              <a:rPr lang="nl-NL"/>
            </a:br>
            <a:r>
              <a:rPr lang="nl-NL"/>
              <a:t>geplaatst voor verdere informatie.</a:t>
            </a:r>
          </a:p>
        </p:txBody>
      </p:sp>
      <p:sp>
        <p:nvSpPr>
          <p:cNvPr id="11" name="Tijdelijke aanduiding voor tekst 25">
            <a:extLst>
              <a:ext uri="{FF2B5EF4-FFF2-40B4-BE49-F238E27FC236}">
                <a16:creationId xmlns:a16="http://schemas.microsoft.com/office/drawing/2014/main" id="{C151EABF-B18A-408B-B570-1A23863A9BBE}"/>
              </a:ext>
            </a:extLst>
          </p:cNvPr>
          <p:cNvSpPr>
            <a:spLocks noGrp="1"/>
          </p:cNvSpPr>
          <p:nvPr>
            <p:ph type="body" sz="quarter" idx="17" hasCustomPrompt="1"/>
          </p:nvPr>
        </p:nvSpPr>
        <p:spPr>
          <a:xfrm>
            <a:off x="5702483" y="1624225"/>
            <a:ext cx="2499492" cy="471765"/>
          </a:xfrm>
        </p:spPr>
        <p:txBody>
          <a:bodyPr lIns="0" tIns="72000" bIns="36000" anchor="b"/>
          <a:lstStyle>
            <a:lvl1pPr marL="0" indent="0">
              <a:lnSpc>
                <a:spcPct val="100000"/>
              </a:lnSpc>
              <a:spcBef>
                <a:spcPts val="0"/>
              </a:spcBef>
              <a:spcAft>
                <a:spcPts val="0"/>
              </a:spcAft>
              <a:buNone/>
              <a:defRPr sz="1800" b="0">
                <a:solidFill>
                  <a:schemeClr val="tx1"/>
                </a:solidFill>
              </a:defRPr>
            </a:lvl1pPr>
          </a:lstStyle>
          <a:p>
            <a:pPr lvl="0"/>
            <a:r>
              <a:rPr lang="en-US" err="1"/>
              <a:t>Plaats</a:t>
            </a:r>
            <a:r>
              <a:rPr lang="en-US"/>
              <a:t> </a:t>
            </a:r>
            <a:r>
              <a:rPr lang="en-US" err="1"/>
              <a:t>hier</a:t>
            </a:r>
            <a:r>
              <a:rPr lang="en-US"/>
              <a:t> je </a:t>
            </a:r>
            <a:r>
              <a:rPr lang="en-US" err="1"/>
              <a:t>onderwerp</a:t>
            </a:r>
            <a:endParaRPr lang="en-US"/>
          </a:p>
        </p:txBody>
      </p:sp>
      <p:sp>
        <p:nvSpPr>
          <p:cNvPr id="12" name="Tijdelijke aanduiding voor tekst 25">
            <a:extLst>
              <a:ext uri="{FF2B5EF4-FFF2-40B4-BE49-F238E27FC236}">
                <a16:creationId xmlns:a16="http://schemas.microsoft.com/office/drawing/2014/main" id="{B87A45D7-29DD-41D3-ABAD-28C4FAFE56C1}"/>
              </a:ext>
            </a:extLst>
          </p:cNvPr>
          <p:cNvSpPr>
            <a:spLocks noGrp="1"/>
          </p:cNvSpPr>
          <p:nvPr>
            <p:ph type="body" sz="quarter" idx="18" hasCustomPrompt="1"/>
          </p:nvPr>
        </p:nvSpPr>
        <p:spPr>
          <a:xfrm>
            <a:off x="5087975" y="1624225"/>
            <a:ext cx="576000" cy="471765"/>
          </a:xfrm>
        </p:spPr>
        <p:txBody>
          <a:bodyPr wrap="none" lIns="0" tIns="72000" bIns="72000" anchor="ctr"/>
          <a:lstStyle>
            <a:lvl1pPr marL="0" indent="0">
              <a:buNone/>
              <a:defRPr sz="3200" b="1">
                <a:solidFill>
                  <a:schemeClr val="tx1"/>
                </a:solidFill>
                <a:latin typeface="+mj-lt"/>
              </a:defRPr>
            </a:lvl1pPr>
          </a:lstStyle>
          <a:p>
            <a:pPr lvl="0"/>
            <a:r>
              <a:rPr lang="en-US"/>
              <a:t>01</a:t>
            </a:r>
          </a:p>
        </p:txBody>
      </p:sp>
      <p:sp>
        <p:nvSpPr>
          <p:cNvPr id="13" name="Tijdelijke aanduiding voor tekst 32">
            <a:extLst>
              <a:ext uri="{FF2B5EF4-FFF2-40B4-BE49-F238E27FC236}">
                <a16:creationId xmlns:a16="http://schemas.microsoft.com/office/drawing/2014/main" id="{E9B16EFE-B8D0-425F-87F9-21EF771D1191}"/>
              </a:ext>
            </a:extLst>
          </p:cNvPr>
          <p:cNvSpPr>
            <a:spLocks noGrp="1"/>
          </p:cNvSpPr>
          <p:nvPr>
            <p:ph type="body" sz="quarter" idx="20" hasCustomPrompt="1"/>
          </p:nvPr>
        </p:nvSpPr>
        <p:spPr>
          <a:xfrm>
            <a:off x="5087975" y="2164029"/>
            <a:ext cx="3114000" cy="36000"/>
          </a:xfrm>
          <a:prstGeom prst="rect">
            <a:avLst/>
          </a:prstGeom>
          <a:solidFill>
            <a:schemeClr val="bg1"/>
          </a:solidFill>
        </p:spPr>
        <p:txBody>
          <a:bodyPr wrap="square" anchor="b">
            <a:noAutofit/>
          </a:bodyPr>
          <a:lstStyle>
            <a:lvl1pPr marL="0" indent="0" algn="ctr">
              <a:buNone/>
              <a:defRPr sz="100">
                <a:solidFill>
                  <a:schemeClr val="tx1"/>
                </a:solidFill>
              </a:defRPr>
            </a:lvl1pPr>
          </a:lstStyle>
          <a:p>
            <a:pPr lvl="0"/>
            <a:r>
              <a:rPr lang="en-US"/>
              <a:t>(EMPTY, PLEASE DO NOT REMOVE)</a:t>
            </a:r>
          </a:p>
        </p:txBody>
      </p:sp>
      <p:sp>
        <p:nvSpPr>
          <p:cNvPr id="14" name="Tijdelijke aanduiding voor tekst 25">
            <a:extLst>
              <a:ext uri="{FF2B5EF4-FFF2-40B4-BE49-F238E27FC236}">
                <a16:creationId xmlns:a16="http://schemas.microsoft.com/office/drawing/2014/main" id="{FBA108B3-CC6C-49A1-A139-BA4BD547A035}"/>
              </a:ext>
            </a:extLst>
          </p:cNvPr>
          <p:cNvSpPr>
            <a:spLocks noGrp="1"/>
          </p:cNvSpPr>
          <p:nvPr>
            <p:ph type="body" sz="quarter" idx="21" hasCustomPrompt="1"/>
          </p:nvPr>
        </p:nvSpPr>
        <p:spPr>
          <a:xfrm>
            <a:off x="9244067" y="1624225"/>
            <a:ext cx="2499492" cy="471765"/>
          </a:xfrm>
        </p:spPr>
        <p:txBody>
          <a:bodyPr lIns="0" tIns="72000" bIns="36000" anchor="b"/>
          <a:lstStyle>
            <a:lvl1pPr marL="0" indent="0">
              <a:lnSpc>
                <a:spcPct val="100000"/>
              </a:lnSpc>
              <a:spcBef>
                <a:spcPts val="0"/>
              </a:spcBef>
              <a:spcAft>
                <a:spcPts val="0"/>
              </a:spcAft>
              <a:buNone/>
              <a:defRPr sz="1800" b="0">
                <a:solidFill>
                  <a:schemeClr val="tx1"/>
                </a:solidFill>
              </a:defRPr>
            </a:lvl1pPr>
          </a:lstStyle>
          <a:p>
            <a:pPr lvl="0"/>
            <a:r>
              <a:rPr lang="en-US" err="1"/>
              <a:t>Plaats</a:t>
            </a:r>
            <a:r>
              <a:rPr lang="en-US"/>
              <a:t> </a:t>
            </a:r>
            <a:r>
              <a:rPr lang="en-US" err="1"/>
              <a:t>hier</a:t>
            </a:r>
            <a:r>
              <a:rPr lang="en-US"/>
              <a:t> je </a:t>
            </a:r>
            <a:r>
              <a:rPr lang="en-US" err="1"/>
              <a:t>onderwerp</a:t>
            </a:r>
            <a:endParaRPr lang="en-US"/>
          </a:p>
        </p:txBody>
      </p:sp>
      <p:sp>
        <p:nvSpPr>
          <p:cNvPr id="15" name="Tijdelijke aanduiding voor tekst 25">
            <a:extLst>
              <a:ext uri="{FF2B5EF4-FFF2-40B4-BE49-F238E27FC236}">
                <a16:creationId xmlns:a16="http://schemas.microsoft.com/office/drawing/2014/main" id="{F0FA9EC6-732B-42AA-9ED4-A18AC4CD1D9E}"/>
              </a:ext>
            </a:extLst>
          </p:cNvPr>
          <p:cNvSpPr>
            <a:spLocks noGrp="1"/>
          </p:cNvSpPr>
          <p:nvPr>
            <p:ph type="body" sz="quarter" idx="22" hasCustomPrompt="1"/>
          </p:nvPr>
        </p:nvSpPr>
        <p:spPr>
          <a:xfrm>
            <a:off x="8629559" y="1624225"/>
            <a:ext cx="576000" cy="471765"/>
          </a:xfrm>
        </p:spPr>
        <p:txBody>
          <a:bodyPr wrap="none" lIns="0" tIns="72000" bIns="72000" anchor="ctr"/>
          <a:lstStyle>
            <a:lvl1pPr marL="0" indent="0">
              <a:buNone/>
              <a:defRPr sz="3200" b="1">
                <a:solidFill>
                  <a:schemeClr val="tx1"/>
                </a:solidFill>
                <a:latin typeface="+mj-lt"/>
              </a:defRPr>
            </a:lvl1pPr>
          </a:lstStyle>
          <a:p>
            <a:pPr lvl="0"/>
            <a:r>
              <a:rPr lang="en-US"/>
              <a:t>06</a:t>
            </a:r>
          </a:p>
        </p:txBody>
      </p:sp>
      <p:sp>
        <p:nvSpPr>
          <p:cNvPr id="16" name="Tijdelijke aanduiding voor tekst 32">
            <a:extLst>
              <a:ext uri="{FF2B5EF4-FFF2-40B4-BE49-F238E27FC236}">
                <a16:creationId xmlns:a16="http://schemas.microsoft.com/office/drawing/2014/main" id="{5DC69448-3A13-4AD0-ACCA-C02302D937F0}"/>
              </a:ext>
            </a:extLst>
          </p:cNvPr>
          <p:cNvSpPr>
            <a:spLocks noGrp="1"/>
          </p:cNvSpPr>
          <p:nvPr>
            <p:ph type="body" sz="quarter" idx="23" hasCustomPrompt="1"/>
          </p:nvPr>
        </p:nvSpPr>
        <p:spPr>
          <a:xfrm>
            <a:off x="8629559" y="2164029"/>
            <a:ext cx="3114000" cy="36000"/>
          </a:xfrm>
          <a:prstGeom prst="rect">
            <a:avLst/>
          </a:prstGeom>
          <a:solidFill>
            <a:schemeClr val="bg1"/>
          </a:solidFill>
        </p:spPr>
        <p:txBody>
          <a:bodyPr wrap="square" anchor="b">
            <a:noAutofit/>
          </a:bodyPr>
          <a:lstStyle>
            <a:lvl1pPr marL="0" indent="0" algn="ctr">
              <a:buNone/>
              <a:defRPr sz="100">
                <a:solidFill>
                  <a:schemeClr val="tx1"/>
                </a:solidFill>
              </a:defRPr>
            </a:lvl1pPr>
          </a:lstStyle>
          <a:p>
            <a:pPr lvl="0"/>
            <a:r>
              <a:rPr lang="en-US"/>
              <a:t>(EMPTY, PLEASE DO NOT REMOVE)</a:t>
            </a:r>
          </a:p>
        </p:txBody>
      </p:sp>
      <p:sp>
        <p:nvSpPr>
          <p:cNvPr id="17" name="Tijdelijke aanduiding voor tekst 25">
            <a:extLst>
              <a:ext uri="{FF2B5EF4-FFF2-40B4-BE49-F238E27FC236}">
                <a16:creationId xmlns:a16="http://schemas.microsoft.com/office/drawing/2014/main" id="{6BF86B48-A8A7-4575-8977-F05B54FBA7C8}"/>
              </a:ext>
            </a:extLst>
          </p:cNvPr>
          <p:cNvSpPr>
            <a:spLocks noGrp="1"/>
          </p:cNvSpPr>
          <p:nvPr>
            <p:ph type="body" sz="quarter" idx="24" hasCustomPrompt="1"/>
          </p:nvPr>
        </p:nvSpPr>
        <p:spPr>
          <a:xfrm>
            <a:off x="5701983" y="2519481"/>
            <a:ext cx="2499492" cy="471765"/>
          </a:xfrm>
        </p:spPr>
        <p:txBody>
          <a:bodyPr lIns="0" tIns="72000" bIns="36000" anchor="b"/>
          <a:lstStyle>
            <a:lvl1pPr marL="0" indent="0">
              <a:lnSpc>
                <a:spcPct val="100000"/>
              </a:lnSpc>
              <a:spcBef>
                <a:spcPts val="0"/>
              </a:spcBef>
              <a:spcAft>
                <a:spcPts val="0"/>
              </a:spcAft>
              <a:buNone/>
              <a:defRPr sz="1800" b="0">
                <a:solidFill>
                  <a:schemeClr val="tx1"/>
                </a:solidFill>
              </a:defRPr>
            </a:lvl1pPr>
          </a:lstStyle>
          <a:p>
            <a:pPr lvl="0"/>
            <a:r>
              <a:rPr lang="en-US" err="1"/>
              <a:t>Plaats</a:t>
            </a:r>
            <a:r>
              <a:rPr lang="en-US"/>
              <a:t> </a:t>
            </a:r>
            <a:r>
              <a:rPr lang="en-US" err="1"/>
              <a:t>hier</a:t>
            </a:r>
            <a:r>
              <a:rPr lang="en-US"/>
              <a:t> je </a:t>
            </a:r>
            <a:r>
              <a:rPr lang="en-US" err="1"/>
              <a:t>onderwerp</a:t>
            </a:r>
            <a:endParaRPr lang="en-US"/>
          </a:p>
        </p:txBody>
      </p:sp>
      <p:sp>
        <p:nvSpPr>
          <p:cNvPr id="18" name="Tijdelijke aanduiding voor tekst 25">
            <a:extLst>
              <a:ext uri="{FF2B5EF4-FFF2-40B4-BE49-F238E27FC236}">
                <a16:creationId xmlns:a16="http://schemas.microsoft.com/office/drawing/2014/main" id="{95BB5F34-0E72-4065-ADC5-C3FE0E9D5A57}"/>
              </a:ext>
            </a:extLst>
          </p:cNvPr>
          <p:cNvSpPr>
            <a:spLocks noGrp="1"/>
          </p:cNvSpPr>
          <p:nvPr>
            <p:ph type="body" sz="quarter" idx="25" hasCustomPrompt="1"/>
          </p:nvPr>
        </p:nvSpPr>
        <p:spPr>
          <a:xfrm>
            <a:off x="5087475" y="2519481"/>
            <a:ext cx="576000" cy="471765"/>
          </a:xfrm>
        </p:spPr>
        <p:txBody>
          <a:bodyPr wrap="none" lIns="0" tIns="72000" bIns="72000" anchor="ctr"/>
          <a:lstStyle>
            <a:lvl1pPr marL="0" indent="0">
              <a:buNone/>
              <a:defRPr sz="3200" b="1">
                <a:solidFill>
                  <a:schemeClr val="tx1"/>
                </a:solidFill>
                <a:latin typeface="+mj-lt"/>
              </a:defRPr>
            </a:lvl1pPr>
          </a:lstStyle>
          <a:p>
            <a:pPr lvl="0"/>
            <a:r>
              <a:rPr lang="en-US"/>
              <a:t>02</a:t>
            </a:r>
          </a:p>
        </p:txBody>
      </p:sp>
      <p:sp>
        <p:nvSpPr>
          <p:cNvPr id="19" name="Tijdelijke aanduiding voor tekst 32">
            <a:extLst>
              <a:ext uri="{FF2B5EF4-FFF2-40B4-BE49-F238E27FC236}">
                <a16:creationId xmlns:a16="http://schemas.microsoft.com/office/drawing/2014/main" id="{3F4305AA-B53C-4B11-B583-A346F51E3971}"/>
              </a:ext>
            </a:extLst>
          </p:cNvPr>
          <p:cNvSpPr>
            <a:spLocks noGrp="1"/>
          </p:cNvSpPr>
          <p:nvPr>
            <p:ph type="body" sz="quarter" idx="26" hasCustomPrompt="1"/>
          </p:nvPr>
        </p:nvSpPr>
        <p:spPr>
          <a:xfrm>
            <a:off x="5087475" y="3059285"/>
            <a:ext cx="3114000" cy="36000"/>
          </a:xfrm>
          <a:prstGeom prst="rect">
            <a:avLst/>
          </a:prstGeom>
          <a:solidFill>
            <a:schemeClr val="bg1"/>
          </a:solidFill>
        </p:spPr>
        <p:txBody>
          <a:bodyPr wrap="square" anchor="b">
            <a:noAutofit/>
          </a:bodyPr>
          <a:lstStyle>
            <a:lvl1pPr marL="0" indent="0" algn="ctr">
              <a:buNone/>
              <a:defRPr sz="100">
                <a:solidFill>
                  <a:schemeClr val="tx1"/>
                </a:solidFill>
              </a:defRPr>
            </a:lvl1pPr>
          </a:lstStyle>
          <a:p>
            <a:pPr lvl="0"/>
            <a:r>
              <a:rPr lang="en-US"/>
              <a:t>(EMPTY, PLEASE DO NOT REMOVE)</a:t>
            </a:r>
          </a:p>
        </p:txBody>
      </p:sp>
      <p:sp>
        <p:nvSpPr>
          <p:cNvPr id="20" name="Tijdelijke aanduiding voor tekst 25">
            <a:extLst>
              <a:ext uri="{FF2B5EF4-FFF2-40B4-BE49-F238E27FC236}">
                <a16:creationId xmlns:a16="http://schemas.microsoft.com/office/drawing/2014/main" id="{11F8E7C1-32DF-4697-B597-AF85311D60F7}"/>
              </a:ext>
            </a:extLst>
          </p:cNvPr>
          <p:cNvSpPr>
            <a:spLocks noGrp="1"/>
          </p:cNvSpPr>
          <p:nvPr>
            <p:ph type="body" sz="quarter" idx="27" hasCustomPrompt="1"/>
          </p:nvPr>
        </p:nvSpPr>
        <p:spPr>
          <a:xfrm>
            <a:off x="9243567" y="2519481"/>
            <a:ext cx="2499492" cy="471765"/>
          </a:xfrm>
        </p:spPr>
        <p:txBody>
          <a:bodyPr lIns="0" tIns="72000" bIns="36000" anchor="b"/>
          <a:lstStyle>
            <a:lvl1pPr marL="0" indent="0">
              <a:lnSpc>
                <a:spcPct val="100000"/>
              </a:lnSpc>
              <a:spcBef>
                <a:spcPts val="0"/>
              </a:spcBef>
              <a:spcAft>
                <a:spcPts val="0"/>
              </a:spcAft>
              <a:buNone/>
              <a:defRPr sz="1800" b="0">
                <a:solidFill>
                  <a:schemeClr val="tx1"/>
                </a:solidFill>
              </a:defRPr>
            </a:lvl1pPr>
          </a:lstStyle>
          <a:p>
            <a:pPr lvl="0"/>
            <a:r>
              <a:rPr lang="en-US" err="1"/>
              <a:t>Plaats</a:t>
            </a:r>
            <a:r>
              <a:rPr lang="en-US"/>
              <a:t> </a:t>
            </a:r>
            <a:r>
              <a:rPr lang="en-US" err="1"/>
              <a:t>hier</a:t>
            </a:r>
            <a:r>
              <a:rPr lang="en-US"/>
              <a:t> je </a:t>
            </a:r>
            <a:r>
              <a:rPr lang="en-US" err="1"/>
              <a:t>onderwerp</a:t>
            </a:r>
            <a:endParaRPr lang="en-US"/>
          </a:p>
        </p:txBody>
      </p:sp>
      <p:sp>
        <p:nvSpPr>
          <p:cNvPr id="21" name="Tijdelijke aanduiding voor tekst 25">
            <a:extLst>
              <a:ext uri="{FF2B5EF4-FFF2-40B4-BE49-F238E27FC236}">
                <a16:creationId xmlns:a16="http://schemas.microsoft.com/office/drawing/2014/main" id="{FEAF7611-9879-45F0-838A-3C9E56239796}"/>
              </a:ext>
            </a:extLst>
          </p:cNvPr>
          <p:cNvSpPr>
            <a:spLocks noGrp="1"/>
          </p:cNvSpPr>
          <p:nvPr>
            <p:ph type="body" sz="quarter" idx="28" hasCustomPrompt="1"/>
          </p:nvPr>
        </p:nvSpPr>
        <p:spPr>
          <a:xfrm>
            <a:off x="8629059" y="2519481"/>
            <a:ext cx="576000" cy="471765"/>
          </a:xfrm>
        </p:spPr>
        <p:txBody>
          <a:bodyPr wrap="none" lIns="0" tIns="72000" bIns="72000" anchor="ctr"/>
          <a:lstStyle>
            <a:lvl1pPr marL="0" indent="0">
              <a:buNone/>
              <a:defRPr sz="3200" b="1">
                <a:solidFill>
                  <a:schemeClr val="tx1"/>
                </a:solidFill>
                <a:latin typeface="+mj-lt"/>
              </a:defRPr>
            </a:lvl1pPr>
          </a:lstStyle>
          <a:p>
            <a:pPr lvl="0"/>
            <a:r>
              <a:rPr lang="en-US"/>
              <a:t>07</a:t>
            </a:r>
          </a:p>
        </p:txBody>
      </p:sp>
      <p:sp>
        <p:nvSpPr>
          <p:cNvPr id="22" name="Tijdelijke aanduiding voor tekst 32">
            <a:extLst>
              <a:ext uri="{FF2B5EF4-FFF2-40B4-BE49-F238E27FC236}">
                <a16:creationId xmlns:a16="http://schemas.microsoft.com/office/drawing/2014/main" id="{A0DA2746-FDA4-4FE0-8055-77BE0083EBEA}"/>
              </a:ext>
            </a:extLst>
          </p:cNvPr>
          <p:cNvSpPr>
            <a:spLocks noGrp="1"/>
          </p:cNvSpPr>
          <p:nvPr>
            <p:ph type="body" sz="quarter" idx="29" hasCustomPrompt="1"/>
          </p:nvPr>
        </p:nvSpPr>
        <p:spPr>
          <a:xfrm>
            <a:off x="8629059" y="3059285"/>
            <a:ext cx="3114000" cy="36000"/>
          </a:xfrm>
          <a:prstGeom prst="rect">
            <a:avLst/>
          </a:prstGeom>
          <a:solidFill>
            <a:schemeClr val="bg1"/>
          </a:solidFill>
        </p:spPr>
        <p:txBody>
          <a:bodyPr wrap="square" anchor="b">
            <a:noAutofit/>
          </a:bodyPr>
          <a:lstStyle>
            <a:lvl1pPr marL="0" indent="0" algn="ctr">
              <a:buNone/>
              <a:defRPr sz="100">
                <a:solidFill>
                  <a:schemeClr val="tx1"/>
                </a:solidFill>
              </a:defRPr>
            </a:lvl1pPr>
          </a:lstStyle>
          <a:p>
            <a:pPr lvl="0"/>
            <a:r>
              <a:rPr lang="en-US"/>
              <a:t>(EMPTY, PLEASE DO NOT REMOVE)</a:t>
            </a:r>
          </a:p>
        </p:txBody>
      </p:sp>
      <p:sp>
        <p:nvSpPr>
          <p:cNvPr id="23" name="Tijdelijke aanduiding voor tekst 25">
            <a:extLst>
              <a:ext uri="{FF2B5EF4-FFF2-40B4-BE49-F238E27FC236}">
                <a16:creationId xmlns:a16="http://schemas.microsoft.com/office/drawing/2014/main" id="{A175276E-8252-4497-B2D0-1A3A7F9443CF}"/>
              </a:ext>
            </a:extLst>
          </p:cNvPr>
          <p:cNvSpPr>
            <a:spLocks noGrp="1"/>
          </p:cNvSpPr>
          <p:nvPr>
            <p:ph type="body" sz="quarter" idx="30" hasCustomPrompt="1"/>
          </p:nvPr>
        </p:nvSpPr>
        <p:spPr>
          <a:xfrm>
            <a:off x="5702233" y="3414737"/>
            <a:ext cx="2499492" cy="471765"/>
          </a:xfrm>
        </p:spPr>
        <p:txBody>
          <a:bodyPr lIns="0" tIns="72000" bIns="36000" anchor="b"/>
          <a:lstStyle>
            <a:lvl1pPr marL="0" indent="0">
              <a:lnSpc>
                <a:spcPct val="100000"/>
              </a:lnSpc>
              <a:spcBef>
                <a:spcPts val="0"/>
              </a:spcBef>
              <a:spcAft>
                <a:spcPts val="0"/>
              </a:spcAft>
              <a:buNone/>
              <a:defRPr sz="1800" b="0">
                <a:solidFill>
                  <a:schemeClr val="tx1"/>
                </a:solidFill>
              </a:defRPr>
            </a:lvl1pPr>
          </a:lstStyle>
          <a:p>
            <a:pPr lvl="0"/>
            <a:r>
              <a:rPr lang="en-US" err="1"/>
              <a:t>Plaats</a:t>
            </a:r>
            <a:r>
              <a:rPr lang="en-US"/>
              <a:t> </a:t>
            </a:r>
            <a:r>
              <a:rPr lang="en-US" err="1"/>
              <a:t>hier</a:t>
            </a:r>
            <a:r>
              <a:rPr lang="en-US"/>
              <a:t> je </a:t>
            </a:r>
            <a:r>
              <a:rPr lang="en-US" err="1"/>
              <a:t>onderwerp</a:t>
            </a:r>
            <a:endParaRPr lang="en-US"/>
          </a:p>
        </p:txBody>
      </p:sp>
      <p:sp>
        <p:nvSpPr>
          <p:cNvPr id="24" name="Tijdelijke aanduiding voor tekst 25">
            <a:extLst>
              <a:ext uri="{FF2B5EF4-FFF2-40B4-BE49-F238E27FC236}">
                <a16:creationId xmlns:a16="http://schemas.microsoft.com/office/drawing/2014/main" id="{5142D914-8EF5-486B-B0AB-97BCA4087265}"/>
              </a:ext>
            </a:extLst>
          </p:cNvPr>
          <p:cNvSpPr>
            <a:spLocks noGrp="1"/>
          </p:cNvSpPr>
          <p:nvPr>
            <p:ph type="body" sz="quarter" idx="31" hasCustomPrompt="1"/>
          </p:nvPr>
        </p:nvSpPr>
        <p:spPr>
          <a:xfrm>
            <a:off x="5087725" y="3414737"/>
            <a:ext cx="576000" cy="471765"/>
          </a:xfrm>
        </p:spPr>
        <p:txBody>
          <a:bodyPr wrap="none" lIns="0" tIns="72000" bIns="72000" anchor="ctr"/>
          <a:lstStyle>
            <a:lvl1pPr marL="0" indent="0">
              <a:buNone/>
              <a:defRPr sz="3200" b="1">
                <a:solidFill>
                  <a:schemeClr val="tx1"/>
                </a:solidFill>
                <a:latin typeface="+mj-lt"/>
              </a:defRPr>
            </a:lvl1pPr>
          </a:lstStyle>
          <a:p>
            <a:pPr lvl="0"/>
            <a:r>
              <a:rPr lang="en-US"/>
              <a:t>03</a:t>
            </a:r>
          </a:p>
        </p:txBody>
      </p:sp>
      <p:sp>
        <p:nvSpPr>
          <p:cNvPr id="25" name="Tijdelijke aanduiding voor tekst 32">
            <a:extLst>
              <a:ext uri="{FF2B5EF4-FFF2-40B4-BE49-F238E27FC236}">
                <a16:creationId xmlns:a16="http://schemas.microsoft.com/office/drawing/2014/main" id="{02DF07DB-511C-48D9-953B-0AE03803D007}"/>
              </a:ext>
            </a:extLst>
          </p:cNvPr>
          <p:cNvSpPr>
            <a:spLocks noGrp="1"/>
          </p:cNvSpPr>
          <p:nvPr>
            <p:ph type="body" sz="quarter" idx="32" hasCustomPrompt="1"/>
          </p:nvPr>
        </p:nvSpPr>
        <p:spPr>
          <a:xfrm>
            <a:off x="5087725" y="3954541"/>
            <a:ext cx="3114000" cy="36000"/>
          </a:xfrm>
          <a:prstGeom prst="rect">
            <a:avLst/>
          </a:prstGeom>
          <a:solidFill>
            <a:schemeClr val="bg1"/>
          </a:solidFill>
        </p:spPr>
        <p:txBody>
          <a:bodyPr wrap="square" anchor="b">
            <a:noAutofit/>
          </a:bodyPr>
          <a:lstStyle>
            <a:lvl1pPr marL="0" indent="0" algn="ctr">
              <a:buNone/>
              <a:defRPr sz="100">
                <a:solidFill>
                  <a:schemeClr val="tx1"/>
                </a:solidFill>
              </a:defRPr>
            </a:lvl1pPr>
          </a:lstStyle>
          <a:p>
            <a:pPr lvl="0"/>
            <a:r>
              <a:rPr lang="en-US"/>
              <a:t>(EMPTY, PLEASE DO NOT REMOVE)</a:t>
            </a:r>
          </a:p>
        </p:txBody>
      </p:sp>
      <p:sp>
        <p:nvSpPr>
          <p:cNvPr id="26" name="Tijdelijke aanduiding voor tekst 25">
            <a:extLst>
              <a:ext uri="{FF2B5EF4-FFF2-40B4-BE49-F238E27FC236}">
                <a16:creationId xmlns:a16="http://schemas.microsoft.com/office/drawing/2014/main" id="{E9C65C13-901D-481D-A56B-CD8024F7E707}"/>
              </a:ext>
            </a:extLst>
          </p:cNvPr>
          <p:cNvSpPr>
            <a:spLocks noGrp="1"/>
          </p:cNvSpPr>
          <p:nvPr>
            <p:ph type="body" sz="quarter" idx="33" hasCustomPrompt="1"/>
          </p:nvPr>
        </p:nvSpPr>
        <p:spPr>
          <a:xfrm>
            <a:off x="9243817" y="3414737"/>
            <a:ext cx="2499492" cy="471765"/>
          </a:xfrm>
        </p:spPr>
        <p:txBody>
          <a:bodyPr lIns="0" tIns="72000" bIns="36000" anchor="b"/>
          <a:lstStyle>
            <a:lvl1pPr marL="0" indent="0">
              <a:lnSpc>
                <a:spcPct val="100000"/>
              </a:lnSpc>
              <a:spcBef>
                <a:spcPts val="0"/>
              </a:spcBef>
              <a:spcAft>
                <a:spcPts val="0"/>
              </a:spcAft>
              <a:buNone/>
              <a:defRPr sz="1800" b="0">
                <a:solidFill>
                  <a:schemeClr val="tx1"/>
                </a:solidFill>
              </a:defRPr>
            </a:lvl1pPr>
          </a:lstStyle>
          <a:p>
            <a:pPr lvl="0"/>
            <a:r>
              <a:rPr lang="en-US" err="1"/>
              <a:t>Plaats</a:t>
            </a:r>
            <a:r>
              <a:rPr lang="en-US"/>
              <a:t> </a:t>
            </a:r>
            <a:r>
              <a:rPr lang="en-US" err="1"/>
              <a:t>hier</a:t>
            </a:r>
            <a:r>
              <a:rPr lang="en-US"/>
              <a:t> je </a:t>
            </a:r>
            <a:r>
              <a:rPr lang="en-US" err="1"/>
              <a:t>onderwerp</a:t>
            </a:r>
            <a:endParaRPr lang="en-US"/>
          </a:p>
        </p:txBody>
      </p:sp>
      <p:sp>
        <p:nvSpPr>
          <p:cNvPr id="27" name="Tijdelijke aanduiding voor tekst 25">
            <a:extLst>
              <a:ext uri="{FF2B5EF4-FFF2-40B4-BE49-F238E27FC236}">
                <a16:creationId xmlns:a16="http://schemas.microsoft.com/office/drawing/2014/main" id="{43E08820-CA21-4E97-8E83-4B07B1669F08}"/>
              </a:ext>
            </a:extLst>
          </p:cNvPr>
          <p:cNvSpPr>
            <a:spLocks noGrp="1"/>
          </p:cNvSpPr>
          <p:nvPr>
            <p:ph type="body" sz="quarter" idx="34" hasCustomPrompt="1"/>
          </p:nvPr>
        </p:nvSpPr>
        <p:spPr>
          <a:xfrm>
            <a:off x="8629309" y="3414737"/>
            <a:ext cx="576000" cy="471765"/>
          </a:xfrm>
        </p:spPr>
        <p:txBody>
          <a:bodyPr wrap="none" lIns="0" tIns="72000" bIns="72000" anchor="ctr"/>
          <a:lstStyle>
            <a:lvl1pPr marL="0" indent="0">
              <a:buNone/>
              <a:defRPr sz="3200" b="1">
                <a:solidFill>
                  <a:schemeClr val="tx1"/>
                </a:solidFill>
                <a:latin typeface="+mj-lt"/>
              </a:defRPr>
            </a:lvl1pPr>
          </a:lstStyle>
          <a:p>
            <a:pPr lvl="0"/>
            <a:r>
              <a:rPr lang="en-US"/>
              <a:t>08</a:t>
            </a:r>
          </a:p>
        </p:txBody>
      </p:sp>
      <p:sp>
        <p:nvSpPr>
          <p:cNvPr id="28" name="Tijdelijke aanduiding voor tekst 32">
            <a:extLst>
              <a:ext uri="{FF2B5EF4-FFF2-40B4-BE49-F238E27FC236}">
                <a16:creationId xmlns:a16="http://schemas.microsoft.com/office/drawing/2014/main" id="{1695D902-C345-4894-9090-650E15F6BD06}"/>
              </a:ext>
            </a:extLst>
          </p:cNvPr>
          <p:cNvSpPr>
            <a:spLocks noGrp="1"/>
          </p:cNvSpPr>
          <p:nvPr>
            <p:ph type="body" sz="quarter" idx="35" hasCustomPrompt="1"/>
          </p:nvPr>
        </p:nvSpPr>
        <p:spPr>
          <a:xfrm>
            <a:off x="8629309" y="3954541"/>
            <a:ext cx="3114000" cy="36000"/>
          </a:xfrm>
          <a:prstGeom prst="rect">
            <a:avLst/>
          </a:prstGeom>
          <a:solidFill>
            <a:schemeClr val="bg1"/>
          </a:solidFill>
        </p:spPr>
        <p:txBody>
          <a:bodyPr wrap="square" anchor="b">
            <a:noAutofit/>
          </a:bodyPr>
          <a:lstStyle>
            <a:lvl1pPr marL="0" indent="0" algn="ctr">
              <a:buNone/>
              <a:defRPr sz="100">
                <a:solidFill>
                  <a:schemeClr val="tx1"/>
                </a:solidFill>
              </a:defRPr>
            </a:lvl1pPr>
          </a:lstStyle>
          <a:p>
            <a:pPr lvl="0"/>
            <a:r>
              <a:rPr lang="en-US"/>
              <a:t>(EMPTY, PLEASE DO NOT REMOVE)</a:t>
            </a:r>
          </a:p>
        </p:txBody>
      </p:sp>
      <p:sp>
        <p:nvSpPr>
          <p:cNvPr id="29" name="Tijdelijke aanduiding voor tekst 25">
            <a:extLst>
              <a:ext uri="{FF2B5EF4-FFF2-40B4-BE49-F238E27FC236}">
                <a16:creationId xmlns:a16="http://schemas.microsoft.com/office/drawing/2014/main" id="{26710787-1ACE-4AC2-BBB1-72374E33D0A4}"/>
              </a:ext>
            </a:extLst>
          </p:cNvPr>
          <p:cNvSpPr>
            <a:spLocks noGrp="1"/>
          </p:cNvSpPr>
          <p:nvPr>
            <p:ph type="body" sz="quarter" idx="36" hasCustomPrompt="1"/>
          </p:nvPr>
        </p:nvSpPr>
        <p:spPr>
          <a:xfrm>
            <a:off x="5701733" y="4309993"/>
            <a:ext cx="2499492" cy="471765"/>
          </a:xfrm>
        </p:spPr>
        <p:txBody>
          <a:bodyPr lIns="0" tIns="72000" bIns="36000" anchor="b"/>
          <a:lstStyle>
            <a:lvl1pPr marL="0" indent="0">
              <a:lnSpc>
                <a:spcPct val="100000"/>
              </a:lnSpc>
              <a:spcBef>
                <a:spcPts val="0"/>
              </a:spcBef>
              <a:spcAft>
                <a:spcPts val="0"/>
              </a:spcAft>
              <a:buNone/>
              <a:defRPr sz="1800" b="0">
                <a:solidFill>
                  <a:schemeClr val="tx1"/>
                </a:solidFill>
              </a:defRPr>
            </a:lvl1pPr>
          </a:lstStyle>
          <a:p>
            <a:pPr lvl="0"/>
            <a:r>
              <a:rPr lang="en-US" err="1"/>
              <a:t>Plaats</a:t>
            </a:r>
            <a:r>
              <a:rPr lang="en-US"/>
              <a:t> </a:t>
            </a:r>
            <a:r>
              <a:rPr lang="en-US" err="1"/>
              <a:t>hier</a:t>
            </a:r>
            <a:r>
              <a:rPr lang="en-US"/>
              <a:t> je </a:t>
            </a:r>
            <a:r>
              <a:rPr lang="en-US" err="1"/>
              <a:t>onderwerp</a:t>
            </a:r>
            <a:endParaRPr lang="en-US"/>
          </a:p>
        </p:txBody>
      </p:sp>
      <p:sp>
        <p:nvSpPr>
          <p:cNvPr id="30" name="Tijdelijke aanduiding voor tekst 25">
            <a:extLst>
              <a:ext uri="{FF2B5EF4-FFF2-40B4-BE49-F238E27FC236}">
                <a16:creationId xmlns:a16="http://schemas.microsoft.com/office/drawing/2014/main" id="{B3228745-84A1-4E57-8A99-68192C3ADEE0}"/>
              </a:ext>
            </a:extLst>
          </p:cNvPr>
          <p:cNvSpPr>
            <a:spLocks noGrp="1"/>
          </p:cNvSpPr>
          <p:nvPr>
            <p:ph type="body" sz="quarter" idx="37" hasCustomPrompt="1"/>
          </p:nvPr>
        </p:nvSpPr>
        <p:spPr>
          <a:xfrm>
            <a:off x="5087225" y="4309993"/>
            <a:ext cx="576000" cy="471765"/>
          </a:xfrm>
        </p:spPr>
        <p:txBody>
          <a:bodyPr wrap="none" lIns="0" tIns="72000" bIns="72000" anchor="ctr"/>
          <a:lstStyle>
            <a:lvl1pPr marL="0" indent="0">
              <a:buNone/>
              <a:defRPr sz="3200" b="1">
                <a:solidFill>
                  <a:schemeClr val="tx1"/>
                </a:solidFill>
                <a:latin typeface="+mj-lt"/>
              </a:defRPr>
            </a:lvl1pPr>
          </a:lstStyle>
          <a:p>
            <a:pPr lvl="0"/>
            <a:r>
              <a:rPr lang="en-US"/>
              <a:t>04</a:t>
            </a:r>
          </a:p>
        </p:txBody>
      </p:sp>
      <p:sp>
        <p:nvSpPr>
          <p:cNvPr id="31" name="Tijdelijke aanduiding voor tekst 32">
            <a:extLst>
              <a:ext uri="{FF2B5EF4-FFF2-40B4-BE49-F238E27FC236}">
                <a16:creationId xmlns:a16="http://schemas.microsoft.com/office/drawing/2014/main" id="{BCB1CFDF-895D-419D-9D29-2C4FF3615EB5}"/>
              </a:ext>
            </a:extLst>
          </p:cNvPr>
          <p:cNvSpPr>
            <a:spLocks noGrp="1"/>
          </p:cNvSpPr>
          <p:nvPr>
            <p:ph type="body" sz="quarter" idx="38" hasCustomPrompt="1"/>
          </p:nvPr>
        </p:nvSpPr>
        <p:spPr>
          <a:xfrm>
            <a:off x="5087225" y="4849797"/>
            <a:ext cx="3114000" cy="36000"/>
          </a:xfrm>
          <a:prstGeom prst="rect">
            <a:avLst/>
          </a:prstGeom>
          <a:solidFill>
            <a:schemeClr val="bg1"/>
          </a:solidFill>
        </p:spPr>
        <p:txBody>
          <a:bodyPr wrap="square" anchor="b">
            <a:noAutofit/>
          </a:bodyPr>
          <a:lstStyle>
            <a:lvl1pPr marL="0" indent="0" algn="ctr">
              <a:buNone/>
              <a:defRPr sz="100">
                <a:solidFill>
                  <a:schemeClr val="tx1"/>
                </a:solidFill>
              </a:defRPr>
            </a:lvl1pPr>
          </a:lstStyle>
          <a:p>
            <a:pPr lvl="0"/>
            <a:r>
              <a:rPr lang="en-US"/>
              <a:t>(EMPTY, PLEASE DO NOT REMOVE)</a:t>
            </a:r>
          </a:p>
        </p:txBody>
      </p:sp>
      <p:sp>
        <p:nvSpPr>
          <p:cNvPr id="32" name="Tijdelijke aanduiding voor tekst 25">
            <a:extLst>
              <a:ext uri="{FF2B5EF4-FFF2-40B4-BE49-F238E27FC236}">
                <a16:creationId xmlns:a16="http://schemas.microsoft.com/office/drawing/2014/main" id="{D864DF45-CD52-4BF7-97BA-0BE82D2766ED}"/>
              </a:ext>
            </a:extLst>
          </p:cNvPr>
          <p:cNvSpPr>
            <a:spLocks noGrp="1"/>
          </p:cNvSpPr>
          <p:nvPr>
            <p:ph type="body" sz="quarter" idx="39" hasCustomPrompt="1"/>
          </p:nvPr>
        </p:nvSpPr>
        <p:spPr>
          <a:xfrm>
            <a:off x="9243317" y="4309993"/>
            <a:ext cx="2499492" cy="471765"/>
          </a:xfrm>
        </p:spPr>
        <p:txBody>
          <a:bodyPr lIns="0" tIns="72000" bIns="36000" anchor="b"/>
          <a:lstStyle>
            <a:lvl1pPr marL="0" indent="0">
              <a:lnSpc>
                <a:spcPct val="100000"/>
              </a:lnSpc>
              <a:spcBef>
                <a:spcPts val="0"/>
              </a:spcBef>
              <a:spcAft>
                <a:spcPts val="0"/>
              </a:spcAft>
              <a:buNone/>
              <a:defRPr sz="1800" b="0">
                <a:solidFill>
                  <a:schemeClr val="tx1"/>
                </a:solidFill>
              </a:defRPr>
            </a:lvl1pPr>
          </a:lstStyle>
          <a:p>
            <a:pPr lvl="0"/>
            <a:r>
              <a:rPr lang="en-US" err="1"/>
              <a:t>Plaats</a:t>
            </a:r>
            <a:r>
              <a:rPr lang="en-US"/>
              <a:t> </a:t>
            </a:r>
            <a:r>
              <a:rPr lang="en-US" err="1"/>
              <a:t>hier</a:t>
            </a:r>
            <a:r>
              <a:rPr lang="en-US"/>
              <a:t> je </a:t>
            </a:r>
            <a:r>
              <a:rPr lang="en-US" err="1"/>
              <a:t>onderwerp</a:t>
            </a:r>
            <a:endParaRPr lang="en-US"/>
          </a:p>
        </p:txBody>
      </p:sp>
      <p:sp>
        <p:nvSpPr>
          <p:cNvPr id="33" name="Tijdelijke aanduiding voor tekst 25">
            <a:extLst>
              <a:ext uri="{FF2B5EF4-FFF2-40B4-BE49-F238E27FC236}">
                <a16:creationId xmlns:a16="http://schemas.microsoft.com/office/drawing/2014/main" id="{31D71119-79F0-4AE5-A5CE-C95F6C898553}"/>
              </a:ext>
            </a:extLst>
          </p:cNvPr>
          <p:cNvSpPr>
            <a:spLocks noGrp="1"/>
          </p:cNvSpPr>
          <p:nvPr>
            <p:ph type="body" sz="quarter" idx="40" hasCustomPrompt="1"/>
          </p:nvPr>
        </p:nvSpPr>
        <p:spPr>
          <a:xfrm>
            <a:off x="8628809" y="4309993"/>
            <a:ext cx="576000" cy="471765"/>
          </a:xfrm>
        </p:spPr>
        <p:txBody>
          <a:bodyPr wrap="none" lIns="0" tIns="72000" bIns="72000" anchor="ctr"/>
          <a:lstStyle>
            <a:lvl1pPr marL="0" indent="0">
              <a:buNone/>
              <a:defRPr sz="3200" b="1">
                <a:solidFill>
                  <a:schemeClr val="tx1"/>
                </a:solidFill>
                <a:latin typeface="+mj-lt"/>
              </a:defRPr>
            </a:lvl1pPr>
          </a:lstStyle>
          <a:p>
            <a:pPr lvl="0"/>
            <a:r>
              <a:rPr lang="en-US"/>
              <a:t>09</a:t>
            </a:r>
          </a:p>
        </p:txBody>
      </p:sp>
      <p:sp>
        <p:nvSpPr>
          <p:cNvPr id="34" name="Tijdelijke aanduiding voor tekst 32">
            <a:extLst>
              <a:ext uri="{FF2B5EF4-FFF2-40B4-BE49-F238E27FC236}">
                <a16:creationId xmlns:a16="http://schemas.microsoft.com/office/drawing/2014/main" id="{73EDB8CB-E1D9-4461-8A30-9BA997AF0C12}"/>
              </a:ext>
            </a:extLst>
          </p:cNvPr>
          <p:cNvSpPr>
            <a:spLocks noGrp="1"/>
          </p:cNvSpPr>
          <p:nvPr>
            <p:ph type="body" sz="quarter" idx="41" hasCustomPrompt="1"/>
          </p:nvPr>
        </p:nvSpPr>
        <p:spPr>
          <a:xfrm>
            <a:off x="8628809" y="4849797"/>
            <a:ext cx="3114000" cy="36000"/>
          </a:xfrm>
          <a:prstGeom prst="rect">
            <a:avLst/>
          </a:prstGeom>
          <a:solidFill>
            <a:schemeClr val="bg1"/>
          </a:solidFill>
        </p:spPr>
        <p:txBody>
          <a:bodyPr wrap="square" anchor="b">
            <a:noAutofit/>
          </a:bodyPr>
          <a:lstStyle>
            <a:lvl1pPr marL="0" indent="0" algn="ctr">
              <a:buNone/>
              <a:defRPr sz="100">
                <a:solidFill>
                  <a:schemeClr val="tx1"/>
                </a:solidFill>
              </a:defRPr>
            </a:lvl1pPr>
          </a:lstStyle>
          <a:p>
            <a:pPr lvl="0"/>
            <a:r>
              <a:rPr lang="en-US"/>
              <a:t>(EMPTY, PLEASE DO NOT REMOVE)</a:t>
            </a:r>
          </a:p>
        </p:txBody>
      </p:sp>
      <p:sp>
        <p:nvSpPr>
          <p:cNvPr id="35" name="Tijdelijke aanduiding voor tekst 25">
            <a:extLst>
              <a:ext uri="{FF2B5EF4-FFF2-40B4-BE49-F238E27FC236}">
                <a16:creationId xmlns:a16="http://schemas.microsoft.com/office/drawing/2014/main" id="{190CE222-D84B-49CE-82E3-31892C58D6D3}"/>
              </a:ext>
            </a:extLst>
          </p:cNvPr>
          <p:cNvSpPr>
            <a:spLocks noGrp="1"/>
          </p:cNvSpPr>
          <p:nvPr>
            <p:ph type="body" sz="quarter" idx="42" hasCustomPrompt="1"/>
          </p:nvPr>
        </p:nvSpPr>
        <p:spPr>
          <a:xfrm>
            <a:off x="5700858" y="5205247"/>
            <a:ext cx="2499492" cy="471765"/>
          </a:xfrm>
        </p:spPr>
        <p:txBody>
          <a:bodyPr lIns="0" tIns="72000" bIns="36000" anchor="b"/>
          <a:lstStyle>
            <a:lvl1pPr marL="0" indent="0">
              <a:lnSpc>
                <a:spcPct val="100000"/>
              </a:lnSpc>
              <a:spcBef>
                <a:spcPts val="0"/>
              </a:spcBef>
              <a:spcAft>
                <a:spcPts val="0"/>
              </a:spcAft>
              <a:buNone/>
              <a:defRPr sz="1800" b="0">
                <a:solidFill>
                  <a:schemeClr val="tx1"/>
                </a:solidFill>
              </a:defRPr>
            </a:lvl1pPr>
          </a:lstStyle>
          <a:p>
            <a:pPr lvl="0"/>
            <a:r>
              <a:rPr lang="en-US" err="1"/>
              <a:t>Plaats</a:t>
            </a:r>
            <a:r>
              <a:rPr lang="en-US"/>
              <a:t> </a:t>
            </a:r>
            <a:r>
              <a:rPr lang="en-US" err="1"/>
              <a:t>hier</a:t>
            </a:r>
            <a:r>
              <a:rPr lang="en-US"/>
              <a:t> je </a:t>
            </a:r>
            <a:r>
              <a:rPr lang="en-US" err="1"/>
              <a:t>onderwerp</a:t>
            </a:r>
            <a:endParaRPr lang="en-US"/>
          </a:p>
        </p:txBody>
      </p:sp>
      <p:sp>
        <p:nvSpPr>
          <p:cNvPr id="36" name="Tijdelijke aanduiding voor tekst 25">
            <a:extLst>
              <a:ext uri="{FF2B5EF4-FFF2-40B4-BE49-F238E27FC236}">
                <a16:creationId xmlns:a16="http://schemas.microsoft.com/office/drawing/2014/main" id="{AAFF5EEC-15AC-4E42-AC17-0A8F43EEF98E}"/>
              </a:ext>
            </a:extLst>
          </p:cNvPr>
          <p:cNvSpPr>
            <a:spLocks noGrp="1"/>
          </p:cNvSpPr>
          <p:nvPr>
            <p:ph type="body" sz="quarter" idx="43" hasCustomPrompt="1"/>
          </p:nvPr>
        </p:nvSpPr>
        <p:spPr>
          <a:xfrm>
            <a:off x="5086350" y="5205247"/>
            <a:ext cx="576000" cy="471765"/>
          </a:xfrm>
        </p:spPr>
        <p:txBody>
          <a:bodyPr wrap="none" lIns="0" tIns="72000" bIns="72000" anchor="ctr"/>
          <a:lstStyle>
            <a:lvl1pPr marL="0" indent="0">
              <a:buNone/>
              <a:defRPr sz="3200" b="1">
                <a:solidFill>
                  <a:schemeClr val="tx1"/>
                </a:solidFill>
                <a:latin typeface="+mj-lt"/>
              </a:defRPr>
            </a:lvl1pPr>
          </a:lstStyle>
          <a:p>
            <a:pPr lvl="0"/>
            <a:r>
              <a:rPr lang="en-US"/>
              <a:t>05</a:t>
            </a:r>
          </a:p>
        </p:txBody>
      </p:sp>
      <p:sp>
        <p:nvSpPr>
          <p:cNvPr id="37" name="Tijdelijke aanduiding voor tekst 32">
            <a:extLst>
              <a:ext uri="{FF2B5EF4-FFF2-40B4-BE49-F238E27FC236}">
                <a16:creationId xmlns:a16="http://schemas.microsoft.com/office/drawing/2014/main" id="{2C028C7E-8D29-4227-AE73-2299D04719A5}"/>
              </a:ext>
            </a:extLst>
          </p:cNvPr>
          <p:cNvSpPr>
            <a:spLocks noGrp="1"/>
          </p:cNvSpPr>
          <p:nvPr>
            <p:ph type="body" sz="quarter" idx="44" hasCustomPrompt="1"/>
          </p:nvPr>
        </p:nvSpPr>
        <p:spPr>
          <a:xfrm>
            <a:off x="5086350" y="5745051"/>
            <a:ext cx="3114000" cy="36000"/>
          </a:xfrm>
          <a:prstGeom prst="rect">
            <a:avLst/>
          </a:prstGeom>
          <a:solidFill>
            <a:schemeClr val="bg1"/>
          </a:solidFill>
        </p:spPr>
        <p:txBody>
          <a:bodyPr wrap="square" anchor="b">
            <a:noAutofit/>
          </a:bodyPr>
          <a:lstStyle>
            <a:lvl1pPr marL="0" indent="0" algn="ctr">
              <a:buNone/>
              <a:defRPr sz="100">
                <a:solidFill>
                  <a:schemeClr val="tx1"/>
                </a:solidFill>
              </a:defRPr>
            </a:lvl1pPr>
          </a:lstStyle>
          <a:p>
            <a:pPr lvl="0"/>
            <a:r>
              <a:rPr lang="en-US"/>
              <a:t>(EMPTY, PLEASE DO NOT REMOVE)</a:t>
            </a:r>
          </a:p>
        </p:txBody>
      </p:sp>
      <p:sp>
        <p:nvSpPr>
          <p:cNvPr id="38" name="Tijdelijke aanduiding voor tekst 25">
            <a:extLst>
              <a:ext uri="{FF2B5EF4-FFF2-40B4-BE49-F238E27FC236}">
                <a16:creationId xmlns:a16="http://schemas.microsoft.com/office/drawing/2014/main" id="{6CFD4FB1-8B16-456D-8B51-B0183E76F57B}"/>
              </a:ext>
            </a:extLst>
          </p:cNvPr>
          <p:cNvSpPr>
            <a:spLocks noGrp="1"/>
          </p:cNvSpPr>
          <p:nvPr>
            <p:ph type="body" sz="quarter" idx="45" hasCustomPrompt="1"/>
          </p:nvPr>
        </p:nvSpPr>
        <p:spPr>
          <a:xfrm>
            <a:off x="9242442" y="5205247"/>
            <a:ext cx="2499492" cy="471765"/>
          </a:xfrm>
        </p:spPr>
        <p:txBody>
          <a:bodyPr lIns="0" tIns="72000" bIns="36000" anchor="b"/>
          <a:lstStyle>
            <a:lvl1pPr marL="0" indent="0">
              <a:lnSpc>
                <a:spcPct val="100000"/>
              </a:lnSpc>
              <a:spcBef>
                <a:spcPts val="0"/>
              </a:spcBef>
              <a:spcAft>
                <a:spcPts val="0"/>
              </a:spcAft>
              <a:buNone/>
              <a:defRPr sz="1800" b="0">
                <a:solidFill>
                  <a:schemeClr val="tx1"/>
                </a:solidFill>
              </a:defRPr>
            </a:lvl1pPr>
          </a:lstStyle>
          <a:p>
            <a:pPr lvl="0"/>
            <a:r>
              <a:rPr lang="en-US" err="1"/>
              <a:t>Plaats</a:t>
            </a:r>
            <a:r>
              <a:rPr lang="en-US"/>
              <a:t> </a:t>
            </a:r>
            <a:r>
              <a:rPr lang="en-US" err="1"/>
              <a:t>hier</a:t>
            </a:r>
            <a:r>
              <a:rPr lang="en-US"/>
              <a:t> je </a:t>
            </a:r>
            <a:r>
              <a:rPr lang="en-US" err="1"/>
              <a:t>onderwerp</a:t>
            </a:r>
            <a:endParaRPr lang="en-US"/>
          </a:p>
        </p:txBody>
      </p:sp>
      <p:sp>
        <p:nvSpPr>
          <p:cNvPr id="39" name="Tijdelijke aanduiding voor tekst 25">
            <a:extLst>
              <a:ext uri="{FF2B5EF4-FFF2-40B4-BE49-F238E27FC236}">
                <a16:creationId xmlns:a16="http://schemas.microsoft.com/office/drawing/2014/main" id="{F8B74C28-0788-443A-9D3F-D1B9F66CFF01}"/>
              </a:ext>
            </a:extLst>
          </p:cNvPr>
          <p:cNvSpPr>
            <a:spLocks noGrp="1"/>
          </p:cNvSpPr>
          <p:nvPr>
            <p:ph type="body" sz="quarter" idx="46" hasCustomPrompt="1"/>
          </p:nvPr>
        </p:nvSpPr>
        <p:spPr>
          <a:xfrm>
            <a:off x="8627934" y="5205247"/>
            <a:ext cx="576000" cy="471765"/>
          </a:xfrm>
        </p:spPr>
        <p:txBody>
          <a:bodyPr wrap="none" lIns="0" tIns="72000" bIns="72000" anchor="ctr"/>
          <a:lstStyle>
            <a:lvl1pPr marL="0" indent="0">
              <a:buNone/>
              <a:defRPr sz="3200" b="1">
                <a:solidFill>
                  <a:schemeClr val="tx1"/>
                </a:solidFill>
                <a:latin typeface="+mj-lt"/>
              </a:defRPr>
            </a:lvl1pPr>
          </a:lstStyle>
          <a:p>
            <a:pPr lvl="0"/>
            <a:r>
              <a:rPr lang="en-US"/>
              <a:t>10</a:t>
            </a:r>
          </a:p>
        </p:txBody>
      </p:sp>
      <p:sp>
        <p:nvSpPr>
          <p:cNvPr id="40" name="Tijdelijke aanduiding voor tekst 32">
            <a:extLst>
              <a:ext uri="{FF2B5EF4-FFF2-40B4-BE49-F238E27FC236}">
                <a16:creationId xmlns:a16="http://schemas.microsoft.com/office/drawing/2014/main" id="{4FC1FC0F-E9B2-4BF3-A87F-81FB952D6045}"/>
              </a:ext>
            </a:extLst>
          </p:cNvPr>
          <p:cNvSpPr>
            <a:spLocks noGrp="1"/>
          </p:cNvSpPr>
          <p:nvPr>
            <p:ph type="body" sz="quarter" idx="47" hasCustomPrompt="1"/>
          </p:nvPr>
        </p:nvSpPr>
        <p:spPr>
          <a:xfrm>
            <a:off x="8627934" y="5745051"/>
            <a:ext cx="3114000" cy="36000"/>
          </a:xfrm>
          <a:prstGeom prst="rect">
            <a:avLst/>
          </a:prstGeom>
          <a:solidFill>
            <a:schemeClr val="bg1"/>
          </a:solidFill>
        </p:spPr>
        <p:txBody>
          <a:bodyPr wrap="square" anchor="b">
            <a:noAutofit/>
          </a:bodyPr>
          <a:lstStyle>
            <a:lvl1pPr marL="0" indent="0" algn="ctr">
              <a:buNone/>
              <a:defRPr sz="100">
                <a:solidFill>
                  <a:schemeClr val="tx1"/>
                </a:solidFill>
              </a:defRPr>
            </a:lvl1pPr>
          </a:lstStyle>
          <a:p>
            <a:pPr lvl="0"/>
            <a:r>
              <a:rPr lang="en-US"/>
              <a:t>(EMPTY, PLEASE DO NOT REMOVE)</a:t>
            </a:r>
          </a:p>
        </p:txBody>
      </p:sp>
      <p:sp>
        <p:nvSpPr>
          <p:cNvPr id="43" name="Rechthoek 42">
            <a:extLst>
              <a:ext uri="{FF2B5EF4-FFF2-40B4-BE49-F238E27FC236}">
                <a16:creationId xmlns:a16="http://schemas.microsoft.com/office/drawing/2014/main" id="{3048D1AA-C432-4E61-A54C-6F3CF96F1AB8}"/>
              </a:ext>
            </a:extLst>
          </p:cNvPr>
          <p:cNvSpPr/>
          <p:nvPr userDrawn="1"/>
        </p:nvSpPr>
        <p:spPr>
          <a:xfrm>
            <a:off x="0" y="6138862"/>
            <a:ext cx="12192000" cy="71913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grpSp>
        <p:nvGrpSpPr>
          <p:cNvPr id="44" name="Groep 43">
            <a:extLst>
              <a:ext uri="{FF2B5EF4-FFF2-40B4-BE49-F238E27FC236}">
                <a16:creationId xmlns:a16="http://schemas.microsoft.com/office/drawing/2014/main" id="{00456392-C961-4632-8926-B960C1454E11}"/>
              </a:ext>
            </a:extLst>
          </p:cNvPr>
          <p:cNvGrpSpPr/>
          <p:nvPr userDrawn="1"/>
        </p:nvGrpSpPr>
        <p:grpSpPr>
          <a:xfrm>
            <a:off x="5573521" y="6343597"/>
            <a:ext cx="1044959" cy="316913"/>
            <a:chOff x="4071204" y="2679700"/>
            <a:chExt cx="4338114" cy="1315661"/>
          </a:xfrm>
        </p:grpSpPr>
        <p:sp>
          <p:nvSpPr>
            <p:cNvPr id="45" name="Vrije vorm: vorm 44">
              <a:extLst>
                <a:ext uri="{FF2B5EF4-FFF2-40B4-BE49-F238E27FC236}">
                  <a16:creationId xmlns:a16="http://schemas.microsoft.com/office/drawing/2014/main" id="{737E8764-6CD7-495C-BF5D-14FD920B7A4D}"/>
                </a:ext>
              </a:extLst>
            </p:cNvPr>
            <p:cNvSpPr/>
            <p:nvPr userDrawn="1"/>
          </p:nvSpPr>
          <p:spPr>
            <a:xfrm>
              <a:off x="4071204" y="3131018"/>
              <a:ext cx="876757" cy="863641"/>
            </a:xfrm>
            <a:custGeom>
              <a:avLst/>
              <a:gdLst>
                <a:gd name="connsiteX0" fmla="*/ 1344243 w 1344243"/>
                <a:gd name="connsiteY0" fmla="*/ 1291816 h 1324134"/>
                <a:gd name="connsiteX1" fmla="*/ 868812 w 1344243"/>
                <a:gd name="connsiteY1" fmla="*/ 1291816 h 1324134"/>
                <a:gd name="connsiteX2" fmla="*/ 868812 w 1344243"/>
                <a:gd name="connsiteY2" fmla="*/ 1127534 h 1324134"/>
                <a:gd name="connsiteX3" fmla="*/ 863785 w 1344243"/>
                <a:gd name="connsiteY3" fmla="*/ 1127534 h 1324134"/>
                <a:gd name="connsiteX4" fmla="*/ 443114 w 1344243"/>
                <a:gd name="connsiteY4" fmla="*/ 1324134 h 1324134"/>
                <a:gd name="connsiteX5" fmla="*/ 0 w 1344243"/>
                <a:gd name="connsiteY5" fmla="*/ 886048 h 1324134"/>
                <a:gd name="connsiteX6" fmla="*/ 0 w 1344243"/>
                <a:gd name="connsiteY6" fmla="*/ 0 h 1324134"/>
                <a:gd name="connsiteX7" fmla="*/ 492847 w 1344243"/>
                <a:gd name="connsiteY7" fmla="*/ 0 h 1324134"/>
                <a:gd name="connsiteX8" fmla="*/ 492847 w 1344243"/>
                <a:gd name="connsiteY8" fmla="*/ 677059 h 1324134"/>
                <a:gd name="connsiteX9" fmla="*/ 654616 w 1344243"/>
                <a:gd name="connsiteY9" fmla="*/ 930934 h 1324134"/>
                <a:gd name="connsiteX10" fmla="*/ 851217 w 1344243"/>
                <a:gd name="connsiteY10" fmla="*/ 682086 h 1324134"/>
                <a:gd name="connsiteX11" fmla="*/ 851217 w 1344243"/>
                <a:gd name="connsiteY11" fmla="*/ 0 h 1324134"/>
                <a:gd name="connsiteX12" fmla="*/ 1344064 w 1344243"/>
                <a:gd name="connsiteY12" fmla="*/ 0 h 1324134"/>
                <a:gd name="connsiteX13" fmla="*/ 1344064 w 1344243"/>
                <a:gd name="connsiteY13" fmla="*/ 1291816 h 13241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344243" h="1324134">
                  <a:moveTo>
                    <a:pt x="1344243" y="1291816"/>
                  </a:moveTo>
                  <a:lnTo>
                    <a:pt x="868812" y="1291816"/>
                  </a:lnTo>
                  <a:lnTo>
                    <a:pt x="868812" y="1127534"/>
                  </a:lnTo>
                  <a:lnTo>
                    <a:pt x="863785" y="1127534"/>
                  </a:lnTo>
                  <a:cubicBezTo>
                    <a:pt x="771679" y="1256985"/>
                    <a:pt x="639714" y="1324134"/>
                    <a:pt x="443114" y="1324134"/>
                  </a:cubicBezTo>
                  <a:cubicBezTo>
                    <a:pt x="211682" y="1324134"/>
                    <a:pt x="0" y="1182295"/>
                    <a:pt x="0" y="886048"/>
                  </a:cubicBezTo>
                  <a:lnTo>
                    <a:pt x="0" y="0"/>
                  </a:lnTo>
                  <a:lnTo>
                    <a:pt x="492847" y="0"/>
                  </a:lnTo>
                  <a:lnTo>
                    <a:pt x="492847" y="677059"/>
                  </a:lnTo>
                  <a:cubicBezTo>
                    <a:pt x="492847" y="826439"/>
                    <a:pt x="510263" y="930934"/>
                    <a:pt x="654616" y="930934"/>
                  </a:cubicBezTo>
                  <a:cubicBezTo>
                    <a:pt x="739181" y="930934"/>
                    <a:pt x="851217" y="888561"/>
                    <a:pt x="851217" y="682086"/>
                  </a:cubicBezTo>
                  <a:lnTo>
                    <a:pt x="851217" y="0"/>
                  </a:lnTo>
                  <a:lnTo>
                    <a:pt x="1344064" y="0"/>
                  </a:lnTo>
                  <a:lnTo>
                    <a:pt x="1344064" y="1291816"/>
                  </a:lnTo>
                  <a:close/>
                </a:path>
              </a:pathLst>
            </a:custGeom>
            <a:solidFill>
              <a:srgbClr val="E2001A"/>
            </a:solidFill>
            <a:ln w="17949" cap="flat">
              <a:noFill/>
              <a:prstDash val="solid"/>
              <a:miter/>
            </a:ln>
          </p:spPr>
          <p:txBody>
            <a:bodyPr rtlCol="0" anchor="ctr"/>
            <a:lstStyle/>
            <a:p>
              <a:endParaRPr lang="nl-NL"/>
            </a:p>
          </p:txBody>
        </p:sp>
        <p:sp>
          <p:nvSpPr>
            <p:cNvPr id="46" name="Vrije vorm: vorm 45">
              <a:extLst>
                <a:ext uri="{FF2B5EF4-FFF2-40B4-BE49-F238E27FC236}">
                  <a16:creationId xmlns:a16="http://schemas.microsoft.com/office/drawing/2014/main" id="{6316B650-8C6A-42B3-9B5B-62A7EF0BA900}"/>
                </a:ext>
              </a:extLst>
            </p:cNvPr>
            <p:cNvSpPr/>
            <p:nvPr userDrawn="1"/>
          </p:nvSpPr>
          <p:spPr>
            <a:xfrm>
              <a:off x="5090827" y="3109940"/>
              <a:ext cx="876757" cy="863641"/>
            </a:xfrm>
            <a:custGeom>
              <a:avLst/>
              <a:gdLst>
                <a:gd name="connsiteX0" fmla="*/ 0 w 1344243"/>
                <a:gd name="connsiteY0" fmla="*/ 32318 h 1324134"/>
                <a:gd name="connsiteX1" fmla="*/ 475432 w 1344243"/>
                <a:gd name="connsiteY1" fmla="*/ 32318 h 1324134"/>
                <a:gd name="connsiteX2" fmla="*/ 475432 w 1344243"/>
                <a:gd name="connsiteY2" fmla="*/ 196600 h 1324134"/>
                <a:gd name="connsiteX3" fmla="*/ 480459 w 1344243"/>
                <a:gd name="connsiteY3" fmla="*/ 196600 h 1324134"/>
                <a:gd name="connsiteX4" fmla="*/ 901130 w 1344243"/>
                <a:gd name="connsiteY4" fmla="*/ 0 h 1324134"/>
                <a:gd name="connsiteX5" fmla="*/ 1344243 w 1344243"/>
                <a:gd name="connsiteY5" fmla="*/ 438086 h 1324134"/>
                <a:gd name="connsiteX6" fmla="*/ 1344243 w 1344243"/>
                <a:gd name="connsiteY6" fmla="*/ 1324134 h 1324134"/>
                <a:gd name="connsiteX7" fmla="*/ 851396 w 1344243"/>
                <a:gd name="connsiteY7" fmla="*/ 1324134 h 1324134"/>
                <a:gd name="connsiteX8" fmla="*/ 851396 w 1344243"/>
                <a:gd name="connsiteY8" fmla="*/ 647075 h 1324134"/>
                <a:gd name="connsiteX9" fmla="*/ 689627 w 1344243"/>
                <a:gd name="connsiteY9" fmla="*/ 393201 h 1324134"/>
                <a:gd name="connsiteX10" fmla="*/ 493027 w 1344243"/>
                <a:gd name="connsiteY10" fmla="*/ 642048 h 1324134"/>
                <a:gd name="connsiteX11" fmla="*/ 493027 w 1344243"/>
                <a:gd name="connsiteY11" fmla="*/ 1324134 h 1324134"/>
                <a:gd name="connsiteX12" fmla="*/ 0 w 1344243"/>
                <a:gd name="connsiteY12" fmla="*/ 1324134 h 1324134"/>
                <a:gd name="connsiteX13" fmla="*/ 0 w 1344243"/>
                <a:gd name="connsiteY13" fmla="*/ 32318 h 13241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344243" h="1324134">
                  <a:moveTo>
                    <a:pt x="0" y="32318"/>
                  </a:moveTo>
                  <a:lnTo>
                    <a:pt x="475432" y="32318"/>
                  </a:lnTo>
                  <a:lnTo>
                    <a:pt x="475432" y="196600"/>
                  </a:lnTo>
                  <a:lnTo>
                    <a:pt x="480459" y="196600"/>
                  </a:lnTo>
                  <a:cubicBezTo>
                    <a:pt x="572565" y="67149"/>
                    <a:pt x="704529" y="0"/>
                    <a:pt x="901130" y="0"/>
                  </a:cubicBezTo>
                  <a:cubicBezTo>
                    <a:pt x="1132561" y="0"/>
                    <a:pt x="1344243" y="141839"/>
                    <a:pt x="1344243" y="438086"/>
                  </a:cubicBezTo>
                  <a:lnTo>
                    <a:pt x="1344243" y="1324134"/>
                  </a:lnTo>
                  <a:lnTo>
                    <a:pt x="851396" y="1324134"/>
                  </a:lnTo>
                  <a:lnTo>
                    <a:pt x="851396" y="647075"/>
                  </a:lnTo>
                  <a:cubicBezTo>
                    <a:pt x="851396" y="497695"/>
                    <a:pt x="833980" y="393201"/>
                    <a:pt x="689627" y="393201"/>
                  </a:cubicBezTo>
                  <a:cubicBezTo>
                    <a:pt x="605062" y="393201"/>
                    <a:pt x="493027" y="435573"/>
                    <a:pt x="493027" y="642048"/>
                  </a:cubicBezTo>
                  <a:lnTo>
                    <a:pt x="493027" y="1324134"/>
                  </a:lnTo>
                  <a:lnTo>
                    <a:pt x="0" y="1324134"/>
                  </a:lnTo>
                  <a:lnTo>
                    <a:pt x="0" y="32318"/>
                  </a:lnTo>
                  <a:close/>
                </a:path>
              </a:pathLst>
            </a:custGeom>
            <a:solidFill>
              <a:srgbClr val="E2001A"/>
            </a:solidFill>
            <a:ln w="17949" cap="flat">
              <a:noFill/>
              <a:prstDash val="solid"/>
              <a:miter/>
            </a:ln>
          </p:spPr>
          <p:txBody>
            <a:bodyPr rtlCol="0" anchor="ctr"/>
            <a:lstStyle/>
            <a:p>
              <a:endParaRPr lang="nl-NL"/>
            </a:p>
          </p:txBody>
        </p:sp>
        <p:sp>
          <p:nvSpPr>
            <p:cNvPr id="47" name="Vrije vorm: vorm 46">
              <a:extLst>
                <a:ext uri="{FF2B5EF4-FFF2-40B4-BE49-F238E27FC236}">
                  <a16:creationId xmlns:a16="http://schemas.microsoft.com/office/drawing/2014/main" id="{4FE55CFD-A0C9-4555-B35B-0491C846FB9E}"/>
                </a:ext>
              </a:extLst>
            </p:cNvPr>
            <p:cNvSpPr/>
            <p:nvPr userDrawn="1"/>
          </p:nvSpPr>
          <p:spPr>
            <a:xfrm>
              <a:off x="6116892" y="3131018"/>
              <a:ext cx="321450" cy="842562"/>
            </a:xfrm>
            <a:custGeom>
              <a:avLst/>
              <a:gdLst>
                <a:gd name="connsiteX0" fmla="*/ 0 w 492847"/>
                <a:gd name="connsiteY0" fmla="*/ 0 h 1291816"/>
                <a:gd name="connsiteX1" fmla="*/ 492847 w 492847"/>
                <a:gd name="connsiteY1" fmla="*/ 0 h 1291816"/>
                <a:gd name="connsiteX2" fmla="*/ 492847 w 492847"/>
                <a:gd name="connsiteY2" fmla="*/ 1291816 h 1291816"/>
                <a:gd name="connsiteX3" fmla="*/ 0 w 492847"/>
                <a:gd name="connsiteY3" fmla="*/ 1291816 h 1291816"/>
              </a:gdLst>
              <a:ahLst/>
              <a:cxnLst>
                <a:cxn ang="0">
                  <a:pos x="connsiteX0" y="connsiteY0"/>
                </a:cxn>
                <a:cxn ang="0">
                  <a:pos x="connsiteX1" y="connsiteY1"/>
                </a:cxn>
                <a:cxn ang="0">
                  <a:pos x="connsiteX2" y="connsiteY2"/>
                </a:cxn>
                <a:cxn ang="0">
                  <a:pos x="connsiteX3" y="connsiteY3"/>
                </a:cxn>
              </a:cxnLst>
              <a:rect l="l" t="t" r="r" b="b"/>
              <a:pathLst>
                <a:path w="492847" h="1291816">
                  <a:moveTo>
                    <a:pt x="0" y="0"/>
                  </a:moveTo>
                  <a:lnTo>
                    <a:pt x="492847" y="0"/>
                  </a:lnTo>
                  <a:lnTo>
                    <a:pt x="492847" y="1291816"/>
                  </a:lnTo>
                  <a:lnTo>
                    <a:pt x="0" y="1291816"/>
                  </a:lnTo>
                  <a:close/>
                </a:path>
              </a:pathLst>
            </a:custGeom>
            <a:solidFill>
              <a:srgbClr val="E2001A"/>
            </a:solidFill>
            <a:ln w="17949" cap="flat">
              <a:noFill/>
              <a:prstDash val="solid"/>
              <a:miter/>
            </a:ln>
          </p:spPr>
          <p:txBody>
            <a:bodyPr rtlCol="0" anchor="ctr"/>
            <a:lstStyle/>
            <a:p>
              <a:endParaRPr lang="nl-NL"/>
            </a:p>
          </p:txBody>
        </p:sp>
        <p:sp>
          <p:nvSpPr>
            <p:cNvPr id="48" name="Vrije vorm: vorm 47">
              <a:extLst>
                <a:ext uri="{FF2B5EF4-FFF2-40B4-BE49-F238E27FC236}">
                  <a16:creationId xmlns:a16="http://schemas.microsoft.com/office/drawing/2014/main" id="{AE10CDFA-3A4A-4406-BC1F-C9CF3FB7C63A}"/>
                </a:ext>
              </a:extLst>
            </p:cNvPr>
            <p:cNvSpPr/>
            <p:nvPr userDrawn="1"/>
          </p:nvSpPr>
          <p:spPr>
            <a:xfrm>
              <a:off x="7498602" y="3109940"/>
              <a:ext cx="910716" cy="884837"/>
            </a:xfrm>
            <a:custGeom>
              <a:avLst/>
              <a:gdLst>
                <a:gd name="connsiteX0" fmla="*/ 1336523 w 1396310"/>
                <a:gd name="connsiteY0" fmla="*/ 1035428 h 1356631"/>
                <a:gd name="connsiteX1" fmla="*/ 1396311 w 1396310"/>
                <a:gd name="connsiteY1" fmla="*/ 1324134 h 1356631"/>
                <a:gd name="connsiteX2" fmla="*/ 893589 w 1396310"/>
                <a:gd name="connsiteY2" fmla="*/ 1324134 h 1356631"/>
                <a:gd name="connsiteX3" fmla="*/ 876173 w 1396310"/>
                <a:gd name="connsiteY3" fmla="*/ 1202224 h 1356631"/>
                <a:gd name="connsiteX4" fmla="*/ 871146 w 1396310"/>
                <a:gd name="connsiteY4" fmla="*/ 1202224 h 1356631"/>
                <a:gd name="connsiteX5" fmla="*/ 455502 w 1396310"/>
                <a:gd name="connsiteY5" fmla="*/ 1356632 h 1356631"/>
                <a:gd name="connsiteX6" fmla="*/ 0 w 1396310"/>
                <a:gd name="connsiteY6" fmla="*/ 965765 h 1356631"/>
                <a:gd name="connsiteX7" fmla="*/ 729306 w 1396310"/>
                <a:gd name="connsiteY7" fmla="*/ 525165 h 1356631"/>
                <a:gd name="connsiteX8" fmla="*/ 863784 w 1396310"/>
                <a:gd name="connsiteY8" fmla="*/ 410616 h 1356631"/>
                <a:gd name="connsiteX9" fmla="*/ 702015 w 1396310"/>
                <a:gd name="connsiteY9" fmla="*/ 291220 h 1356631"/>
                <a:gd name="connsiteX10" fmla="*/ 517804 w 1396310"/>
                <a:gd name="connsiteY10" fmla="*/ 423184 h 1356631"/>
                <a:gd name="connsiteX11" fmla="*/ 59788 w 1396310"/>
                <a:gd name="connsiteY11" fmla="*/ 423184 h 1356631"/>
                <a:gd name="connsiteX12" fmla="*/ 283858 w 1396310"/>
                <a:gd name="connsiteY12" fmla="*/ 74690 h 1356631"/>
                <a:gd name="connsiteX13" fmla="*/ 724458 w 1396310"/>
                <a:gd name="connsiteY13" fmla="*/ 0 h 1356631"/>
                <a:gd name="connsiteX14" fmla="*/ 1336702 w 1396310"/>
                <a:gd name="connsiteY14" fmla="*/ 505236 h 1356631"/>
                <a:gd name="connsiteX15" fmla="*/ 1336702 w 1396310"/>
                <a:gd name="connsiteY15" fmla="*/ 1035428 h 1356631"/>
                <a:gd name="connsiteX16" fmla="*/ 863605 w 1396310"/>
                <a:gd name="connsiteY16" fmla="*/ 744208 h 1356631"/>
                <a:gd name="connsiteX17" fmla="*/ 669518 w 1396310"/>
                <a:gd name="connsiteY17" fmla="*/ 806510 h 1356631"/>
                <a:gd name="connsiteX18" fmla="*/ 502722 w 1396310"/>
                <a:gd name="connsiteY18" fmla="*/ 945836 h 1356631"/>
                <a:gd name="connsiteX19" fmla="*/ 656950 w 1396310"/>
                <a:gd name="connsiteY19" fmla="*/ 1065232 h 1356631"/>
                <a:gd name="connsiteX20" fmla="*/ 863605 w 1396310"/>
                <a:gd name="connsiteY20" fmla="*/ 863605 h 1356631"/>
                <a:gd name="connsiteX21" fmla="*/ 863605 w 1396310"/>
                <a:gd name="connsiteY21" fmla="*/ 744208 h 13566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396310" h="1356631">
                  <a:moveTo>
                    <a:pt x="1336523" y="1035428"/>
                  </a:moveTo>
                  <a:cubicBezTo>
                    <a:pt x="1336523" y="1132561"/>
                    <a:pt x="1341550" y="1242083"/>
                    <a:pt x="1396311" y="1324134"/>
                  </a:cubicBezTo>
                  <a:lnTo>
                    <a:pt x="893589" y="1324134"/>
                  </a:lnTo>
                  <a:cubicBezTo>
                    <a:pt x="881200" y="1289303"/>
                    <a:pt x="873660" y="1237056"/>
                    <a:pt x="876173" y="1202224"/>
                  </a:cubicBezTo>
                  <a:lnTo>
                    <a:pt x="871146" y="1202224"/>
                  </a:lnTo>
                  <a:cubicBezTo>
                    <a:pt x="766651" y="1321621"/>
                    <a:pt x="614757" y="1356632"/>
                    <a:pt x="455502" y="1356632"/>
                  </a:cubicBezTo>
                  <a:cubicBezTo>
                    <a:pt x="206654" y="1356632"/>
                    <a:pt x="0" y="1237235"/>
                    <a:pt x="0" y="965765"/>
                  </a:cubicBezTo>
                  <a:cubicBezTo>
                    <a:pt x="0" y="557483"/>
                    <a:pt x="477945" y="572565"/>
                    <a:pt x="729306" y="525165"/>
                  </a:cubicBezTo>
                  <a:cubicBezTo>
                    <a:pt x="796455" y="512777"/>
                    <a:pt x="863784" y="492847"/>
                    <a:pt x="863784" y="410616"/>
                  </a:cubicBezTo>
                  <a:cubicBezTo>
                    <a:pt x="863784" y="323538"/>
                    <a:pt x="781554" y="291220"/>
                    <a:pt x="702015" y="291220"/>
                  </a:cubicBezTo>
                  <a:cubicBezTo>
                    <a:pt x="550122" y="291220"/>
                    <a:pt x="520317" y="368423"/>
                    <a:pt x="517804" y="423184"/>
                  </a:cubicBezTo>
                  <a:lnTo>
                    <a:pt x="59788" y="423184"/>
                  </a:lnTo>
                  <a:cubicBezTo>
                    <a:pt x="67329" y="241486"/>
                    <a:pt x="156921" y="134478"/>
                    <a:pt x="283858" y="74690"/>
                  </a:cubicBezTo>
                  <a:cubicBezTo>
                    <a:pt x="408282" y="14902"/>
                    <a:pt x="572564" y="0"/>
                    <a:pt x="724458" y="0"/>
                  </a:cubicBezTo>
                  <a:cubicBezTo>
                    <a:pt x="1341729" y="0"/>
                    <a:pt x="1336702" y="256388"/>
                    <a:pt x="1336702" y="505236"/>
                  </a:cubicBezTo>
                  <a:lnTo>
                    <a:pt x="1336702" y="1035428"/>
                  </a:lnTo>
                  <a:close/>
                  <a:moveTo>
                    <a:pt x="863605" y="744208"/>
                  </a:moveTo>
                  <a:cubicBezTo>
                    <a:pt x="803817" y="774013"/>
                    <a:pt x="736668" y="791428"/>
                    <a:pt x="669518" y="806510"/>
                  </a:cubicBezTo>
                  <a:cubicBezTo>
                    <a:pt x="559997" y="831467"/>
                    <a:pt x="502722" y="858757"/>
                    <a:pt x="502722" y="945836"/>
                  </a:cubicBezTo>
                  <a:cubicBezTo>
                    <a:pt x="502722" y="1005624"/>
                    <a:pt x="567358" y="1065232"/>
                    <a:pt x="656950" y="1065232"/>
                  </a:cubicBezTo>
                  <a:cubicBezTo>
                    <a:pt x="768985" y="1065232"/>
                    <a:pt x="856064" y="998083"/>
                    <a:pt x="863605" y="863605"/>
                  </a:cubicBezTo>
                  <a:lnTo>
                    <a:pt x="863605" y="744208"/>
                  </a:lnTo>
                  <a:close/>
                </a:path>
              </a:pathLst>
            </a:custGeom>
            <a:solidFill>
              <a:srgbClr val="E2001A"/>
            </a:solidFill>
            <a:ln w="17949" cap="flat">
              <a:noFill/>
              <a:prstDash val="solid"/>
              <a:miter/>
            </a:ln>
          </p:spPr>
          <p:txBody>
            <a:bodyPr rtlCol="0" anchor="ctr"/>
            <a:lstStyle/>
            <a:p>
              <a:endParaRPr lang="nl-NL"/>
            </a:p>
          </p:txBody>
        </p:sp>
        <p:sp>
          <p:nvSpPr>
            <p:cNvPr id="49" name="Vrije vorm: vorm 48">
              <a:extLst>
                <a:ext uri="{FF2B5EF4-FFF2-40B4-BE49-F238E27FC236}">
                  <a16:creationId xmlns:a16="http://schemas.microsoft.com/office/drawing/2014/main" id="{12221288-BFA6-46F7-BB41-FF659BD03EAF}"/>
                </a:ext>
              </a:extLst>
            </p:cNvPr>
            <p:cNvSpPr/>
            <p:nvPr userDrawn="1"/>
          </p:nvSpPr>
          <p:spPr>
            <a:xfrm>
              <a:off x="6108695" y="2679700"/>
              <a:ext cx="337961" cy="337961"/>
            </a:xfrm>
            <a:custGeom>
              <a:avLst/>
              <a:gdLst>
                <a:gd name="connsiteX0" fmla="*/ 518163 w 518162"/>
                <a:gd name="connsiteY0" fmla="*/ 259081 h 518162"/>
                <a:gd name="connsiteX1" fmla="*/ 259082 w 518162"/>
                <a:gd name="connsiteY1" fmla="*/ 518163 h 518162"/>
                <a:gd name="connsiteX2" fmla="*/ 0 w 518162"/>
                <a:gd name="connsiteY2" fmla="*/ 259081 h 518162"/>
                <a:gd name="connsiteX3" fmla="*/ 259082 w 518162"/>
                <a:gd name="connsiteY3" fmla="*/ 0 h 518162"/>
                <a:gd name="connsiteX4" fmla="*/ 518163 w 518162"/>
                <a:gd name="connsiteY4" fmla="*/ 259081 h 51816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8162" h="518162">
                  <a:moveTo>
                    <a:pt x="518163" y="259081"/>
                  </a:moveTo>
                  <a:cubicBezTo>
                    <a:pt x="518163" y="402168"/>
                    <a:pt x="402168" y="518163"/>
                    <a:pt x="259082" y="518163"/>
                  </a:cubicBezTo>
                  <a:cubicBezTo>
                    <a:pt x="115995" y="518163"/>
                    <a:pt x="0" y="402168"/>
                    <a:pt x="0" y="259081"/>
                  </a:cubicBezTo>
                  <a:cubicBezTo>
                    <a:pt x="0" y="115995"/>
                    <a:pt x="115995" y="0"/>
                    <a:pt x="259082" y="0"/>
                  </a:cubicBezTo>
                  <a:cubicBezTo>
                    <a:pt x="402168" y="0"/>
                    <a:pt x="518163" y="115995"/>
                    <a:pt x="518163" y="259081"/>
                  </a:cubicBezTo>
                  <a:close/>
                </a:path>
              </a:pathLst>
            </a:custGeom>
            <a:solidFill>
              <a:srgbClr val="E2001A"/>
            </a:solidFill>
            <a:ln w="17949" cap="flat">
              <a:noFill/>
              <a:prstDash val="solid"/>
              <a:miter/>
            </a:ln>
          </p:spPr>
          <p:txBody>
            <a:bodyPr rtlCol="0" anchor="ctr"/>
            <a:lstStyle/>
            <a:p>
              <a:endParaRPr lang="nl-NL"/>
            </a:p>
          </p:txBody>
        </p:sp>
        <p:sp>
          <p:nvSpPr>
            <p:cNvPr id="50" name="Vrije vorm: vorm 49">
              <a:extLst>
                <a:ext uri="{FF2B5EF4-FFF2-40B4-BE49-F238E27FC236}">
                  <a16:creationId xmlns:a16="http://schemas.microsoft.com/office/drawing/2014/main" id="{E74651FB-35CF-4055-B1B9-72A09DFBDA28}"/>
                </a:ext>
              </a:extLst>
            </p:cNvPr>
            <p:cNvSpPr/>
            <p:nvPr userDrawn="1"/>
          </p:nvSpPr>
          <p:spPr>
            <a:xfrm>
              <a:off x="6553572" y="3110056"/>
              <a:ext cx="895493" cy="885305"/>
            </a:xfrm>
            <a:custGeom>
              <a:avLst/>
              <a:gdLst>
                <a:gd name="connsiteX0" fmla="*/ 891255 w 1372970"/>
                <a:gd name="connsiteY0" fmla="*/ 806869 h 1357349"/>
                <a:gd name="connsiteX1" fmla="*/ 709557 w 1372970"/>
                <a:gd name="connsiteY1" fmla="*/ 987131 h 1357349"/>
                <a:gd name="connsiteX2" fmla="*/ 502902 w 1372970"/>
                <a:gd name="connsiteY2" fmla="*/ 679752 h 1357349"/>
                <a:gd name="connsiteX3" fmla="*/ 709557 w 1372970"/>
                <a:gd name="connsiteY3" fmla="*/ 369860 h 1357349"/>
                <a:gd name="connsiteX4" fmla="*/ 827158 w 1372970"/>
                <a:gd name="connsiteY4" fmla="*/ 409539 h 1357349"/>
                <a:gd name="connsiteX5" fmla="*/ 879046 w 1372970"/>
                <a:gd name="connsiteY5" fmla="*/ 525345 h 1357349"/>
                <a:gd name="connsiteX6" fmla="*/ 879764 w 1372970"/>
                <a:gd name="connsiteY6" fmla="*/ 532347 h 1357349"/>
                <a:gd name="connsiteX7" fmla="*/ 1357889 w 1372970"/>
                <a:gd name="connsiteY7" fmla="*/ 532347 h 1357349"/>
                <a:gd name="connsiteX8" fmla="*/ 1357170 w 1372970"/>
                <a:gd name="connsiteY8" fmla="*/ 524088 h 1357349"/>
                <a:gd name="connsiteX9" fmla="*/ 699502 w 1372970"/>
                <a:gd name="connsiteY9" fmla="*/ 0 h 1357349"/>
                <a:gd name="connsiteX10" fmla="*/ 0 w 1372970"/>
                <a:gd name="connsiteY10" fmla="*/ 679932 h 1357349"/>
                <a:gd name="connsiteX11" fmla="*/ 699502 w 1372970"/>
                <a:gd name="connsiteY11" fmla="*/ 1357350 h 1357349"/>
                <a:gd name="connsiteX12" fmla="*/ 1371713 w 1372970"/>
                <a:gd name="connsiteY12" fmla="*/ 809024 h 1357349"/>
                <a:gd name="connsiteX13" fmla="*/ 1372970 w 1372970"/>
                <a:gd name="connsiteY13" fmla="*/ 800226 h 1357349"/>
                <a:gd name="connsiteX14" fmla="*/ 891614 w 1372970"/>
                <a:gd name="connsiteY14" fmla="*/ 800226 h 1357349"/>
                <a:gd name="connsiteX15" fmla="*/ 891255 w 1372970"/>
                <a:gd name="connsiteY15" fmla="*/ 806869 h 13573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372970" h="1357349">
                  <a:moveTo>
                    <a:pt x="891255" y="806869"/>
                  </a:moveTo>
                  <a:cubicBezTo>
                    <a:pt x="882457" y="896461"/>
                    <a:pt x="817283" y="987131"/>
                    <a:pt x="709557" y="987131"/>
                  </a:cubicBezTo>
                  <a:cubicBezTo>
                    <a:pt x="527679" y="987131"/>
                    <a:pt x="502902" y="831826"/>
                    <a:pt x="502902" y="679752"/>
                  </a:cubicBezTo>
                  <a:cubicBezTo>
                    <a:pt x="502902" y="526422"/>
                    <a:pt x="527499" y="369860"/>
                    <a:pt x="709557" y="369860"/>
                  </a:cubicBezTo>
                  <a:cubicBezTo>
                    <a:pt x="758033" y="369860"/>
                    <a:pt x="798969" y="383685"/>
                    <a:pt x="827158" y="409539"/>
                  </a:cubicBezTo>
                  <a:cubicBezTo>
                    <a:pt x="856603" y="434675"/>
                    <a:pt x="874018" y="473636"/>
                    <a:pt x="879046" y="525345"/>
                  </a:cubicBezTo>
                  <a:lnTo>
                    <a:pt x="879764" y="532347"/>
                  </a:lnTo>
                  <a:lnTo>
                    <a:pt x="1357889" y="532347"/>
                  </a:lnTo>
                  <a:lnTo>
                    <a:pt x="1357170" y="524088"/>
                  </a:lnTo>
                  <a:cubicBezTo>
                    <a:pt x="1330060" y="200730"/>
                    <a:pt x="1077980" y="0"/>
                    <a:pt x="699502" y="0"/>
                  </a:cubicBezTo>
                  <a:cubicBezTo>
                    <a:pt x="294272" y="0"/>
                    <a:pt x="0" y="285833"/>
                    <a:pt x="0" y="679932"/>
                  </a:cubicBezTo>
                  <a:cubicBezTo>
                    <a:pt x="0" y="1072414"/>
                    <a:pt x="294093" y="1357350"/>
                    <a:pt x="699502" y="1357350"/>
                  </a:cubicBezTo>
                  <a:cubicBezTo>
                    <a:pt x="1063078" y="1357350"/>
                    <a:pt x="1326828" y="1142077"/>
                    <a:pt x="1371713" y="809024"/>
                  </a:cubicBezTo>
                  <a:lnTo>
                    <a:pt x="1372970" y="800226"/>
                  </a:lnTo>
                  <a:lnTo>
                    <a:pt x="891614" y="800226"/>
                  </a:lnTo>
                  <a:lnTo>
                    <a:pt x="891255" y="806869"/>
                  </a:lnTo>
                  <a:close/>
                </a:path>
              </a:pathLst>
            </a:custGeom>
            <a:solidFill>
              <a:srgbClr val="E2001A"/>
            </a:solidFill>
            <a:ln w="17949" cap="flat">
              <a:noFill/>
              <a:prstDash val="solid"/>
              <a:miter/>
            </a:ln>
          </p:spPr>
          <p:txBody>
            <a:bodyPr rtlCol="0" anchor="ctr"/>
            <a:lstStyle/>
            <a:p>
              <a:endParaRPr lang="nl-NL"/>
            </a:p>
          </p:txBody>
        </p:sp>
      </p:grpSp>
      <p:sp>
        <p:nvSpPr>
          <p:cNvPr id="10" name="Tijdelijke aanduiding voor tekst 6">
            <a:extLst>
              <a:ext uri="{FF2B5EF4-FFF2-40B4-BE49-F238E27FC236}">
                <a16:creationId xmlns:a16="http://schemas.microsoft.com/office/drawing/2014/main" id="{A2FFB8AD-909F-4A16-98A5-60B10206FC57}"/>
              </a:ext>
            </a:extLst>
          </p:cNvPr>
          <p:cNvSpPr>
            <a:spLocks noGrp="1"/>
          </p:cNvSpPr>
          <p:nvPr>
            <p:ph type="body" sz="quarter" idx="16" hasCustomPrompt="1"/>
          </p:nvPr>
        </p:nvSpPr>
        <p:spPr>
          <a:xfrm>
            <a:off x="5086350" y="1218905"/>
            <a:ext cx="450000" cy="36000"/>
          </a:xfrm>
          <a:solidFill>
            <a:schemeClr val="accent1"/>
          </a:solidFill>
        </p:spPr>
        <p:txBody>
          <a:bodyPr anchor="b">
            <a:normAutofit/>
          </a:bodyPr>
          <a:lstStyle>
            <a:lvl1pPr marL="0" indent="0" algn="ctr">
              <a:buNone/>
              <a:defRPr sz="100">
                <a:solidFill>
                  <a:schemeClr val="tx1"/>
                </a:solidFill>
              </a:defRPr>
            </a:lvl1pPr>
          </a:lstStyle>
          <a:p>
            <a:pPr lvl="0"/>
            <a:r>
              <a:rPr lang="en-US"/>
              <a:t>(</a:t>
            </a:r>
            <a:r>
              <a:rPr lang="en-US" err="1"/>
              <a:t>Niet</a:t>
            </a:r>
            <a:r>
              <a:rPr lang="en-US"/>
              <a:t> </a:t>
            </a:r>
            <a:r>
              <a:rPr lang="en-US" err="1"/>
              <a:t>verwijderen</a:t>
            </a:r>
            <a:r>
              <a:rPr lang="en-US"/>
              <a:t> </a:t>
            </a:r>
            <a:r>
              <a:rPr lang="en-US" err="1"/>
              <a:t>s.v.p.</a:t>
            </a:r>
            <a:r>
              <a:rPr lang="en-US"/>
              <a:t>)</a:t>
            </a:r>
            <a:endParaRPr lang="nl-NL"/>
          </a:p>
        </p:txBody>
      </p:sp>
      <p:sp>
        <p:nvSpPr>
          <p:cNvPr id="7" name="Titel 6">
            <a:extLst>
              <a:ext uri="{FF2B5EF4-FFF2-40B4-BE49-F238E27FC236}">
                <a16:creationId xmlns:a16="http://schemas.microsoft.com/office/drawing/2014/main" id="{CB3F6D59-A4FB-4839-9A6A-BFA0E250BD6E}"/>
              </a:ext>
            </a:extLst>
          </p:cNvPr>
          <p:cNvSpPr>
            <a:spLocks noGrp="1"/>
          </p:cNvSpPr>
          <p:nvPr>
            <p:ph type="title" hasCustomPrompt="1"/>
          </p:nvPr>
        </p:nvSpPr>
        <p:spPr>
          <a:xfrm>
            <a:off x="5086350" y="708252"/>
            <a:ext cx="6655584" cy="546653"/>
          </a:xfrm>
        </p:spPr>
        <p:txBody>
          <a:bodyPr/>
          <a:lstStyle>
            <a:lvl1pPr>
              <a:defRPr/>
            </a:lvl1pPr>
          </a:lstStyle>
          <a:p>
            <a:r>
              <a:rPr lang="nl-NL"/>
              <a:t>Plaats hier je titel</a:t>
            </a:r>
          </a:p>
        </p:txBody>
      </p:sp>
    </p:spTree>
    <p:extLst>
      <p:ext uri="{BB962C8B-B14F-4D97-AF65-F5344CB8AC3E}">
        <p14:creationId xmlns:p14="http://schemas.microsoft.com/office/powerpoint/2010/main" val="2454085573"/>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decel="100000" fill="hold" grpId="0" nodeType="withEffect">
                                  <p:stCondLst>
                                    <p:cond delay="25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1000" fill="hold"/>
                                        <p:tgtEl>
                                          <p:spTgt spid="9"/>
                                        </p:tgtEl>
                                        <p:attrNameLst>
                                          <p:attrName>ppt_x</p:attrName>
                                        </p:attrNameLst>
                                      </p:cBhvr>
                                      <p:tavLst>
                                        <p:tav tm="0">
                                          <p:val>
                                            <p:strVal val="#ppt_x"/>
                                          </p:val>
                                        </p:tav>
                                        <p:tav tm="100000">
                                          <p:val>
                                            <p:strVal val="#ppt_x"/>
                                          </p:val>
                                        </p:tav>
                                      </p:tavLst>
                                    </p:anim>
                                    <p:anim calcmode="lin" valueType="num">
                                      <p:cBhvr additive="base">
                                        <p:cTn id="8" dur="1000" fill="hold"/>
                                        <p:tgtEl>
                                          <p:spTgt spid="9"/>
                                        </p:tgtEl>
                                        <p:attrNameLst>
                                          <p:attrName>ppt_y</p:attrName>
                                        </p:attrNameLst>
                                      </p:cBhvr>
                                      <p:tavLst>
                                        <p:tav tm="0">
                                          <p:val>
                                            <p:strVal val="0-#ppt_h/2"/>
                                          </p:val>
                                        </p:tav>
                                        <p:tav tm="100000">
                                          <p:val>
                                            <p:strVal val="#ppt_y"/>
                                          </p:val>
                                        </p:tav>
                                      </p:tavLst>
                                    </p:anim>
                                  </p:childTnLst>
                                </p:cTn>
                              </p:par>
                              <p:par>
                                <p:cTn id="9" presetID="2" presetClass="entr" presetSubtype="4" decel="100000" fill="hold" grpId="0" nodeType="with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1250" fill="hold"/>
                                        <p:tgtEl>
                                          <p:spTgt spid="8"/>
                                        </p:tgtEl>
                                        <p:attrNameLst>
                                          <p:attrName>ppt_x</p:attrName>
                                        </p:attrNameLst>
                                      </p:cBhvr>
                                      <p:tavLst>
                                        <p:tav tm="0">
                                          <p:val>
                                            <p:strVal val="#ppt_x"/>
                                          </p:val>
                                        </p:tav>
                                        <p:tav tm="100000">
                                          <p:val>
                                            <p:strVal val="#ppt_x"/>
                                          </p:val>
                                        </p:tav>
                                      </p:tavLst>
                                    </p:anim>
                                    <p:anim calcmode="lin" valueType="num">
                                      <p:cBhvr additive="base">
                                        <p:cTn id="12" dur="1250" fill="hold"/>
                                        <p:tgtEl>
                                          <p:spTgt spid="8"/>
                                        </p:tgtEl>
                                        <p:attrNameLst>
                                          <p:attrName>ppt_y</p:attrName>
                                        </p:attrNameLst>
                                      </p:cBhvr>
                                      <p:tavLst>
                                        <p:tav tm="0">
                                          <p:val>
                                            <p:strVal val="1+#ppt_h/2"/>
                                          </p:val>
                                        </p:tav>
                                        <p:tav tm="100000">
                                          <p:val>
                                            <p:strVal val="#ppt_y"/>
                                          </p:val>
                                        </p:tav>
                                      </p:tavLst>
                                    </p:anim>
                                  </p:childTnLst>
                                </p:cTn>
                              </p:par>
                              <p:par>
                                <p:cTn id="13" presetID="22" presetClass="entr" presetSubtype="2" fill="hold" grpId="0" nodeType="withEffect">
                                  <p:stCondLst>
                                    <p:cond delay="500"/>
                                  </p:stCondLst>
                                  <p:iterate type="lt">
                                    <p:tmPct val="5000"/>
                                  </p:iterate>
                                  <p:childTnLst>
                                    <p:set>
                                      <p:cBhvr>
                                        <p:cTn id="14" dur="1" fill="hold">
                                          <p:stCondLst>
                                            <p:cond delay="0"/>
                                          </p:stCondLst>
                                        </p:cTn>
                                        <p:tgtEl>
                                          <p:spTgt spid="7"/>
                                        </p:tgtEl>
                                        <p:attrNameLst>
                                          <p:attrName>style.visibility</p:attrName>
                                        </p:attrNameLst>
                                      </p:cBhvr>
                                      <p:to>
                                        <p:strVal val="visible"/>
                                      </p:to>
                                    </p:set>
                                    <p:animEffect transition="in" filter="wipe(right)">
                                      <p:cBhvr>
                                        <p:cTn id="15" dur="1000"/>
                                        <p:tgtEl>
                                          <p:spTgt spid="7"/>
                                        </p:tgtEl>
                                      </p:cBhvr>
                                    </p:animEffect>
                                  </p:childTnLst>
                                </p:cTn>
                              </p:par>
                              <p:par>
                                <p:cTn id="16" presetID="10" presetClass="entr" presetSubtype="0" fill="hold" grpId="0" nodeType="withEffect">
                                  <p:stCondLst>
                                    <p:cond delay="750"/>
                                  </p:stCondLst>
                                  <p:childTnLst>
                                    <p:set>
                                      <p:cBhvr>
                                        <p:cTn id="17" dur="1" fill="hold">
                                          <p:stCondLst>
                                            <p:cond delay="0"/>
                                          </p:stCondLst>
                                        </p:cTn>
                                        <p:tgtEl>
                                          <p:spTgt spid="10"/>
                                        </p:tgtEl>
                                        <p:attrNameLst>
                                          <p:attrName>style.visibility</p:attrName>
                                        </p:attrNameLst>
                                      </p:cBhvr>
                                      <p:to>
                                        <p:strVal val="visible"/>
                                      </p:to>
                                    </p:set>
                                    <p:animEffect transition="in" filter="fade">
                                      <p:cBhvr>
                                        <p:cTn id="18" dur="1000"/>
                                        <p:tgtEl>
                                          <p:spTgt spid="10"/>
                                        </p:tgtEl>
                                      </p:cBhvr>
                                    </p:animEffect>
                                  </p:childTnLst>
                                </p:cTn>
                              </p:par>
                              <p:par>
                                <p:cTn id="19" presetID="2" presetClass="entr" presetSubtype="2" decel="100000" fill="hold" grpId="0" nodeType="withEffect">
                                  <p:stCondLst>
                                    <p:cond delay="1000"/>
                                  </p:stCondLst>
                                  <p:childTnLst>
                                    <p:set>
                                      <p:cBhvr>
                                        <p:cTn id="20" dur="1" fill="hold">
                                          <p:stCondLst>
                                            <p:cond delay="0"/>
                                          </p:stCondLst>
                                        </p:cTn>
                                        <p:tgtEl>
                                          <p:spTgt spid="11"/>
                                        </p:tgtEl>
                                        <p:attrNameLst>
                                          <p:attrName>style.visibility</p:attrName>
                                        </p:attrNameLst>
                                      </p:cBhvr>
                                      <p:to>
                                        <p:strVal val="visible"/>
                                      </p:to>
                                    </p:set>
                                    <p:anim calcmode="lin" valueType="num">
                                      <p:cBhvr additive="base">
                                        <p:cTn id="21" dur="1000" fill="hold"/>
                                        <p:tgtEl>
                                          <p:spTgt spid="11"/>
                                        </p:tgtEl>
                                        <p:attrNameLst>
                                          <p:attrName>ppt_x</p:attrName>
                                        </p:attrNameLst>
                                      </p:cBhvr>
                                      <p:tavLst>
                                        <p:tav tm="0">
                                          <p:val>
                                            <p:strVal val="1+#ppt_w/2"/>
                                          </p:val>
                                        </p:tav>
                                        <p:tav tm="100000">
                                          <p:val>
                                            <p:strVal val="#ppt_x"/>
                                          </p:val>
                                        </p:tav>
                                      </p:tavLst>
                                    </p:anim>
                                    <p:anim calcmode="lin" valueType="num">
                                      <p:cBhvr additive="base">
                                        <p:cTn id="22" dur="1000" fill="hold"/>
                                        <p:tgtEl>
                                          <p:spTgt spid="11"/>
                                        </p:tgtEl>
                                        <p:attrNameLst>
                                          <p:attrName>ppt_y</p:attrName>
                                        </p:attrNameLst>
                                      </p:cBhvr>
                                      <p:tavLst>
                                        <p:tav tm="0">
                                          <p:val>
                                            <p:strVal val="#ppt_y"/>
                                          </p:val>
                                        </p:tav>
                                        <p:tav tm="100000">
                                          <p:val>
                                            <p:strVal val="#ppt_y"/>
                                          </p:val>
                                        </p:tav>
                                      </p:tavLst>
                                    </p:anim>
                                  </p:childTnLst>
                                </p:cTn>
                              </p:par>
                              <p:par>
                                <p:cTn id="23" presetID="2" presetClass="entr" presetSubtype="2" decel="100000" fill="hold" grpId="0" nodeType="withEffect">
                                  <p:stCondLst>
                                    <p:cond delay="1000"/>
                                  </p:stCondLst>
                                  <p:childTnLst>
                                    <p:set>
                                      <p:cBhvr>
                                        <p:cTn id="24" dur="1" fill="hold">
                                          <p:stCondLst>
                                            <p:cond delay="0"/>
                                          </p:stCondLst>
                                        </p:cTn>
                                        <p:tgtEl>
                                          <p:spTgt spid="12"/>
                                        </p:tgtEl>
                                        <p:attrNameLst>
                                          <p:attrName>style.visibility</p:attrName>
                                        </p:attrNameLst>
                                      </p:cBhvr>
                                      <p:to>
                                        <p:strVal val="visible"/>
                                      </p:to>
                                    </p:set>
                                    <p:anim calcmode="lin" valueType="num">
                                      <p:cBhvr additive="base">
                                        <p:cTn id="25" dur="1000" fill="hold"/>
                                        <p:tgtEl>
                                          <p:spTgt spid="12"/>
                                        </p:tgtEl>
                                        <p:attrNameLst>
                                          <p:attrName>ppt_x</p:attrName>
                                        </p:attrNameLst>
                                      </p:cBhvr>
                                      <p:tavLst>
                                        <p:tav tm="0">
                                          <p:val>
                                            <p:strVal val="1+#ppt_w/2"/>
                                          </p:val>
                                        </p:tav>
                                        <p:tav tm="100000">
                                          <p:val>
                                            <p:strVal val="#ppt_x"/>
                                          </p:val>
                                        </p:tav>
                                      </p:tavLst>
                                    </p:anim>
                                    <p:anim calcmode="lin" valueType="num">
                                      <p:cBhvr additive="base">
                                        <p:cTn id="26" dur="1000" fill="hold"/>
                                        <p:tgtEl>
                                          <p:spTgt spid="12"/>
                                        </p:tgtEl>
                                        <p:attrNameLst>
                                          <p:attrName>ppt_y</p:attrName>
                                        </p:attrNameLst>
                                      </p:cBhvr>
                                      <p:tavLst>
                                        <p:tav tm="0">
                                          <p:val>
                                            <p:strVal val="#ppt_y"/>
                                          </p:val>
                                        </p:tav>
                                        <p:tav tm="100000">
                                          <p:val>
                                            <p:strVal val="#ppt_y"/>
                                          </p:val>
                                        </p:tav>
                                      </p:tavLst>
                                    </p:anim>
                                  </p:childTnLst>
                                </p:cTn>
                              </p:par>
                              <p:par>
                                <p:cTn id="27" presetID="2" presetClass="entr" presetSubtype="2" decel="100000" fill="hold" grpId="0" nodeType="withEffect">
                                  <p:stCondLst>
                                    <p:cond delay="1000"/>
                                  </p:stCondLst>
                                  <p:childTnLst>
                                    <p:set>
                                      <p:cBhvr>
                                        <p:cTn id="28" dur="1" fill="hold">
                                          <p:stCondLst>
                                            <p:cond delay="0"/>
                                          </p:stCondLst>
                                        </p:cTn>
                                        <p:tgtEl>
                                          <p:spTgt spid="13"/>
                                        </p:tgtEl>
                                        <p:attrNameLst>
                                          <p:attrName>style.visibility</p:attrName>
                                        </p:attrNameLst>
                                      </p:cBhvr>
                                      <p:to>
                                        <p:strVal val="visible"/>
                                      </p:to>
                                    </p:set>
                                    <p:anim calcmode="lin" valueType="num">
                                      <p:cBhvr additive="base">
                                        <p:cTn id="29" dur="1000" fill="hold"/>
                                        <p:tgtEl>
                                          <p:spTgt spid="13"/>
                                        </p:tgtEl>
                                        <p:attrNameLst>
                                          <p:attrName>ppt_x</p:attrName>
                                        </p:attrNameLst>
                                      </p:cBhvr>
                                      <p:tavLst>
                                        <p:tav tm="0">
                                          <p:val>
                                            <p:strVal val="1+#ppt_w/2"/>
                                          </p:val>
                                        </p:tav>
                                        <p:tav tm="100000">
                                          <p:val>
                                            <p:strVal val="#ppt_x"/>
                                          </p:val>
                                        </p:tav>
                                      </p:tavLst>
                                    </p:anim>
                                    <p:anim calcmode="lin" valueType="num">
                                      <p:cBhvr additive="base">
                                        <p:cTn id="30" dur="1000" fill="hold"/>
                                        <p:tgtEl>
                                          <p:spTgt spid="13"/>
                                        </p:tgtEl>
                                        <p:attrNameLst>
                                          <p:attrName>ppt_y</p:attrName>
                                        </p:attrNameLst>
                                      </p:cBhvr>
                                      <p:tavLst>
                                        <p:tav tm="0">
                                          <p:val>
                                            <p:strVal val="#ppt_y"/>
                                          </p:val>
                                        </p:tav>
                                        <p:tav tm="100000">
                                          <p:val>
                                            <p:strVal val="#ppt_y"/>
                                          </p:val>
                                        </p:tav>
                                      </p:tavLst>
                                    </p:anim>
                                  </p:childTnLst>
                                </p:cTn>
                              </p:par>
                              <p:par>
                                <p:cTn id="31" presetID="2" presetClass="entr" presetSubtype="2" decel="100000" fill="hold" grpId="0" nodeType="withEffect">
                                  <p:stCondLst>
                                    <p:cond delay="1100"/>
                                  </p:stCondLst>
                                  <p:childTnLst>
                                    <p:set>
                                      <p:cBhvr>
                                        <p:cTn id="32" dur="1" fill="hold">
                                          <p:stCondLst>
                                            <p:cond delay="0"/>
                                          </p:stCondLst>
                                        </p:cTn>
                                        <p:tgtEl>
                                          <p:spTgt spid="14"/>
                                        </p:tgtEl>
                                        <p:attrNameLst>
                                          <p:attrName>style.visibility</p:attrName>
                                        </p:attrNameLst>
                                      </p:cBhvr>
                                      <p:to>
                                        <p:strVal val="visible"/>
                                      </p:to>
                                    </p:set>
                                    <p:anim calcmode="lin" valueType="num">
                                      <p:cBhvr additive="base">
                                        <p:cTn id="33" dur="1000" fill="hold"/>
                                        <p:tgtEl>
                                          <p:spTgt spid="14"/>
                                        </p:tgtEl>
                                        <p:attrNameLst>
                                          <p:attrName>ppt_x</p:attrName>
                                        </p:attrNameLst>
                                      </p:cBhvr>
                                      <p:tavLst>
                                        <p:tav tm="0">
                                          <p:val>
                                            <p:strVal val="1+#ppt_w/2"/>
                                          </p:val>
                                        </p:tav>
                                        <p:tav tm="100000">
                                          <p:val>
                                            <p:strVal val="#ppt_x"/>
                                          </p:val>
                                        </p:tav>
                                      </p:tavLst>
                                    </p:anim>
                                    <p:anim calcmode="lin" valueType="num">
                                      <p:cBhvr additive="base">
                                        <p:cTn id="34" dur="1000" fill="hold"/>
                                        <p:tgtEl>
                                          <p:spTgt spid="14"/>
                                        </p:tgtEl>
                                        <p:attrNameLst>
                                          <p:attrName>ppt_y</p:attrName>
                                        </p:attrNameLst>
                                      </p:cBhvr>
                                      <p:tavLst>
                                        <p:tav tm="0">
                                          <p:val>
                                            <p:strVal val="#ppt_y"/>
                                          </p:val>
                                        </p:tav>
                                        <p:tav tm="100000">
                                          <p:val>
                                            <p:strVal val="#ppt_y"/>
                                          </p:val>
                                        </p:tav>
                                      </p:tavLst>
                                    </p:anim>
                                  </p:childTnLst>
                                </p:cTn>
                              </p:par>
                              <p:par>
                                <p:cTn id="35" presetID="2" presetClass="entr" presetSubtype="2" decel="100000" fill="hold" grpId="0" nodeType="withEffect">
                                  <p:stCondLst>
                                    <p:cond delay="1100"/>
                                  </p:stCondLst>
                                  <p:childTnLst>
                                    <p:set>
                                      <p:cBhvr>
                                        <p:cTn id="36" dur="1" fill="hold">
                                          <p:stCondLst>
                                            <p:cond delay="0"/>
                                          </p:stCondLst>
                                        </p:cTn>
                                        <p:tgtEl>
                                          <p:spTgt spid="15"/>
                                        </p:tgtEl>
                                        <p:attrNameLst>
                                          <p:attrName>style.visibility</p:attrName>
                                        </p:attrNameLst>
                                      </p:cBhvr>
                                      <p:to>
                                        <p:strVal val="visible"/>
                                      </p:to>
                                    </p:set>
                                    <p:anim calcmode="lin" valueType="num">
                                      <p:cBhvr additive="base">
                                        <p:cTn id="37" dur="1000" fill="hold"/>
                                        <p:tgtEl>
                                          <p:spTgt spid="15"/>
                                        </p:tgtEl>
                                        <p:attrNameLst>
                                          <p:attrName>ppt_x</p:attrName>
                                        </p:attrNameLst>
                                      </p:cBhvr>
                                      <p:tavLst>
                                        <p:tav tm="0">
                                          <p:val>
                                            <p:strVal val="1+#ppt_w/2"/>
                                          </p:val>
                                        </p:tav>
                                        <p:tav tm="100000">
                                          <p:val>
                                            <p:strVal val="#ppt_x"/>
                                          </p:val>
                                        </p:tav>
                                      </p:tavLst>
                                    </p:anim>
                                    <p:anim calcmode="lin" valueType="num">
                                      <p:cBhvr additive="base">
                                        <p:cTn id="38" dur="1000" fill="hold"/>
                                        <p:tgtEl>
                                          <p:spTgt spid="15"/>
                                        </p:tgtEl>
                                        <p:attrNameLst>
                                          <p:attrName>ppt_y</p:attrName>
                                        </p:attrNameLst>
                                      </p:cBhvr>
                                      <p:tavLst>
                                        <p:tav tm="0">
                                          <p:val>
                                            <p:strVal val="#ppt_y"/>
                                          </p:val>
                                        </p:tav>
                                        <p:tav tm="100000">
                                          <p:val>
                                            <p:strVal val="#ppt_y"/>
                                          </p:val>
                                        </p:tav>
                                      </p:tavLst>
                                    </p:anim>
                                  </p:childTnLst>
                                </p:cTn>
                              </p:par>
                              <p:par>
                                <p:cTn id="39" presetID="2" presetClass="entr" presetSubtype="2" decel="100000" fill="hold" grpId="0" nodeType="withEffect">
                                  <p:stCondLst>
                                    <p:cond delay="1100"/>
                                  </p:stCondLst>
                                  <p:childTnLst>
                                    <p:set>
                                      <p:cBhvr>
                                        <p:cTn id="40" dur="1" fill="hold">
                                          <p:stCondLst>
                                            <p:cond delay="0"/>
                                          </p:stCondLst>
                                        </p:cTn>
                                        <p:tgtEl>
                                          <p:spTgt spid="16"/>
                                        </p:tgtEl>
                                        <p:attrNameLst>
                                          <p:attrName>style.visibility</p:attrName>
                                        </p:attrNameLst>
                                      </p:cBhvr>
                                      <p:to>
                                        <p:strVal val="visible"/>
                                      </p:to>
                                    </p:set>
                                    <p:anim calcmode="lin" valueType="num">
                                      <p:cBhvr additive="base">
                                        <p:cTn id="41" dur="1000" fill="hold"/>
                                        <p:tgtEl>
                                          <p:spTgt spid="16"/>
                                        </p:tgtEl>
                                        <p:attrNameLst>
                                          <p:attrName>ppt_x</p:attrName>
                                        </p:attrNameLst>
                                      </p:cBhvr>
                                      <p:tavLst>
                                        <p:tav tm="0">
                                          <p:val>
                                            <p:strVal val="1+#ppt_w/2"/>
                                          </p:val>
                                        </p:tav>
                                        <p:tav tm="100000">
                                          <p:val>
                                            <p:strVal val="#ppt_x"/>
                                          </p:val>
                                        </p:tav>
                                      </p:tavLst>
                                    </p:anim>
                                    <p:anim calcmode="lin" valueType="num">
                                      <p:cBhvr additive="base">
                                        <p:cTn id="42" dur="1000" fill="hold"/>
                                        <p:tgtEl>
                                          <p:spTgt spid="16"/>
                                        </p:tgtEl>
                                        <p:attrNameLst>
                                          <p:attrName>ppt_y</p:attrName>
                                        </p:attrNameLst>
                                      </p:cBhvr>
                                      <p:tavLst>
                                        <p:tav tm="0">
                                          <p:val>
                                            <p:strVal val="#ppt_y"/>
                                          </p:val>
                                        </p:tav>
                                        <p:tav tm="100000">
                                          <p:val>
                                            <p:strVal val="#ppt_y"/>
                                          </p:val>
                                        </p:tav>
                                      </p:tavLst>
                                    </p:anim>
                                  </p:childTnLst>
                                </p:cTn>
                              </p:par>
                              <p:par>
                                <p:cTn id="43" presetID="2" presetClass="entr" presetSubtype="2" decel="100000" fill="hold" grpId="0" nodeType="withEffect">
                                  <p:stCondLst>
                                    <p:cond delay="1200"/>
                                  </p:stCondLst>
                                  <p:childTnLst>
                                    <p:set>
                                      <p:cBhvr>
                                        <p:cTn id="44" dur="1" fill="hold">
                                          <p:stCondLst>
                                            <p:cond delay="0"/>
                                          </p:stCondLst>
                                        </p:cTn>
                                        <p:tgtEl>
                                          <p:spTgt spid="17"/>
                                        </p:tgtEl>
                                        <p:attrNameLst>
                                          <p:attrName>style.visibility</p:attrName>
                                        </p:attrNameLst>
                                      </p:cBhvr>
                                      <p:to>
                                        <p:strVal val="visible"/>
                                      </p:to>
                                    </p:set>
                                    <p:anim calcmode="lin" valueType="num">
                                      <p:cBhvr additive="base">
                                        <p:cTn id="45" dur="1000" fill="hold"/>
                                        <p:tgtEl>
                                          <p:spTgt spid="17"/>
                                        </p:tgtEl>
                                        <p:attrNameLst>
                                          <p:attrName>ppt_x</p:attrName>
                                        </p:attrNameLst>
                                      </p:cBhvr>
                                      <p:tavLst>
                                        <p:tav tm="0">
                                          <p:val>
                                            <p:strVal val="1+#ppt_w/2"/>
                                          </p:val>
                                        </p:tav>
                                        <p:tav tm="100000">
                                          <p:val>
                                            <p:strVal val="#ppt_x"/>
                                          </p:val>
                                        </p:tav>
                                      </p:tavLst>
                                    </p:anim>
                                    <p:anim calcmode="lin" valueType="num">
                                      <p:cBhvr additive="base">
                                        <p:cTn id="46" dur="1000" fill="hold"/>
                                        <p:tgtEl>
                                          <p:spTgt spid="17"/>
                                        </p:tgtEl>
                                        <p:attrNameLst>
                                          <p:attrName>ppt_y</p:attrName>
                                        </p:attrNameLst>
                                      </p:cBhvr>
                                      <p:tavLst>
                                        <p:tav tm="0">
                                          <p:val>
                                            <p:strVal val="#ppt_y"/>
                                          </p:val>
                                        </p:tav>
                                        <p:tav tm="100000">
                                          <p:val>
                                            <p:strVal val="#ppt_y"/>
                                          </p:val>
                                        </p:tav>
                                      </p:tavLst>
                                    </p:anim>
                                  </p:childTnLst>
                                </p:cTn>
                              </p:par>
                              <p:par>
                                <p:cTn id="47" presetID="2" presetClass="entr" presetSubtype="2" decel="100000" fill="hold" grpId="0" nodeType="withEffect">
                                  <p:stCondLst>
                                    <p:cond delay="1200"/>
                                  </p:stCondLst>
                                  <p:childTnLst>
                                    <p:set>
                                      <p:cBhvr>
                                        <p:cTn id="48" dur="1" fill="hold">
                                          <p:stCondLst>
                                            <p:cond delay="0"/>
                                          </p:stCondLst>
                                        </p:cTn>
                                        <p:tgtEl>
                                          <p:spTgt spid="18"/>
                                        </p:tgtEl>
                                        <p:attrNameLst>
                                          <p:attrName>style.visibility</p:attrName>
                                        </p:attrNameLst>
                                      </p:cBhvr>
                                      <p:to>
                                        <p:strVal val="visible"/>
                                      </p:to>
                                    </p:set>
                                    <p:anim calcmode="lin" valueType="num">
                                      <p:cBhvr additive="base">
                                        <p:cTn id="49" dur="1000" fill="hold"/>
                                        <p:tgtEl>
                                          <p:spTgt spid="18"/>
                                        </p:tgtEl>
                                        <p:attrNameLst>
                                          <p:attrName>ppt_x</p:attrName>
                                        </p:attrNameLst>
                                      </p:cBhvr>
                                      <p:tavLst>
                                        <p:tav tm="0">
                                          <p:val>
                                            <p:strVal val="1+#ppt_w/2"/>
                                          </p:val>
                                        </p:tav>
                                        <p:tav tm="100000">
                                          <p:val>
                                            <p:strVal val="#ppt_x"/>
                                          </p:val>
                                        </p:tav>
                                      </p:tavLst>
                                    </p:anim>
                                    <p:anim calcmode="lin" valueType="num">
                                      <p:cBhvr additive="base">
                                        <p:cTn id="50" dur="1000" fill="hold"/>
                                        <p:tgtEl>
                                          <p:spTgt spid="18"/>
                                        </p:tgtEl>
                                        <p:attrNameLst>
                                          <p:attrName>ppt_y</p:attrName>
                                        </p:attrNameLst>
                                      </p:cBhvr>
                                      <p:tavLst>
                                        <p:tav tm="0">
                                          <p:val>
                                            <p:strVal val="#ppt_y"/>
                                          </p:val>
                                        </p:tav>
                                        <p:tav tm="100000">
                                          <p:val>
                                            <p:strVal val="#ppt_y"/>
                                          </p:val>
                                        </p:tav>
                                      </p:tavLst>
                                    </p:anim>
                                  </p:childTnLst>
                                </p:cTn>
                              </p:par>
                              <p:par>
                                <p:cTn id="51" presetID="2" presetClass="entr" presetSubtype="2" decel="100000" fill="hold" grpId="0" nodeType="withEffect">
                                  <p:stCondLst>
                                    <p:cond delay="1200"/>
                                  </p:stCondLst>
                                  <p:childTnLst>
                                    <p:set>
                                      <p:cBhvr>
                                        <p:cTn id="52" dur="1" fill="hold">
                                          <p:stCondLst>
                                            <p:cond delay="0"/>
                                          </p:stCondLst>
                                        </p:cTn>
                                        <p:tgtEl>
                                          <p:spTgt spid="19"/>
                                        </p:tgtEl>
                                        <p:attrNameLst>
                                          <p:attrName>style.visibility</p:attrName>
                                        </p:attrNameLst>
                                      </p:cBhvr>
                                      <p:to>
                                        <p:strVal val="visible"/>
                                      </p:to>
                                    </p:set>
                                    <p:anim calcmode="lin" valueType="num">
                                      <p:cBhvr additive="base">
                                        <p:cTn id="53" dur="1000" fill="hold"/>
                                        <p:tgtEl>
                                          <p:spTgt spid="19"/>
                                        </p:tgtEl>
                                        <p:attrNameLst>
                                          <p:attrName>ppt_x</p:attrName>
                                        </p:attrNameLst>
                                      </p:cBhvr>
                                      <p:tavLst>
                                        <p:tav tm="0">
                                          <p:val>
                                            <p:strVal val="1+#ppt_w/2"/>
                                          </p:val>
                                        </p:tav>
                                        <p:tav tm="100000">
                                          <p:val>
                                            <p:strVal val="#ppt_x"/>
                                          </p:val>
                                        </p:tav>
                                      </p:tavLst>
                                    </p:anim>
                                    <p:anim calcmode="lin" valueType="num">
                                      <p:cBhvr additive="base">
                                        <p:cTn id="54" dur="1000" fill="hold"/>
                                        <p:tgtEl>
                                          <p:spTgt spid="19"/>
                                        </p:tgtEl>
                                        <p:attrNameLst>
                                          <p:attrName>ppt_y</p:attrName>
                                        </p:attrNameLst>
                                      </p:cBhvr>
                                      <p:tavLst>
                                        <p:tav tm="0">
                                          <p:val>
                                            <p:strVal val="#ppt_y"/>
                                          </p:val>
                                        </p:tav>
                                        <p:tav tm="100000">
                                          <p:val>
                                            <p:strVal val="#ppt_y"/>
                                          </p:val>
                                        </p:tav>
                                      </p:tavLst>
                                    </p:anim>
                                  </p:childTnLst>
                                </p:cTn>
                              </p:par>
                              <p:par>
                                <p:cTn id="55" presetID="2" presetClass="entr" presetSubtype="2" decel="100000" fill="hold" grpId="0" nodeType="withEffect">
                                  <p:stCondLst>
                                    <p:cond delay="1300"/>
                                  </p:stCondLst>
                                  <p:childTnLst>
                                    <p:set>
                                      <p:cBhvr>
                                        <p:cTn id="56" dur="1" fill="hold">
                                          <p:stCondLst>
                                            <p:cond delay="0"/>
                                          </p:stCondLst>
                                        </p:cTn>
                                        <p:tgtEl>
                                          <p:spTgt spid="20"/>
                                        </p:tgtEl>
                                        <p:attrNameLst>
                                          <p:attrName>style.visibility</p:attrName>
                                        </p:attrNameLst>
                                      </p:cBhvr>
                                      <p:to>
                                        <p:strVal val="visible"/>
                                      </p:to>
                                    </p:set>
                                    <p:anim calcmode="lin" valueType="num">
                                      <p:cBhvr additive="base">
                                        <p:cTn id="57" dur="1000" fill="hold"/>
                                        <p:tgtEl>
                                          <p:spTgt spid="20"/>
                                        </p:tgtEl>
                                        <p:attrNameLst>
                                          <p:attrName>ppt_x</p:attrName>
                                        </p:attrNameLst>
                                      </p:cBhvr>
                                      <p:tavLst>
                                        <p:tav tm="0">
                                          <p:val>
                                            <p:strVal val="1+#ppt_w/2"/>
                                          </p:val>
                                        </p:tav>
                                        <p:tav tm="100000">
                                          <p:val>
                                            <p:strVal val="#ppt_x"/>
                                          </p:val>
                                        </p:tav>
                                      </p:tavLst>
                                    </p:anim>
                                    <p:anim calcmode="lin" valueType="num">
                                      <p:cBhvr additive="base">
                                        <p:cTn id="58" dur="1000" fill="hold"/>
                                        <p:tgtEl>
                                          <p:spTgt spid="20"/>
                                        </p:tgtEl>
                                        <p:attrNameLst>
                                          <p:attrName>ppt_y</p:attrName>
                                        </p:attrNameLst>
                                      </p:cBhvr>
                                      <p:tavLst>
                                        <p:tav tm="0">
                                          <p:val>
                                            <p:strVal val="#ppt_y"/>
                                          </p:val>
                                        </p:tav>
                                        <p:tav tm="100000">
                                          <p:val>
                                            <p:strVal val="#ppt_y"/>
                                          </p:val>
                                        </p:tav>
                                      </p:tavLst>
                                    </p:anim>
                                  </p:childTnLst>
                                </p:cTn>
                              </p:par>
                              <p:par>
                                <p:cTn id="59" presetID="2" presetClass="entr" presetSubtype="2" decel="100000" fill="hold" grpId="0" nodeType="withEffect">
                                  <p:stCondLst>
                                    <p:cond delay="1300"/>
                                  </p:stCondLst>
                                  <p:childTnLst>
                                    <p:set>
                                      <p:cBhvr>
                                        <p:cTn id="60" dur="1" fill="hold">
                                          <p:stCondLst>
                                            <p:cond delay="0"/>
                                          </p:stCondLst>
                                        </p:cTn>
                                        <p:tgtEl>
                                          <p:spTgt spid="21"/>
                                        </p:tgtEl>
                                        <p:attrNameLst>
                                          <p:attrName>style.visibility</p:attrName>
                                        </p:attrNameLst>
                                      </p:cBhvr>
                                      <p:to>
                                        <p:strVal val="visible"/>
                                      </p:to>
                                    </p:set>
                                    <p:anim calcmode="lin" valueType="num">
                                      <p:cBhvr additive="base">
                                        <p:cTn id="61" dur="1000" fill="hold"/>
                                        <p:tgtEl>
                                          <p:spTgt spid="21"/>
                                        </p:tgtEl>
                                        <p:attrNameLst>
                                          <p:attrName>ppt_x</p:attrName>
                                        </p:attrNameLst>
                                      </p:cBhvr>
                                      <p:tavLst>
                                        <p:tav tm="0">
                                          <p:val>
                                            <p:strVal val="1+#ppt_w/2"/>
                                          </p:val>
                                        </p:tav>
                                        <p:tav tm="100000">
                                          <p:val>
                                            <p:strVal val="#ppt_x"/>
                                          </p:val>
                                        </p:tav>
                                      </p:tavLst>
                                    </p:anim>
                                    <p:anim calcmode="lin" valueType="num">
                                      <p:cBhvr additive="base">
                                        <p:cTn id="62" dur="1000" fill="hold"/>
                                        <p:tgtEl>
                                          <p:spTgt spid="21"/>
                                        </p:tgtEl>
                                        <p:attrNameLst>
                                          <p:attrName>ppt_y</p:attrName>
                                        </p:attrNameLst>
                                      </p:cBhvr>
                                      <p:tavLst>
                                        <p:tav tm="0">
                                          <p:val>
                                            <p:strVal val="#ppt_y"/>
                                          </p:val>
                                        </p:tav>
                                        <p:tav tm="100000">
                                          <p:val>
                                            <p:strVal val="#ppt_y"/>
                                          </p:val>
                                        </p:tav>
                                      </p:tavLst>
                                    </p:anim>
                                  </p:childTnLst>
                                </p:cTn>
                              </p:par>
                              <p:par>
                                <p:cTn id="63" presetID="2" presetClass="entr" presetSubtype="2" decel="100000" fill="hold" grpId="0" nodeType="withEffect">
                                  <p:stCondLst>
                                    <p:cond delay="1300"/>
                                  </p:stCondLst>
                                  <p:childTnLst>
                                    <p:set>
                                      <p:cBhvr>
                                        <p:cTn id="64" dur="1" fill="hold">
                                          <p:stCondLst>
                                            <p:cond delay="0"/>
                                          </p:stCondLst>
                                        </p:cTn>
                                        <p:tgtEl>
                                          <p:spTgt spid="22"/>
                                        </p:tgtEl>
                                        <p:attrNameLst>
                                          <p:attrName>style.visibility</p:attrName>
                                        </p:attrNameLst>
                                      </p:cBhvr>
                                      <p:to>
                                        <p:strVal val="visible"/>
                                      </p:to>
                                    </p:set>
                                    <p:anim calcmode="lin" valueType="num">
                                      <p:cBhvr additive="base">
                                        <p:cTn id="65" dur="1000" fill="hold"/>
                                        <p:tgtEl>
                                          <p:spTgt spid="22"/>
                                        </p:tgtEl>
                                        <p:attrNameLst>
                                          <p:attrName>ppt_x</p:attrName>
                                        </p:attrNameLst>
                                      </p:cBhvr>
                                      <p:tavLst>
                                        <p:tav tm="0">
                                          <p:val>
                                            <p:strVal val="1+#ppt_w/2"/>
                                          </p:val>
                                        </p:tav>
                                        <p:tav tm="100000">
                                          <p:val>
                                            <p:strVal val="#ppt_x"/>
                                          </p:val>
                                        </p:tav>
                                      </p:tavLst>
                                    </p:anim>
                                    <p:anim calcmode="lin" valueType="num">
                                      <p:cBhvr additive="base">
                                        <p:cTn id="66" dur="1000" fill="hold"/>
                                        <p:tgtEl>
                                          <p:spTgt spid="22"/>
                                        </p:tgtEl>
                                        <p:attrNameLst>
                                          <p:attrName>ppt_y</p:attrName>
                                        </p:attrNameLst>
                                      </p:cBhvr>
                                      <p:tavLst>
                                        <p:tav tm="0">
                                          <p:val>
                                            <p:strVal val="#ppt_y"/>
                                          </p:val>
                                        </p:tav>
                                        <p:tav tm="100000">
                                          <p:val>
                                            <p:strVal val="#ppt_y"/>
                                          </p:val>
                                        </p:tav>
                                      </p:tavLst>
                                    </p:anim>
                                  </p:childTnLst>
                                </p:cTn>
                              </p:par>
                              <p:par>
                                <p:cTn id="67" presetID="2" presetClass="entr" presetSubtype="2" decel="100000" fill="hold" grpId="0" nodeType="withEffect">
                                  <p:stCondLst>
                                    <p:cond delay="1400"/>
                                  </p:stCondLst>
                                  <p:childTnLst>
                                    <p:set>
                                      <p:cBhvr>
                                        <p:cTn id="68" dur="1" fill="hold">
                                          <p:stCondLst>
                                            <p:cond delay="0"/>
                                          </p:stCondLst>
                                        </p:cTn>
                                        <p:tgtEl>
                                          <p:spTgt spid="23"/>
                                        </p:tgtEl>
                                        <p:attrNameLst>
                                          <p:attrName>style.visibility</p:attrName>
                                        </p:attrNameLst>
                                      </p:cBhvr>
                                      <p:to>
                                        <p:strVal val="visible"/>
                                      </p:to>
                                    </p:set>
                                    <p:anim calcmode="lin" valueType="num">
                                      <p:cBhvr additive="base">
                                        <p:cTn id="69" dur="1000" fill="hold"/>
                                        <p:tgtEl>
                                          <p:spTgt spid="23"/>
                                        </p:tgtEl>
                                        <p:attrNameLst>
                                          <p:attrName>ppt_x</p:attrName>
                                        </p:attrNameLst>
                                      </p:cBhvr>
                                      <p:tavLst>
                                        <p:tav tm="0">
                                          <p:val>
                                            <p:strVal val="1+#ppt_w/2"/>
                                          </p:val>
                                        </p:tav>
                                        <p:tav tm="100000">
                                          <p:val>
                                            <p:strVal val="#ppt_x"/>
                                          </p:val>
                                        </p:tav>
                                      </p:tavLst>
                                    </p:anim>
                                    <p:anim calcmode="lin" valueType="num">
                                      <p:cBhvr additive="base">
                                        <p:cTn id="70" dur="1000" fill="hold"/>
                                        <p:tgtEl>
                                          <p:spTgt spid="23"/>
                                        </p:tgtEl>
                                        <p:attrNameLst>
                                          <p:attrName>ppt_y</p:attrName>
                                        </p:attrNameLst>
                                      </p:cBhvr>
                                      <p:tavLst>
                                        <p:tav tm="0">
                                          <p:val>
                                            <p:strVal val="#ppt_y"/>
                                          </p:val>
                                        </p:tav>
                                        <p:tav tm="100000">
                                          <p:val>
                                            <p:strVal val="#ppt_y"/>
                                          </p:val>
                                        </p:tav>
                                      </p:tavLst>
                                    </p:anim>
                                  </p:childTnLst>
                                </p:cTn>
                              </p:par>
                              <p:par>
                                <p:cTn id="71" presetID="2" presetClass="entr" presetSubtype="2" decel="100000" fill="hold" grpId="0" nodeType="withEffect">
                                  <p:stCondLst>
                                    <p:cond delay="1400"/>
                                  </p:stCondLst>
                                  <p:childTnLst>
                                    <p:set>
                                      <p:cBhvr>
                                        <p:cTn id="72" dur="1" fill="hold">
                                          <p:stCondLst>
                                            <p:cond delay="0"/>
                                          </p:stCondLst>
                                        </p:cTn>
                                        <p:tgtEl>
                                          <p:spTgt spid="24"/>
                                        </p:tgtEl>
                                        <p:attrNameLst>
                                          <p:attrName>style.visibility</p:attrName>
                                        </p:attrNameLst>
                                      </p:cBhvr>
                                      <p:to>
                                        <p:strVal val="visible"/>
                                      </p:to>
                                    </p:set>
                                    <p:anim calcmode="lin" valueType="num">
                                      <p:cBhvr additive="base">
                                        <p:cTn id="73" dur="1000" fill="hold"/>
                                        <p:tgtEl>
                                          <p:spTgt spid="24"/>
                                        </p:tgtEl>
                                        <p:attrNameLst>
                                          <p:attrName>ppt_x</p:attrName>
                                        </p:attrNameLst>
                                      </p:cBhvr>
                                      <p:tavLst>
                                        <p:tav tm="0">
                                          <p:val>
                                            <p:strVal val="1+#ppt_w/2"/>
                                          </p:val>
                                        </p:tav>
                                        <p:tav tm="100000">
                                          <p:val>
                                            <p:strVal val="#ppt_x"/>
                                          </p:val>
                                        </p:tav>
                                      </p:tavLst>
                                    </p:anim>
                                    <p:anim calcmode="lin" valueType="num">
                                      <p:cBhvr additive="base">
                                        <p:cTn id="74" dur="1000" fill="hold"/>
                                        <p:tgtEl>
                                          <p:spTgt spid="24"/>
                                        </p:tgtEl>
                                        <p:attrNameLst>
                                          <p:attrName>ppt_y</p:attrName>
                                        </p:attrNameLst>
                                      </p:cBhvr>
                                      <p:tavLst>
                                        <p:tav tm="0">
                                          <p:val>
                                            <p:strVal val="#ppt_y"/>
                                          </p:val>
                                        </p:tav>
                                        <p:tav tm="100000">
                                          <p:val>
                                            <p:strVal val="#ppt_y"/>
                                          </p:val>
                                        </p:tav>
                                      </p:tavLst>
                                    </p:anim>
                                  </p:childTnLst>
                                </p:cTn>
                              </p:par>
                              <p:par>
                                <p:cTn id="75" presetID="2" presetClass="entr" presetSubtype="2" decel="100000" fill="hold" grpId="0" nodeType="withEffect">
                                  <p:stCondLst>
                                    <p:cond delay="1400"/>
                                  </p:stCondLst>
                                  <p:childTnLst>
                                    <p:set>
                                      <p:cBhvr>
                                        <p:cTn id="76" dur="1" fill="hold">
                                          <p:stCondLst>
                                            <p:cond delay="0"/>
                                          </p:stCondLst>
                                        </p:cTn>
                                        <p:tgtEl>
                                          <p:spTgt spid="25"/>
                                        </p:tgtEl>
                                        <p:attrNameLst>
                                          <p:attrName>style.visibility</p:attrName>
                                        </p:attrNameLst>
                                      </p:cBhvr>
                                      <p:to>
                                        <p:strVal val="visible"/>
                                      </p:to>
                                    </p:set>
                                    <p:anim calcmode="lin" valueType="num">
                                      <p:cBhvr additive="base">
                                        <p:cTn id="77" dur="1000" fill="hold"/>
                                        <p:tgtEl>
                                          <p:spTgt spid="25"/>
                                        </p:tgtEl>
                                        <p:attrNameLst>
                                          <p:attrName>ppt_x</p:attrName>
                                        </p:attrNameLst>
                                      </p:cBhvr>
                                      <p:tavLst>
                                        <p:tav tm="0">
                                          <p:val>
                                            <p:strVal val="1+#ppt_w/2"/>
                                          </p:val>
                                        </p:tav>
                                        <p:tav tm="100000">
                                          <p:val>
                                            <p:strVal val="#ppt_x"/>
                                          </p:val>
                                        </p:tav>
                                      </p:tavLst>
                                    </p:anim>
                                    <p:anim calcmode="lin" valueType="num">
                                      <p:cBhvr additive="base">
                                        <p:cTn id="78" dur="1000" fill="hold"/>
                                        <p:tgtEl>
                                          <p:spTgt spid="25"/>
                                        </p:tgtEl>
                                        <p:attrNameLst>
                                          <p:attrName>ppt_y</p:attrName>
                                        </p:attrNameLst>
                                      </p:cBhvr>
                                      <p:tavLst>
                                        <p:tav tm="0">
                                          <p:val>
                                            <p:strVal val="#ppt_y"/>
                                          </p:val>
                                        </p:tav>
                                        <p:tav tm="100000">
                                          <p:val>
                                            <p:strVal val="#ppt_y"/>
                                          </p:val>
                                        </p:tav>
                                      </p:tavLst>
                                    </p:anim>
                                  </p:childTnLst>
                                </p:cTn>
                              </p:par>
                              <p:par>
                                <p:cTn id="79" presetID="2" presetClass="entr" presetSubtype="2" decel="100000" fill="hold" grpId="0" nodeType="withEffect">
                                  <p:stCondLst>
                                    <p:cond delay="1500"/>
                                  </p:stCondLst>
                                  <p:childTnLst>
                                    <p:set>
                                      <p:cBhvr>
                                        <p:cTn id="80" dur="1" fill="hold">
                                          <p:stCondLst>
                                            <p:cond delay="0"/>
                                          </p:stCondLst>
                                        </p:cTn>
                                        <p:tgtEl>
                                          <p:spTgt spid="26"/>
                                        </p:tgtEl>
                                        <p:attrNameLst>
                                          <p:attrName>style.visibility</p:attrName>
                                        </p:attrNameLst>
                                      </p:cBhvr>
                                      <p:to>
                                        <p:strVal val="visible"/>
                                      </p:to>
                                    </p:set>
                                    <p:anim calcmode="lin" valueType="num">
                                      <p:cBhvr additive="base">
                                        <p:cTn id="81" dur="1000" fill="hold"/>
                                        <p:tgtEl>
                                          <p:spTgt spid="26"/>
                                        </p:tgtEl>
                                        <p:attrNameLst>
                                          <p:attrName>ppt_x</p:attrName>
                                        </p:attrNameLst>
                                      </p:cBhvr>
                                      <p:tavLst>
                                        <p:tav tm="0">
                                          <p:val>
                                            <p:strVal val="1+#ppt_w/2"/>
                                          </p:val>
                                        </p:tav>
                                        <p:tav tm="100000">
                                          <p:val>
                                            <p:strVal val="#ppt_x"/>
                                          </p:val>
                                        </p:tav>
                                      </p:tavLst>
                                    </p:anim>
                                    <p:anim calcmode="lin" valueType="num">
                                      <p:cBhvr additive="base">
                                        <p:cTn id="82" dur="1000" fill="hold"/>
                                        <p:tgtEl>
                                          <p:spTgt spid="26"/>
                                        </p:tgtEl>
                                        <p:attrNameLst>
                                          <p:attrName>ppt_y</p:attrName>
                                        </p:attrNameLst>
                                      </p:cBhvr>
                                      <p:tavLst>
                                        <p:tav tm="0">
                                          <p:val>
                                            <p:strVal val="#ppt_y"/>
                                          </p:val>
                                        </p:tav>
                                        <p:tav tm="100000">
                                          <p:val>
                                            <p:strVal val="#ppt_y"/>
                                          </p:val>
                                        </p:tav>
                                      </p:tavLst>
                                    </p:anim>
                                  </p:childTnLst>
                                </p:cTn>
                              </p:par>
                              <p:par>
                                <p:cTn id="83" presetID="2" presetClass="entr" presetSubtype="2" decel="100000" fill="hold" grpId="0" nodeType="withEffect">
                                  <p:stCondLst>
                                    <p:cond delay="1500"/>
                                  </p:stCondLst>
                                  <p:childTnLst>
                                    <p:set>
                                      <p:cBhvr>
                                        <p:cTn id="84" dur="1" fill="hold">
                                          <p:stCondLst>
                                            <p:cond delay="0"/>
                                          </p:stCondLst>
                                        </p:cTn>
                                        <p:tgtEl>
                                          <p:spTgt spid="27"/>
                                        </p:tgtEl>
                                        <p:attrNameLst>
                                          <p:attrName>style.visibility</p:attrName>
                                        </p:attrNameLst>
                                      </p:cBhvr>
                                      <p:to>
                                        <p:strVal val="visible"/>
                                      </p:to>
                                    </p:set>
                                    <p:anim calcmode="lin" valueType="num">
                                      <p:cBhvr additive="base">
                                        <p:cTn id="85" dur="1000" fill="hold"/>
                                        <p:tgtEl>
                                          <p:spTgt spid="27"/>
                                        </p:tgtEl>
                                        <p:attrNameLst>
                                          <p:attrName>ppt_x</p:attrName>
                                        </p:attrNameLst>
                                      </p:cBhvr>
                                      <p:tavLst>
                                        <p:tav tm="0">
                                          <p:val>
                                            <p:strVal val="1+#ppt_w/2"/>
                                          </p:val>
                                        </p:tav>
                                        <p:tav tm="100000">
                                          <p:val>
                                            <p:strVal val="#ppt_x"/>
                                          </p:val>
                                        </p:tav>
                                      </p:tavLst>
                                    </p:anim>
                                    <p:anim calcmode="lin" valueType="num">
                                      <p:cBhvr additive="base">
                                        <p:cTn id="86" dur="1000" fill="hold"/>
                                        <p:tgtEl>
                                          <p:spTgt spid="27"/>
                                        </p:tgtEl>
                                        <p:attrNameLst>
                                          <p:attrName>ppt_y</p:attrName>
                                        </p:attrNameLst>
                                      </p:cBhvr>
                                      <p:tavLst>
                                        <p:tav tm="0">
                                          <p:val>
                                            <p:strVal val="#ppt_y"/>
                                          </p:val>
                                        </p:tav>
                                        <p:tav tm="100000">
                                          <p:val>
                                            <p:strVal val="#ppt_y"/>
                                          </p:val>
                                        </p:tav>
                                      </p:tavLst>
                                    </p:anim>
                                  </p:childTnLst>
                                </p:cTn>
                              </p:par>
                              <p:par>
                                <p:cTn id="87" presetID="2" presetClass="entr" presetSubtype="2" decel="100000" fill="hold" grpId="0" nodeType="withEffect">
                                  <p:stCondLst>
                                    <p:cond delay="1500"/>
                                  </p:stCondLst>
                                  <p:childTnLst>
                                    <p:set>
                                      <p:cBhvr>
                                        <p:cTn id="88" dur="1" fill="hold">
                                          <p:stCondLst>
                                            <p:cond delay="0"/>
                                          </p:stCondLst>
                                        </p:cTn>
                                        <p:tgtEl>
                                          <p:spTgt spid="28"/>
                                        </p:tgtEl>
                                        <p:attrNameLst>
                                          <p:attrName>style.visibility</p:attrName>
                                        </p:attrNameLst>
                                      </p:cBhvr>
                                      <p:to>
                                        <p:strVal val="visible"/>
                                      </p:to>
                                    </p:set>
                                    <p:anim calcmode="lin" valueType="num">
                                      <p:cBhvr additive="base">
                                        <p:cTn id="89" dur="1000" fill="hold"/>
                                        <p:tgtEl>
                                          <p:spTgt spid="28"/>
                                        </p:tgtEl>
                                        <p:attrNameLst>
                                          <p:attrName>ppt_x</p:attrName>
                                        </p:attrNameLst>
                                      </p:cBhvr>
                                      <p:tavLst>
                                        <p:tav tm="0">
                                          <p:val>
                                            <p:strVal val="1+#ppt_w/2"/>
                                          </p:val>
                                        </p:tav>
                                        <p:tav tm="100000">
                                          <p:val>
                                            <p:strVal val="#ppt_x"/>
                                          </p:val>
                                        </p:tav>
                                      </p:tavLst>
                                    </p:anim>
                                    <p:anim calcmode="lin" valueType="num">
                                      <p:cBhvr additive="base">
                                        <p:cTn id="90" dur="1000" fill="hold"/>
                                        <p:tgtEl>
                                          <p:spTgt spid="28"/>
                                        </p:tgtEl>
                                        <p:attrNameLst>
                                          <p:attrName>ppt_y</p:attrName>
                                        </p:attrNameLst>
                                      </p:cBhvr>
                                      <p:tavLst>
                                        <p:tav tm="0">
                                          <p:val>
                                            <p:strVal val="#ppt_y"/>
                                          </p:val>
                                        </p:tav>
                                        <p:tav tm="100000">
                                          <p:val>
                                            <p:strVal val="#ppt_y"/>
                                          </p:val>
                                        </p:tav>
                                      </p:tavLst>
                                    </p:anim>
                                  </p:childTnLst>
                                </p:cTn>
                              </p:par>
                              <p:par>
                                <p:cTn id="91" presetID="2" presetClass="entr" presetSubtype="2" decel="100000" fill="hold" grpId="0" nodeType="withEffect">
                                  <p:stCondLst>
                                    <p:cond delay="1600"/>
                                  </p:stCondLst>
                                  <p:childTnLst>
                                    <p:set>
                                      <p:cBhvr>
                                        <p:cTn id="92" dur="1" fill="hold">
                                          <p:stCondLst>
                                            <p:cond delay="0"/>
                                          </p:stCondLst>
                                        </p:cTn>
                                        <p:tgtEl>
                                          <p:spTgt spid="29"/>
                                        </p:tgtEl>
                                        <p:attrNameLst>
                                          <p:attrName>style.visibility</p:attrName>
                                        </p:attrNameLst>
                                      </p:cBhvr>
                                      <p:to>
                                        <p:strVal val="visible"/>
                                      </p:to>
                                    </p:set>
                                    <p:anim calcmode="lin" valueType="num">
                                      <p:cBhvr additive="base">
                                        <p:cTn id="93" dur="1000" fill="hold"/>
                                        <p:tgtEl>
                                          <p:spTgt spid="29"/>
                                        </p:tgtEl>
                                        <p:attrNameLst>
                                          <p:attrName>ppt_x</p:attrName>
                                        </p:attrNameLst>
                                      </p:cBhvr>
                                      <p:tavLst>
                                        <p:tav tm="0">
                                          <p:val>
                                            <p:strVal val="1+#ppt_w/2"/>
                                          </p:val>
                                        </p:tav>
                                        <p:tav tm="100000">
                                          <p:val>
                                            <p:strVal val="#ppt_x"/>
                                          </p:val>
                                        </p:tav>
                                      </p:tavLst>
                                    </p:anim>
                                    <p:anim calcmode="lin" valueType="num">
                                      <p:cBhvr additive="base">
                                        <p:cTn id="94" dur="1000" fill="hold"/>
                                        <p:tgtEl>
                                          <p:spTgt spid="29"/>
                                        </p:tgtEl>
                                        <p:attrNameLst>
                                          <p:attrName>ppt_y</p:attrName>
                                        </p:attrNameLst>
                                      </p:cBhvr>
                                      <p:tavLst>
                                        <p:tav tm="0">
                                          <p:val>
                                            <p:strVal val="#ppt_y"/>
                                          </p:val>
                                        </p:tav>
                                        <p:tav tm="100000">
                                          <p:val>
                                            <p:strVal val="#ppt_y"/>
                                          </p:val>
                                        </p:tav>
                                      </p:tavLst>
                                    </p:anim>
                                  </p:childTnLst>
                                </p:cTn>
                              </p:par>
                              <p:par>
                                <p:cTn id="95" presetID="2" presetClass="entr" presetSubtype="2" decel="100000" fill="hold" grpId="0" nodeType="withEffect">
                                  <p:stCondLst>
                                    <p:cond delay="1600"/>
                                  </p:stCondLst>
                                  <p:childTnLst>
                                    <p:set>
                                      <p:cBhvr>
                                        <p:cTn id="96" dur="1" fill="hold">
                                          <p:stCondLst>
                                            <p:cond delay="0"/>
                                          </p:stCondLst>
                                        </p:cTn>
                                        <p:tgtEl>
                                          <p:spTgt spid="30"/>
                                        </p:tgtEl>
                                        <p:attrNameLst>
                                          <p:attrName>style.visibility</p:attrName>
                                        </p:attrNameLst>
                                      </p:cBhvr>
                                      <p:to>
                                        <p:strVal val="visible"/>
                                      </p:to>
                                    </p:set>
                                    <p:anim calcmode="lin" valueType="num">
                                      <p:cBhvr additive="base">
                                        <p:cTn id="97" dur="1000" fill="hold"/>
                                        <p:tgtEl>
                                          <p:spTgt spid="30"/>
                                        </p:tgtEl>
                                        <p:attrNameLst>
                                          <p:attrName>ppt_x</p:attrName>
                                        </p:attrNameLst>
                                      </p:cBhvr>
                                      <p:tavLst>
                                        <p:tav tm="0">
                                          <p:val>
                                            <p:strVal val="1+#ppt_w/2"/>
                                          </p:val>
                                        </p:tav>
                                        <p:tav tm="100000">
                                          <p:val>
                                            <p:strVal val="#ppt_x"/>
                                          </p:val>
                                        </p:tav>
                                      </p:tavLst>
                                    </p:anim>
                                    <p:anim calcmode="lin" valueType="num">
                                      <p:cBhvr additive="base">
                                        <p:cTn id="98" dur="1000" fill="hold"/>
                                        <p:tgtEl>
                                          <p:spTgt spid="30"/>
                                        </p:tgtEl>
                                        <p:attrNameLst>
                                          <p:attrName>ppt_y</p:attrName>
                                        </p:attrNameLst>
                                      </p:cBhvr>
                                      <p:tavLst>
                                        <p:tav tm="0">
                                          <p:val>
                                            <p:strVal val="#ppt_y"/>
                                          </p:val>
                                        </p:tav>
                                        <p:tav tm="100000">
                                          <p:val>
                                            <p:strVal val="#ppt_y"/>
                                          </p:val>
                                        </p:tav>
                                      </p:tavLst>
                                    </p:anim>
                                  </p:childTnLst>
                                </p:cTn>
                              </p:par>
                              <p:par>
                                <p:cTn id="99" presetID="2" presetClass="entr" presetSubtype="2" decel="100000" fill="hold" grpId="0" nodeType="withEffect">
                                  <p:stCondLst>
                                    <p:cond delay="1600"/>
                                  </p:stCondLst>
                                  <p:childTnLst>
                                    <p:set>
                                      <p:cBhvr>
                                        <p:cTn id="100" dur="1" fill="hold">
                                          <p:stCondLst>
                                            <p:cond delay="0"/>
                                          </p:stCondLst>
                                        </p:cTn>
                                        <p:tgtEl>
                                          <p:spTgt spid="31"/>
                                        </p:tgtEl>
                                        <p:attrNameLst>
                                          <p:attrName>style.visibility</p:attrName>
                                        </p:attrNameLst>
                                      </p:cBhvr>
                                      <p:to>
                                        <p:strVal val="visible"/>
                                      </p:to>
                                    </p:set>
                                    <p:anim calcmode="lin" valueType="num">
                                      <p:cBhvr additive="base">
                                        <p:cTn id="101" dur="1000" fill="hold"/>
                                        <p:tgtEl>
                                          <p:spTgt spid="31"/>
                                        </p:tgtEl>
                                        <p:attrNameLst>
                                          <p:attrName>ppt_x</p:attrName>
                                        </p:attrNameLst>
                                      </p:cBhvr>
                                      <p:tavLst>
                                        <p:tav tm="0">
                                          <p:val>
                                            <p:strVal val="1+#ppt_w/2"/>
                                          </p:val>
                                        </p:tav>
                                        <p:tav tm="100000">
                                          <p:val>
                                            <p:strVal val="#ppt_x"/>
                                          </p:val>
                                        </p:tav>
                                      </p:tavLst>
                                    </p:anim>
                                    <p:anim calcmode="lin" valueType="num">
                                      <p:cBhvr additive="base">
                                        <p:cTn id="102" dur="1000" fill="hold"/>
                                        <p:tgtEl>
                                          <p:spTgt spid="31"/>
                                        </p:tgtEl>
                                        <p:attrNameLst>
                                          <p:attrName>ppt_y</p:attrName>
                                        </p:attrNameLst>
                                      </p:cBhvr>
                                      <p:tavLst>
                                        <p:tav tm="0">
                                          <p:val>
                                            <p:strVal val="#ppt_y"/>
                                          </p:val>
                                        </p:tav>
                                        <p:tav tm="100000">
                                          <p:val>
                                            <p:strVal val="#ppt_y"/>
                                          </p:val>
                                        </p:tav>
                                      </p:tavLst>
                                    </p:anim>
                                  </p:childTnLst>
                                </p:cTn>
                              </p:par>
                              <p:par>
                                <p:cTn id="103" presetID="2" presetClass="entr" presetSubtype="2" decel="100000" fill="hold" grpId="0" nodeType="withEffect">
                                  <p:stCondLst>
                                    <p:cond delay="1700"/>
                                  </p:stCondLst>
                                  <p:childTnLst>
                                    <p:set>
                                      <p:cBhvr>
                                        <p:cTn id="104" dur="1" fill="hold">
                                          <p:stCondLst>
                                            <p:cond delay="0"/>
                                          </p:stCondLst>
                                        </p:cTn>
                                        <p:tgtEl>
                                          <p:spTgt spid="32"/>
                                        </p:tgtEl>
                                        <p:attrNameLst>
                                          <p:attrName>style.visibility</p:attrName>
                                        </p:attrNameLst>
                                      </p:cBhvr>
                                      <p:to>
                                        <p:strVal val="visible"/>
                                      </p:to>
                                    </p:set>
                                    <p:anim calcmode="lin" valueType="num">
                                      <p:cBhvr additive="base">
                                        <p:cTn id="105" dur="1000" fill="hold"/>
                                        <p:tgtEl>
                                          <p:spTgt spid="32"/>
                                        </p:tgtEl>
                                        <p:attrNameLst>
                                          <p:attrName>ppt_x</p:attrName>
                                        </p:attrNameLst>
                                      </p:cBhvr>
                                      <p:tavLst>
                                        <p:tav tm="0">
                                          <p:val>
                                            <p:strVal val="1+#ppt_w/2"/>
                                          </p:val>
                                        </p:tav>
                                        <p:tav tm="100000">
                                          <p:val>
                                            <p:strVal val="#ppt_x"/>
                                          </p:val>
                                        </p:tav>
                                      </p:tavLst>
                                    </p:anim>
                                    <p:anim calcmode="lin" valueType="num">
                                      <p:cBhvr additive="base">
                                        <p:cTn id="106" dur="1000" fill="hold"/>
                                        <p:tgtEl>
                                          <p:spTgt spid="32"/>
                                        </p:tgtEl>
                                        <p:attrNameLst>
                                          <p:attrName>ppt_y</p:attrName>
                                        </p:attrNameLst>
                                      </p:cBhvr>
                                      <p:tavLst>
                                        <p:tav tm="0">
                                          <p:val>
                                            <p:strVal val="#ppt_y"/>
                                          </p:val>
                                        </p:tav>
                                        <p:tav tm="100000">
                                          <p:val>
                                            <p:strVal val="#ppt_y"/>
                                          </p:val>
                                        </p:tav>
                                      </p:tavLst>
                                    </p:anim>
                                  </p:childTnLst>
                                </p:cTn>
                              </p:par>
                              <p:par>
                                <p:cTn id="107" presetID="2" presetClass="entr" presetSubtype="2" decel="100000" fill="hold" grpId="0" nodeType="withEffect">
                                  <p:stCondLst>
                                    <p:cond delay="1700"/>
                                  </p:stCondLst>
                                  <p:childTnLst>
                                    <p:set>
                                      <p:cBhvr>
                                        <p:cTn id="108" dur="1" fill="hold">
                                          <p:stCondLst>
                                            <p:cond delay="0"/>
                                          </p:stCondLst>
                                        </p:cTn>
                                        <p:tgtEl>
                                          <p:spTgt spid="33"/>
                                        </p:tgtEl>
                                        <p:attrNameLst>
                                          <p:attrName>style.visibility</p:attrName>
                                        </p:attrNameLst>
                                      </p:cBhvr>
                                      <p:to>
                                        <p:strVal val="visible"/>
                                      </p:to>
                                    </p:set>
                                    <p:anim calcmode="lin" valueType="num">
                                      <p:cBhvr additive="base">
                                        <p:cTn id="109" dur="1000" fill="hold"/>
                                        <p:tgtEl>
                                          <p:spTgt spid="33"/>
                                        </p:tgtEl>
                                        <p:attrNameLst>
                                          <p:attrName>ppt_x</p:attrName>
                                        </p:attrNameLst>
                                      </p:cBhvr>
                                      <p:tavLst>
                                        <p:tav tm="0">
                                          <p:val>
                                            <p:strVal val="1+#ppt_w/2"/>
                                          </p:val>
                                        </p:tav>
                                        <p:tav tm="100000">
                                          <p:val>
                                            <p:strVal val="#ppt_x"/>
                                          </p:val>
                                        </p:tav>
                                      </p:tavLst>
                                    </p:anim>
                                    <p:anim calcmode="lin" valueType="num">
                                      <p:cBhvr additive="base">
                                        <p:cTn id="110" dur="1000" fill="hold"/>
                                        <p:tgtEl>
                                          <p:spTgt spid="33"/>
                                        </p:tgtEl>
                                        <p:attrNameLst>
                                          <p:attrName>ppt_y</p:attrName>
                                        </p:attrNameLst>
                                      </p:cBhvr>
                                      <p:tavLst>
                                        <p:tav tm="0">
                                          <p:val>
                                            <p:strVal val="#ppt_y"/>
                                          </p:val>
                                        </p:tav>
                                        <p:tav tm="100000">
                                          <p:val>
                                            <p:strVal val="#ppt_y"/>
                                          </p:val>
                                        </p:tav>
                                      </p:tavLst>
                                    </p:anim>
                                  </p:childTnLst>
                                </p:cTn>
                              </p:par>
                              <p:par>
                                <p:cTn id="111" presetID="2" presetClass="entr" presetSubtype="2" decel="100000" fill="hold" grpId="0" nodeType="withEffect">
                                  <p:stCondLst>
                                    <p:cond delay="1700"/>
                                  </p:stCondLst>
                                  <p:childTnLst>
                                    <p:set>
                                      <p:cBhvr>
                                        <p:cTn id="112" dur="1" fill="hold">
                                          <p:stCondLst>
                                            <p:cond delay="0"/>
                                          </p:stCondLst>
                                        </p:cTn>
                                        <p:tgtEl>
                                          <p:spTgt spid="34"/>
                                        </p:tgtEl>
                                        <p:attrNameLst>
                                          <p:attrName>style.visibility</p:attrName>
                                        </p:attrNameLst>
                                      </p:cBhvr>
                                      <p:to>
                                        <p:strVal val="visible"/>
                                      </p:to>
                                    </p:set>
                                    <p:anim calcmode="lin" valueType="num">
                                      <p:cBhvr additive="base">
                                        <p:cTn id="113" dur="1000" fill="hold"/>
                                        <p:tgtEl>
                                          <p:spTgt spid="34"/>
                                        </p:tgtEl>
                                        <p:attrNameLst>
                                          <p:attrName>ppt_x</p:attrName>
                                        </p:attrNameLst>
                                      </p:cBhvr>
                                      <p:tavLst>
                                        <p:tav tm="0">
                                          <p:val>
                                            <p:strVal val="1+#ppt_w/2"/>
                                          </p:val>
                                        </p:tav>
                                        <p:tav tm="100000">
                                          <p:val>
                                            <p:strVal val="#ppt_x"/>
                                          </p:val>
                                        </p:tav>
                                      </p:tavLst>
                                    </p:anim>
                                    <p:anim calcmode="lin" valueType="num">
                                      <p:cBhvr additive="base">
                                        <p:cTn id="114" dur="1000" fill="hold"/>
                                        <p:tgtEl>
                                          <p:spTgt spid="34"/>
                                        </p:tgtEl>
                                        <p:attrNameLst>
                                          <p:attrName>ppt_y</p:attrName>
                                        </p:attrNameLst>
                                      </p:cBhvr>
                                      <p:tavLst>
                                        <p:tav tm="0">
                                          <p:val>
                                            <p:strVal val="#ppt_y"/>
                                          </p:val>
                                        </p:tav>
                                        <p:tav tm="100000">
                                          <p:val>
                                            <p:strVal val="#ppt_y"/>
                                          </p:val>
                                        </p:tav>
                                      </p:tavLst>
                                    </p:anim>
                                  </p:childTnLst>
                                </p:cTn>
                              </p:par>
                              <p:par>
                                <p:cTn id="115" presetID="2" presetClass="entr" presetSubtype="2" decel="100000" fill="hold" grpId="0" nodeType="withEffect">
                                  <p:stCondLst>
                                    <p:cond delay="1800"/>
                                  </p:stCondLst>
                                  <p:childTnLst>
                                    <p:set>
                                      <p:cBhvr>
                                        <p:cTn id="116" dur="1" fill="hold">
                                          <p:stCondLst>
                                            <p:cond delay="0"/>
                                          </p:stCondLst>
                                        </p:cTn>
                                        <p:tgtEl>
                                          <p:spTgt spid="35"/>
                                        </p:tgtEl>
                                        <p:attrNameLst>
                                          <p:attrName>style.visibility</p:attrName>
                                        </p:attrNameLst>
                                      </p:cBhvr>
                                      <p:to>
                                        <p:strVal val="visible"/>
                                      </p:to>
                                    </p:set>
                                    <p:anim calcmode="lin" valueType="num">
                                      <p:cBhvr additive="base">
                                        <p:cTn id="117" dur="1000" fill="hold"/>
                                        <p:tgtEl>
                                          <p:spTgt spid="35"/>
                                        </p:tgtEl>
                                        <p:attrNameLst>
                                          <p:attrName>ppt_x</p:attrName>
                                        </p:attrNameLst>
                                      </p:cBhvr>
                                      <p:tavLst>
                                        <p:tav tm="0">
                                          <p:val>
                                            <p:strVal val="1+#ppt_w/2"/>
                                          </p:val>
                                        </p:tav>
                                        <p:tav tm="100000">
                                          <p:val>
                                            <p:strVal val="#ppt_x"/>
                                          </p:val>
                                        </p:tav>
                                      </p:tavLst>
                                    </p:anim>
                                    <p:anim calcmode="lin" valueType="num">
                                      <p:cBhvr additive="base">
                                        <p:cTn id="118" dur="1000" fill="hold"/>
                                        <p:tgtEl>
                                          <p:spTgt spid="35"/>
                                        </p:tgtEl>
                                        <p:attrNameLst>
                                          <p:attrName>ppt_y</p:attrName>
                                        </p:attrNameLst>
                                      </p:cBhvr>
                                      <p:tavLst>
                                        <p:tav tm="0">
                                          <p:val>
                                            <p:strVal val="#ppt_y"/>
                                          </p:val>
                                        </p:tav>
                                        <p:tav tm="100000">
                                          <p:val>
                                            <p:strVal val="#ppt_y"/>
                                          </p:val>
                                        </p:tav>
                                      </p:tavLst>
                                    </p:anim>
                                  </p:childTnLst>
                                </p:cTn>
                              </p:par>
                              <p:par>
                                <p:cTn id="119" presetID="2" presetClass="entr" presetSubtype="2" decel="100000" fill="hold" grpId="0" nodeType="withEffect">
                                  <p:stCondLst>
                                    <p:cond delay="1800"/>
                                  </p:stCondLst>
                                  <p:childTnLst>
                                    <p:set>
                                      <p:cBhvr>
                                        <p:cTn id="120" dur="1" fill="hold">
                                          <p:stCondLst>
                                            <p:cond delay="0"/>
                                          </p:stCondLst>
                                        </p:cTn>
                                        <p:tgtEl>
                                          <p:spTgt spid="36"/>
                                        </p:tgtEl>
                                        <p:attrNameLst>
                                          <p:attrName>style.visibility</p:attrName>
                                        </p:attrNameLst>
                                      </p:cBhvr>
                                      <p:to>
                                        <p:strVal val="visible"/>
                                      </p:to>
                                    </p:set>
                                    <p:anim calcmode="lin" valueType="num">
                                      <p:cBhvr additive="base">
                                        <p:cTn id="121" dur="1000" fill="hold"/>
                                        <p:tgtEl>
                                          <p:spTgt spid="36"/>
                                        </p:tgtEl>
                                        <p:attrNameLst>
                                          <p:attrName>ppt_x</p:attrName>
                                        </p:attrNameLst>
                                      </p:cBhvr>
                                      <p:tavLst>
                                        <p:tav tm="0">
                                          <p:val>
                                            <p:strVal val="1+#ppt_w/2"/>
                                          </p:val>
                                        </p:tav>
                                        <p:tav tm="100000">
                                          <p:val>
                                            <p:strVal val="#ppt_x"/>
                                          </p:val>
                                        </p:tav>
                                      </p:tavLst>
                                    </p:anim>
                                    <p:anim calcmode="lin" valueType="num">
                                      <p:cBhvr additive="base">
                                        <p:cTn id="122" dur="1000" fill="hold"/>
                                        <p:tgtEl>
                                          <p:spTgt spid="36"/>
                                        </p:tgtEl>
                                        <p:attrNameLst>
                                          <p:attrName>ppt_y</p:attrName>
                                        </p:attrNameLst>
                                      </p:cBhvr>
                                      <p:tavLst>
                                        <p:tav tm="0">
                                          <p:val>
                                            <p:strVal val="#ppt_y"/>
                                          </p:val>
                                        </p:tav>
                                        <p:tav tm="100000">
                                          <p:val>
                                            <p:strVal val="#ppt_y"/>
                                          </p:val>
                                        </p:tav>
                                      </p:tavLst>
                                    </p:anim>
                                  </p:childTnLst>
                                </p:cTn>
                              </p:par>
                              <p:par>
                                <p:cTn id="123" presetID="2" presetClass="entr" presetSubtype="2" decel="100000" fill="hold" grpId="0" nodeType="withEffect">
                                  <p:stCondLst>
                                    <p:cond delay="1800"/>
                                  </p:stCondLst>
                                  <p:childTnLst>
                                    <p:set>
                                      <p:cBhvr>
                                        <p:cTn id="124" dur="1" fill="hold">
                                          <p:stCondLst>
                                            <p:cond delay="0"/>
                                          </p:stCondLst>
                                        </p:cTn>
                                        <p:tgtEl>
                                          <p:spTgt spid="37"/>
                                        </p:tgtEl>
                                        <p:attrNameLst>
                                          <p:attrName>style.visibility</p:attrName>
                                        </p:attrNameLst>
                                      </p:cBhvr>
                                      <p:to>
                                        <p:strVal val="visible"/>
                                      </p:to>
                                    </p:set>
                                    <p:anim calcmode="lin" valueType="num">
                                      <p:cBhvr additive="base">
                                        <p:cTn id="125" dur="1000" fill="hold"/>
                                        <p:tgtEl>
                                          <p:spTgt spid="37"/>
                                        </p:tgtEl>
                                        <p:attrNameLst>
                                          <p:attrName>ppt_x</p:attrName>
                                        </p:attrNameLst>
                                      </p:cBhvr>
                                      <p:tavLst>
                                        <p:tav tm="0">
                                          <p:val>
                                            <p:strVal val="1+#ppt_w/2"/>
                                          </p:val>
                                        </p:tav>
                                        <p:tav tm="100000">
                                          <p:val>
                                            <p:strVal val="#ppt_x"/>
                                          </p:val>
                                        </p:tav>
                                      </p:tavLst>
                                    </p:anim>
                                    <p:anim calcmode="lin" valueType="num">
                                      <p:cBhvr additive="base">
                                        <p:cTn id="126" dur="1000" fill="hold"/>
                                        <p:tgtEl>
                                          <p:spTgt spid="37"/>
                                        </p:tgtEl>
                                        <p:attrNameLst>
                                          <p:attrName>ppt_y</p:attrName>
                                        </p:attrNameLst>
                                      </p:cBhvr>
                                      <p:tavLst>
                                        <p:tav tm="0">
                                          <p:val>
                                            <p:strVal val="#ppt_y"/>
                                          </p:val>
                                        </p:tav>
                                        <p:tav tm="100000">
                                          <p:val>
                                            <p:strVal val="#ppt_y"/>
                                          </p:val>
                                        </p:tav>
                                      </p:tavLst>
                                    </p:anim>
                                  </p:childTnLst>
                                </p:cTn>
                              </p:par>
                              <p:par>
                                <p:cTn id="127" presetID="2" presetClass="entr" presetSubtype="2" decel="100000" fill="hold" grpId="0" nodeType="withEffect">
                                  <p:stCondLst>
                                    <p:cond delay="1900"/>
                                  </p:stCondLst>
                                  <p:childTnLst>
                                    <p:set>
                                      <p:cBhvr>
                                        <p:cTn id="128" dur="1" fill="hold">
                                          <p:stCondLst>
                                            <p:cond delay="0"/>
                                          </p:stCondLst>
                                        </p:cTn>
                                        <p:tgtEl>
                                          <p:spTgt spid="38"/>
                                        </p:tgtEl>
                                        <p:attrNameLst>
                                          <p:attrName>style.visibility</p:attrName>
                                        </p:attrNameLst>
                                      </p:cBhvr>
                                      <p:to>
                                        <p:strVal val="visible"/>
                                      </p:to>
                                    </p:set>
                                    <p:anim calcmode="lin" valueType="num">
                                      <p:cBhvr additive="base">
                                        <p:cTn id="129" dur="1000" fill="hold"/>
                                        <p:tgtEl>
                                          <p:spTgt spid="38"/>
                                        </p:tgtEl>
                                        <p:attrNameLst>
                                          <p:attrName>ppt_x</p:attrName>
                                        </p:attrNameLst>
                                      </p:cBhvr>
                                      <p:tavLst>
                                        <p:tav tm="0">
                                          <p:val>
                                            <p:strVal val="1+#ppt_w/2"/>
                                          </p:val>
                                        </p:tav>
                                        <p:tav tm="100000">
                                          <p:val>
                                            <p:strVal val="#ppt_x"/>
                                          </p:val>
                                        </p:tav>
                                      </p:tavLst>
                                    </p:anim>
                                    <p:anim calcmode="lin" valueType="num">
                                      <p:cBhvr additive="base">
                                        <p:cTn id="130" dur="1000" fill="hold"/>
                                        <p:tgtEl>
                                          <p:spTgt spid="38"/>
                                        </p:tgtEl>
                                        <p:attrNameLst>
                                          <p:attrName>ppt_y</p:attrName>
                                        </p:attrNameLst>
                                      </p:cBhvr>
                                      <p:tavLst>
                                        <p:tav tm="0">
                                          <p:val>
                                            <p:strVal val="#ppt_y"/>
                                          </p:val>
                                        </p:tav>
                                        <p:tav tm="100000">
                                          <p:val>
                                            <p:strVal val="#ppt_y"/>
                                          </p:val>
                                        </p:tav>
                                      </p:tavLst>
                                    </p:anim>
                                  </p:childTnLst>
                                </p:cTn>
                              </p:par>
                              <p:par>
                                <p:cTn id="131" presetID="2" presetClass="entr" presetSubtype="2" decel="100000" fill="hold" grpId="0" nodeType="withEffect">
                                  <p:stCondLst>
                                    <p:cond delay="1900"/>
                                  </p:stCondLst>
                                  <p:childTnLst>
                                    <p:set>
                                      <p:cBhvr>
                                        <p:cTn id="132" dur="1" fill="hold">
                                          <p:stCondLst>
                                            <p:cond delay="0"/>
                                          </p:stCondLst>
                                        </p:cTn>
                                        <p:tgtEl>
                                          <p:spTgt spid="39"/>
                                        </p:tgtEl>
                                        <p:attrNameLst>
                                          <p:attrName>style.visibility</p:attrName>
                                        </p:attrNameLst>
                                      </p:cBhvr>
                                      <p:to>
                                        <p:strVal val="visible"/>
                                      </p:to>
                                    </p:set>
                                    <p:anim calcmode="lin" valueType="num">
                                      <p:cBhvr additive="base">
                                        <p:cTn id="133" dur="1000" fill="hold"/>
                                        <p:tgtEl>
                                          <p:spTgt spid="39"/>
                                        </p:tgtEl>
                                        <p:attrNameLst>
                                          <p:attrName>ppt_x</p:attrName>
                                        </p:attrNameLst>
                                      </p:cBhvr>
                                      <p:tavLst>
                                        <p:tav tm="0">
                                          <p:val>
                                            <p:strVal val="1+#ppt_w/2"/>
                                          </p:val>
                                        </p:tav>
                                        <p:tav tm="100000">
                                          <p:val>
                                            <p:strVal val="#ppt_x"/>
                                          </p:val>
                                        </p:tav>
                                      </p:tavLst>
                                    </p:anim>
                                    <p:anim calcmode="lin" valueType="num">
                                      <p:cBhvr additive="base">
                                        <p:cTn id="134" dur="1000" fill="hold"/>
                                        <p:tgtEl>
                                          <p:spTgt spid="39"/>
                                        </p:tgtEl>
                                        <p:attrNameLst>
                                          <p:attrName>ppt_y</p:attrName>
                                        </p:attrNameLst>
                                      </p:cBhvr>
                                      <p:tavLst>
                                        <p:tav tm="0">
                                          <p:val>
                                            <p:strVal val="#ppt_y"/>
                                          </p:val>
                                        </p:tav>
                                        <p:tav tm="100000">
                                          <p:val>
                                            <p:strVal val="#ppt_y"/>
                                          </p:val>
                                        </p:tav>
                                      </p:tavLst>
                                    </p:anim>
                                  </p:childTnLst>
                                </p:cTn>
                              </p:par>
                              <p:par>
                                <p:cTn id="135" presetID="2" presetClass="entr" presetSubtype="2" decel="100000" fill="hold" grpId="0" nodeType="withEffect">
                                  <p:stCondLst>
                                    <p:cond delay="1900"/>
                                  </p:stCondLst>
                                  <p:childTnLst>
                                    <p:set>
                                      <p:cBhvr>
                                        <p:cTn id="136" dur="1" fill="hold">
                                          <p:stCondLst>
                                            <p:cond delay="0"/>
                                          </p:stCondLst>
                                        </p:cTn>
                                        <p:tgtEl>
                                          <p:spTgt spid="40"/>
                                        </p:tgtEl>
                                        <p:attrNameLst>
                                          <p:attrName>style.visibility</p:attrName>
                                        </p:attrNameLst>
                                      </p:cBhvr>
                                      <p:to>
                                        <p:strVal val="visible"/>
                                      </p:to>
                                    </p:set>
                                    <p:anim calcmode="lin" valueType="num">
                                      <p:cBhvr additive="base">
                                        <p:cTn id="137" dur="1000" fill="hold"/>
                                        <p:tgtEl>
                                          <p:spTgt spid="40"/>
                                        </p:tgtEl>
                                        <p:attrNameLst>
                                          <p:attrName>ppt_x</p:attrName>
                                        </p:attrNameLst>
                                      </p:cBhvr>
                                      <p:tavLst>
                                        <p:tav tm="0">
                                          <p:val>
                                            <p:strVal val="1+#ppt_w/2"/>
                                          </p:val>
                                        </p:tav>
                                        <p:tav tm="100000">
                                          <p:val>
                                            <p:strVal val="#ppt_x"/>
                                          </p:val>
                                        </p:tav>
                                      </p:tavLst>
                                    </p:anim>
                                    <p:anim calcmode="lin" valueType="num">
                                      <p:cBhvr additive="base">
                                        <p:cTn id="138" dur="1000" fill="hold"/>
                                        <p:tgtEl>
                                          <p:spTgt spid="4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1" grpId="0">
        <p:tmplLst>
          <p:tmpl>
            <p:tnLst>
              <p:par>
                <p:cTn presetID="2" presetClass="entr" presetSubtype="2" decel="100000" fill="hold" nodeType="withEffect">
                  <p:stCondLst>
                    <p:cond delay="1000"/>
                  </p:stCondLst>
                  <p:childTnLst>
                    <p:set>
                      <p:cBhvr>
                        <p:cTn dur="1" fill="hold">
                          <p:stCondLst>
                            <p:cond delay="0"/>
                          </p:stCondLst>
                        </p:cTn>
                        <p:tgtEl>
                          <p:spTgt spid="11"/>
                        </p:tgtEl>
                        <p:attrNameLst>
                          <p:attrName>style.visibility</p:attrName>
                        </p:attrNameLst>
                      </p:cBhvr>
                      <p:to>
                        <p:strVal val="visible"/>
                      </p:to>
                    </p:set>
                    <p:anim calcmode="lin" valueType="num">
                      <p:cBhvr additive="base">
                        <p:cTn dur="1000" fill="hold"/>
                        <p:tgtEl>
                          <p:spTgt spid="11"/>
                        </p:tgtEl>
                        <p:attrNameLst>
                          <p:attrName>ppt_x</p:attrName>
                        </p:attrNameLst>
                      </p:cBhvr>
                      <p:tavLst>
                        <p:tav tm="0">
                          <p:val>
                            <p:strVal val="1+#ppt_w/2"/>
                          </p:val>
                        </p:tav>
                        <p:tav tm="100000">
                          <p:val>
                            <p:strVal val="#ppt_x"/>
                          </p:val>
                        </p:tav>
                      </p:tavLst>
                    </p:anim>
                    <p:anim calcmode="lin" valueType="num">
                      <p:cBhvr additive="base">
                        <p:cTn dur="1000" fill="hold"/>
                        <p:tgtEl>
                          <p:spTgt spid="11"/>
                        </p:tgtEl>
                        <p:attrNameLst>
                          <p:attrName>ppt_y</p:attrName>
                        </p:attrNameLst>
                      </p:cBhvr>
                      <p:tavLst>
                        <p:tav tm="0">
                          <p:val>
                            <p:strVal val="#ppt_y"/>
                          </p:val>
                        </p:tav>
                        <p:tav tm="100000">
                          <p:val>
                            <p:strVal val="#ppt_y"/>
                          </p:val>
                        </p:tav>
                      </p:tavLst>
                    </p:anim>
                  </p:childTnLst>
                </p:cTn>
              </p:par>
            </p:tnLst>
          </p:tmpl>
        </p:tmplLst>
      </p:bldP>
      <p:bldP spid="12" grpId="0">
        <p:tmplLst>
          <p:tmpl>
            <p:tnLst>
              <p:par>
                <p:cTn presetID="2" presetClass="entr" presetSubtype="2" decel="100000" fill="hold" nodeType="withEffect">
                  <p:stCondLst>
                    <p:cond delay="1000"/>
                  </p:stCondLst>
                  <p:childTnLst>
                    <p:set>
                      <p:cBhvr>
                        <p:cTn dur="1" fill="hold">
                          <p:stCondLst>
                            <p:cond delay="0"/>
                          </p:stCondLst>
                        </p:cTn>
                        <p:tgtEl>
                          <p:spTgt spid="12"/>
                        </p:tgtEl>
                        <p:attrNameLst>
                          <p:attrName>style.visibility</p:attrName>
                        </p:attrNameLst>
                      </p:cBhvr>
                      <p:to>
                        <p:strVal val="visible"/>
                      </p:to>
                    </p:set>
                    <p:anim calcmode="lin" valueType="num">
                      <p:cBhvr additive="base">
                        <p:cTn dur="1000" fill="hold"/>
                        <p:tgtEl>
                          <p:spTgt spid="12"/>
                        </p:tgtEl>
                        <p:attrNameLst>
                          <p:attrName>ppt_x</p:attrName>
                        </p:attrNameLst>
                      </p:cBhvr>
                      <p:tavLst>
                        <p:tav tm="0">
                          <p:val>
                            <p:strVal val="1+#ppt_w/2"/>
                          </p:val>
                        </p:tav>
                        <p:tav tm="100000">
                          <p:val>
                            <p:strVal val="#ppt_x"/>
                          </p:val>
                        </p:tav>
                      </p:tavLst>
                    </p:anim>
                    <p:anim calcmode="lin" valueType="num">
                      <p:cBhvr additive="base">
                        <p:cTn dur="1000" fill="hold"/>
                        <p:tgtEl>
                          <p:spTgt spid="12"/>
                        </p:tgtEl>
                        <p:attrNameLst>
                          <p:attrName>ppt_y</p:attrName>
                        </p:attrNameLst>
                      </p:cBhvr>
                      <p:tavLst>
                        <p:tav tm="0">
                          <p:val>
                            <p:strVal val="#ppt_y"/>
                          </p:val>
                        </p:tav>
                        <p:tav tm="100000">
                          <p:val>
                            <p:strVal val="#ppt_y"/>
                          </p:val>
                        </p:tav>
                      </p:tavLst>
                    </p:anim>
                  </p:childTnLst>
                </p:cTn>
              </p:par>
            </p:tnLst>
          </p:tmpl>
        </p:tmplLst>
      </p:bldP>
      <p:bldP spid="13" grpId="0" animBg="1">
        <p:tmplLst>
          <p:tmpl>
            <p:tnLst>
              <p:par>
                <p:cTn presetID="2" presetClass="entr" presetSubtype="2" decel="100000" fill="hold" nodeType="withEffect">
                  <p:stCondLst>
                    <p:cond delay="1000"/>
                  </p:stCondLst>
                  <p:childTnLst>
                    <p:set>
                      <p:cBhvr>
                        <p:cTn dur="1" fill="hold">
                          <p:stCondLst>
                            <p:cond delay="0"/>
                          </p:stCondLst>
                        </p:cTn>
                        <p:tgtEl>
                          <p:spTgt spid="13"/>
                        </p:tgtEl>
                        <p:attrNameLst>
                          <p:attrName>style.visibility</p:attrName>
                        </p:attrNameLst>
                      </p:cBhvr>
                      <p:to>
                        <p:strVal val="visible"/>
                      </p:to>
                    </p:set>
                    <p:anim calcmode="lin" valueType="num">
                      <p:cBhvr additive="base">
                        <p:cTn dur="1000" fill="hold"/>
                        <p:tgtEl>
                          <p:spTgt spid="13"/>
                        </p:tgtEl>
                        <p:attrNameLst>
                          <p:attrName>ppt_x</p:attrName>
                        </p:attrNameLst>
                      </p:cBhvr>
                      <p:tavLst>
                        <p:tav tm="0">
                          <p:val>
                            <p:strVal val="1+#ppt_w/2"/>
                          </p:val>
                        </p:tav>
                        <p:tav tm="100000">
                          <p:val>
                            <p:strVal val="#ppt_x"/>
                          </p:val>
                        </p:tav>
                      </p:tavLst>
                    </p:anim>
                    <p:anim calcmode="lin" valueType="num">
                      <p:cBhvr additive="base">
                        <p:cTn dur="1000" fill="hold"/>
                        <p:tgtEl>
                          <p:spTgt spid="13"/>
                        </p:tgtEl>
                        <p:attrNameLst>
                          <p:attrName>ppt_y</p:attrName>
                        </p:attrNameLst>
                      </p:cBhvr>
                      <p:tavLst>
                        <p:tav tm="0">
                          <p:val>
                            <p:strVal val="#ppt_y"/>
                          </p:val>
                        </p:tav>
                        <p:tav tm="100000">
                          <p:val>
                            <p:strVal val="#ppt_y"/>
                          </p:val>
                        </p:tav>
                      </p:tavLst>
                    </p:anim>
                  </p:childTnLst>
                </p:cTn>
              </p:par>
            </p:tnLst>
          </p:tmpl>
        </p:tmplLst>
      </p:bldP>
      <p:bldP spid="14" grpId="0">
        <p:tmplLst>
          <p:tmpl>
            <p:tnLst>
              <p:par>
                <p:cTn presetID="2" presetClass="entr" presetSubtype="2" decel="100000" fill="hold" nodeType="withEffect">
                  <p:stCondLst>
                    <p:cond delay="1100"/>
                  </p:stCondLst>
                  <p:childTnLst>
                    <p:set>
                      <p:cBhvr>
                        <p:cTn dur="1" fill="hold">
                          <p:stCondLst>
                            <p:cond delay="0"/>
                          </p:stCondLst>
                        </p:cTn>
                        <p:tgtEl>
                          <p:spTgt spid="14"/>
                        </p:tgtEl>
                        <p:attrNameLst>
                          <p:attrName>style.visibility</p:attrName>
                        </p:attrNameLst>
                      </p:cBhvr>
                      <p:to>
                        <p:strVal val="visible"/>
                      </p:to>
                    </p:set>
                    <p:anim calcmode="lin" valueType="num">
                      <p:cBhvr additive="base">
                        <p:cTn dur="1000" fill="hold"/>
                        <p:tgtEl>
                          <p:spTgt spid="14"/>
                        </p:tgtEl>
                        <p:attrNameLst>
                          <p:attrName>ppt_x</p:attrName>
                        </p:attrNameLst>
                      </p:cBhvr>
                      <p:tavLst>
                        <p:tav tm="0">
                          <p:val>
                            <p:strVal val="1+#ppt_w/2"/>
                          </p:val>
                        </p:tav>
                        <p:tav tm="100000">
                          <p:val>
                            <p:strVal val="#ppt_x"/>
                          </p:val>
                        </p:tav>
                      </p:tavLst>
                    </p:anim>
                    <p:anim calcmode="lin" valueType="num">
                      <p:cBhvr additive="base">
                        <p:cTn dur="1000" fill="hold"/>
                        <p:tgtEl>
                          <p:spTgt spid="14"/>
                        </p:tgtEl>
                        <p:attrNameLst>
                          <p:attrName>ppt_y</p:attrName>
                        </p:attrNameLst>
                      </p:cBhvr>
                      <p:tavLst>
                        <p:tav tm="0">
                          <p:val>
                            <p:strVal val="#ppt_y"/>
                          </p:val>
                        </p:tav>
                        <p:tav tm="100000">
                          <p:val>
                            <p:strVal val="#ppt_y"/>
                          </p:val>
                        </p:tav>
                      </p:tavLst>
                    </p:anim>
                  </p:childTnLst>
                </p:cTn>
              </p:par>
            </p:tnLst>
          </p:tmpl>
        </p:tmplLst>
      </p:bldP>
      <p:bldP spid="15" grpId="0">
        <p:tmplLst>
          <p:tmpl>
            <p:tnLst>
              <p:par>
                <p:cTn presetID="2" presetClass="entr" presetSubtype="2" decel="100000" fill="hold" nodeType="withEffect">
                  <p:stCondLst>
                    <p:cond delay="1100"/>
                  </p:stCondLst>
                  <p:childTnLst>
                    <p:set>
                      <p:cBhvr>
                        <p:cTn dur="1" fill="hold">
                          <p:stCondLst>
                            <p:cond delay="0"/>
                          </p:stCondLst>
                        </p:cTn>
                        <p:tgtEl>
                          <p:spTgt spid="15"/>
                        </p:tgtEl>
                        <p:attrNameLst>
                          <p:attrName>style.visibility</p:attrName>
                        </p:attrNameLst>
                      </p:cBhvr>
                      <p:to>
                        <p:strVal val="visible"/>
                      </p:to>
                    </p:set>
                    <p:anim calcmode="lin" valueType="num">
                      <p:cBhvr additive="base">
                        <p:cTn dur="1000" fill="hold"/>
                        <p:tgtEl>
                          <p:spTgt spid="15"/>
                        </p:tgtEl>
                        <p:attrNameLst>
                          <p:attrName>ppt_x</p:attrName>
                        </p:attrNameLst>
                      </p:cBhvr>
                      <p:tavLst>
                        <p:tav tm="0">
                          <p:val>
                            <p:strVal val="1+#ppt_w/2"/>
                          </p:val>
                        </p:tav>
                        <p:tav tm="100000">
                          <p:val>
                            <p:strVal val="#ppt_x"/>
                          </p:val>
                        </p:tav>
                      </p:tavLst>
                    </p:anim>
                    <p:anim calcmode="lin" valueType="num">
                      <p:cBhvr additive="base">
                        <p:cTn dur="1000" fill="hold"/>
                        <p:tgtEl>
                          <p:spTgt spid="15"/>
                        </p:tgtEl>
                        <p:attrNameLst>
                          <p:attrName>ppt_y</p:attrName>
                        </p:attrNameLst>
                      </p:cBhvr>
                      <p:tavLst>
                        <p:tav tm="0">
                          <p:val>
                            <p:strVal val="#ppt_y"/>
                          </p:val>
                        </p:tav>
                        <p:tav tm="100000">
                          <p:val>
                            <p:strVal val="#ppt_y"/>
                          </p:val>
                        </p:tav>
                      </p:tavLst>
                    </p:anim>
                  </p:childTnLst>
                </p:cTn>
              </p:par>
            </p:tnLst>
          </p:tmpl>
        </p:tmplLst>
      </p:bldP>
      <p:bldP spid="16" grpId="0" animBg="1">
        <p:tmplLst>
          <p:tmpl>
            <p:tnLst>
              <p:par>
                <p:cTn presetID="2" presetClass="entr" presetSubtype="2" decel="100000" fill="hold" nodeType="withEffect">
                  <p:stCondLst>
                    <p:cond delay="1100"/>
                  </p:stCondLst>
                  <p:childTnLst>
                    <p:set>
                      <p:cBhvr>
                        <p:cTn dur="1" fill="hold">
                          <p:stCondLst>
                            <p:cond delay="0"/>
                          </p:stCondLst>
                        </p:cTn>
                        <p:tgtEl>
                          <p:spTgt spid="16"/>
                        </p:tgtEl>
                        <p:attrNameLst>
                          <p:attrName>style.visibility</p:attrName>
                        </p:attrNameLst>
                      </p:cBhvr>
                      <p:to>
                        <p:strVal val="visible"/>
                      </p:to>
                    </p:set>
                    <p:anim calcmode="lin" valueType="num">
                      <p:cBhvr additive="base">
                        <p:cTn dur="1000" fill="hold"/>
                        <p:tgtEl>
                          <p:spTgt spid="16"/>
                        </p:tgtEl>
                        <p:attrNameLst>
                          <p:attrName>ppt_x</p:attrName>
                        </p:attrNameLst>
                      </p:cBhvr>
                      <p:tavLst>
                        <p:tav tm="0">
                          <p:val>
                            <p:strVal val="1+#ppt_w/2"/>
                          </p:val>
                        </p:tav>
                        <p:tav tm="100000">
                          <p:val>
                            <p:strVal val="#ppt_x"/>
                          </p:val>
                        </p:tav>
                      </p:tavLst>
                    </p:anim>
                    <p:anim calcmode="lin" valueType="num">
                      <p:cBhvr additive="base">
                        <p:cTn dur="1000" fill="hold"/>
                        <p:tgtEl>
                          <p:spTgt spid="16"/>
                        </p:tgtEl>
                        <p:attrNameLst>
                          <p:attrName>ppt_y</p:attrName>
                        </p:attrNameLst>
                      </p:cBhvr>
                      <p:tavLst>
                        <p:tav tm="0">
                          <p:val>
                            <p:strVal val="#ppt_y"/>
                          </p:val>
                        </p:tav>
                        <p:tav tm="100000">
                          <p:val>
                            <p:strVal val="#ppt_y"/>
                          </p:val>
                        </p:tav>
                      </p:tavLst>
                    </p:anim>
                  </p:childTnLst>
                </p:cTn>
              </p:par>
            </p:tnLst>
          </p:tmpl>
        </p:tmplLst>
      </p:bldP>
      <p:bldP spid="17" grpId="0">
        <p:tmplLst>
          <p:tmpl>
            <p:tnLst>
              <p:par>
                <p:cTn presetID="2" presetClass="entr" presetSubtype="2" decel="100000" fill="hold" nodeType="withEffect">
                  <p:stCondLst>
                    <p:cond delay="1200"/>
                  </p:stCondLst>
                  <p:childTnLst>
                    <p:set>
                      <p:cBhvr>
                        <p:cTn dur="1" fill="hold">
                          <p:stCondLst>
                            <p:cond delay="0"/>
                          </p:stCondLst>
                        </p:cTn>
                        <p:tgtEl>
                          <p:spTgt spid="17"/>
                        </p:tgtEl>
                        <p:attrNameLst>
                          <p:attrName>style.visibility</p:attrName>
                        </p:attrNameLst>
                      </p:cBhvr>
                      <p:to>
                        <p:strVal val="visible"/>
                      </p:to>
                    </p:set>
                    <p:anim calcmode="lin" valueType="num">
                      <p:cBhvr additive="base">
                        <p:cTn dur="1000" fill="hold"/>
                        <p:tgtEl>
                          <p:spTgt spid="17"/>
                        </p:tgtEl>
                        <p:attrNameLst>
                          <p:attrName>ppt_x</p:attrName>
                        </p:attrNameLst>
                      </p:cBhvr>
                      <p:tavLst>
                        <p:tav tm="0">
                          <p:val>
                            <p:strVal val="1+#ppt_w/2"/>
                          </p:val>
                        </p:tav>
                        <p:tav tm="100000">
                          <p:val>
                            <p:strVal val="#ppt_x"/>
                          </p:val>
                        </p:tav>
                      </p:tavLst>
                    </p:anim>
                    <p:anim calcmode="lin" valueType="num">
                      <p:cBhvr additive="base">
                        <p:cTn dur="1000" fill="hold"/>
                        <p:tgtEl>
                          <p:spTgt spid="17"/>
                        </p:tgtEl>
                        <p:attrNameLst>
                          <p:attrName>ppt_y</p:attrName>
                        </p:attrNameLst>
                      </p:cBhvr>
                      <p:tavLst>
                        <p:tav tm="0">
                          <p:val>
                            <p:strVal val="#ppt_y"/>
                          </p:val>
                        </p:tav>
                        <p:tav tm="100000">
                          <p:val>
                            <p:strVal val="#ppt_y"/>
                          </p:val>
                        </p:tav>
                      </p:tavLst>
                    </p:anim>
                  </p:childTnLst>
                </p:cTn>
              </p:par>
            </p:tnLst>
          </p:tmpl>
        </p:tmplLst>
      </p:bldP>
      <p:bldP spid="18" grpId="0">
        <p:tmplLst>
          <p:tmpl>
            <p:tnLst>
              <p:par>
                <p:cTn presetID="2" presetClass="entr" presetSubtype="2" decel="100000" fill="hold" nodeType="withEffect">
                  <p:stCondLst>
                    <p:cond delay="1200"/>
                  </p:stCondLst>
                  <p:childTnLst>
                    <p:set>
                      <p:cBhvr>
                        <p:cTn dur="1" fill="hold">
                          <p:stCondLst>
                            <p:cond delay="0"/>
                          </p:stCondLst>
                        </p:cTn>
                        <p:tgtEl>
                          <p:spTgt spid="18"/>
                        </p:tgtEl>
                        <p:attrNameLst>
                          <p:attrName>style.visibility</p:attrName>
                        </p:attrNameLst>
                      </p:cBhvr>
                      <p:to>
                        <p:strVal val="visible"/>
                      </p:to>
                    </p:set>
                    <p:anim calcmode="lin" valueType="num">
                      <p:cBhvr additive="base">
                        <p:cTn dur="1000" fill="hold"/>
                        <p:tgtEl>
                          <p:spTgt spid="18"/>
                        </p:tgtEl>
                        <p:attrNameLst>
                          <p:attrName>ppt_x</p:attrName>
                        </p:attrNameLst>
                      </p:cBhvr>
                      <p:tavLst>
                        <p:tav tm="0">
                          <p:val>
                            <p:strVal val="1+#ppt_w/2"/>
                          </p:val>
                        </p:tav>
                        <p:tav tm="100000">
                          <p:val>
                            <p:strVal val="#ppt_x"/>
                          </p:val>
                        </p:tav>
                      </p:tavLst>
                    </p:anim>
                    <p:anim calcmode="lin" valueType="num">
                      <p:cBhvr additive="base">
                        <p:cTn dur="1000" fill="hold"/>
                        <p:tgtEl>
                          <p:spTgt spid="18"/>
                        </p:tgtEl>
                        <p:attrNameLst>
                          <p:attrName>ppt_y</p:attrName>
                        </p:attrNameLst>
                      </p:cBhvr>
                      <p:tavLst>
                        <p:tav tm="0">
                          <p:val>
                            <p:strVal val="#ppt_y"/>
                          </p:val>
                        </p:tav>
                        <p:tav tm="100000">
                          <p:val>
                            <p:strVal val="#ppt_y"/>
                          </p:val>
                        </p:tav>
                      </p:tavLst>
                    </p:anim>
                  </p:childTnLst>
                </p:cTn>
              </p:par>
            </p:tnLst>
          </p:tmpl>
        </p:tmplLst>
      </p:bldP>
      <p:bldP spid="19" grpId="0" animBg="1">
        <p:tmplLst>
          <p:tmpl>
            <p:tnLst>
              <p:par>
                <p:cTn presetID="2" presetClass="entr" presetSubtype="2" decel="100000" fill="hold" nodeType="withEffect">
                  <p:stCondLst>
                    <p:cond delay="1200"/>
                  </p:stCondLst>
                  <p:childTnLst>
                    <p:set>
                      <p:cBhvr>
                        <p:cTn dur="1" fill="hold">
                          <p:stCondLst>
                            <p:cond delay="0"/>
                          </p:stCondLst>
                        </p:cTn>
                        <p:tgtEl>
                          <p:spTgt spid="19"/>
                        </p:tgtEl>
                        <p:attrNameLst>
                          <p:attrName>style.visibility</p:attrName>
                        </p:attrNameLst>
                      </p:cBhvr>
                      <p:to>
                        <p:strVal val="visible"/>
                      </p:to>
                    </p:set>
                    <p:anim calcmode="lin" valueType="num">
                      <p:cBhvr additive="base">
                        <p:cTn dur="1000" fill="hold"/>
                        <p:tgtEl>
                          <p:spTgt spid="19"/>
                        </p:tgtEl>
                        <p:attrNameLst>
                          <p:attrName>ppt_x</p:attrName>
                        </p:attrNameLst>
                      </p:cBhvr>
                      <p:tavLst>
                        <p:tav tm="0">
                          <p:val>
                            <p:strVal val="1+#ppt_w/2"/>
                          </p:val>
                        </p:tav>
                        <p:tav tm="100000">
                          <p:val>
                            <p:strVal val="#ppt_x"/>
                          </p:val>
                        </p:tav>
                      </p:tavLst>
                    </p:anim>
                    <p:anim calcmode="lin" valueType="num">
                      <p:cBhvr additive="base">
                        <p:cTn dur="1000" fill="hold"/>
                        <p:tgtEl>
                          <p:spTgt spid="19"/>
                        </p:tgtEl>
                        <p:attrNameLst>
                          <p:attrName>ppt_y</p:attrName>
                        </p:attrNameLst>
                      </p:cBhvr>
                      <p:tavLst>
                        <p:tav tm="0">
                          <p:val>
                            <p:strVal val="#ppt_y"/>
                          </p:val>
                        </p:tav>
                        <p:tav tm="100000">
                          <p:val>
                            <p:strVal val="#ppt_y"/>
                          </p:val>
                        </p:tav>
                      </p:tavLst>
                    </p:anim>
                  </p:childTnLst>
                </p:cTn>
              </p:par>
            </p:tnLst>
          </p:tmpl>
        </p:tmplLst>
      </p:bldP>
      <p:bldP spid="20" grpId="0">
        <p:tmplLst>
          <p:tmpl>
            <p:tnLst>
              <p:par>
                <p:cTn presetID="2" presetClass="entr" presetSubtype="2" decel="100000" fill="hold" nodeType="withEffect">
                  <p:stCondLst>
                    <p:cond delay="1300"/>
                  </p:stCondLst>
                  <p:childTnLst>
                    <p:set>
                      <p:cBhvr>
                        <p:cTn dur="1" fill="hold">
                          <p:stCondLst>
                            <p:cond delay="0"/>
                          </p:stCondLst>
                        </p:cTn>
                        <p:tgtEl>
                          <p:spTgt spid="20"/>
                        </p:tgtEl>
                        <p:attrNameLst>
                          <p:attrName>style.visibility</p:attrName>
                        </p:attrNameLst>
                      </p:cBhvr>
                      <p:to>
                        <p:strVal val="visible"/>
                      </p:to>
                    </p:set>
                    <p:anim calcmode="lin" valueType="num">
                      <p:cBhvr additive="base">
                        <p:cTn dur="1000" fill="hold"/>
                        <p:tgtEl>
                          <p:spTgt spid="20"/>
                        </p:tgtEl>
                        <p:attrNameLst>
                          <p:attrName>ppt_x</p:attrName>
                        </p:attrNameLst>
                      </p:cBhvr>
                      <p:tavLst>
                        <p:tav tm="0">
                          <p:val>
                            <p:strVal val="1+#ppt_w/2"/>
                          </p:val>
                        </p:tav>
                        <p:tav tm="100000">
                          <p:val>
                            <p:strVal val="#ppt_x"/>
                          </p:val>
                        </p:tav>
                      </p:tavLst>
                    </p:anim>
                    <p:anim calcmode="lin" valueType="num">
                      <p:cBhvr additive="base">
                        <p:cTn dur="1000" fill="hold"/>
                        <p:tgtEl>
                          <p:spTgt spid="20"/>
                        </p:tgtEl>
                        <p:attrNameLst>
                          <p:attrName>ppt_y</p:attrName>
                        </p:attrNameLst>
                      </p:cBhvr>
                      <p:tavLst>
                        <p:tav tm="0">
                          <p:val>
                            <p:strVal val="#ppt_y"/>
                          </p:val>
                        </p:tav>
                        <p:tav tm="100000">
                          <p:val>
                            <p:strVal val="#ppt_y"/>
                          </p:val>
                        </p:tav>
                      </p:tavLst>
                    </p:anim>
                  </p:childTnLst>
                </p:cTn>
              </p:par>
            </p:tnLst>
          </p:tmpl>
        </p:tmplLst>
      </p:bldP>
      <p:bldP spid="21" grpId="0">
        <p:tmplLst>
          <p:tmpl>
            <p:tnLst>
              <p:par>
                <p:cTn presetID="2" presetClass="entr" presetSubtype="2" decel="100000" fill="hold" nodeType="withEffect">
                  <p:stCondLst>
                    <p:cond delay="1300"/>
                  </p:stCondLst>
                  <p:childTnLst>
                    <p:set>
                      <p:cBhvr>
                        <p:cTn dur="1" fill="hold">
                          <p:stCondLst>
                            <p:cond delay="0"/>
                          </p:stCondLst>
                        </p:cTn>
                        <p:tgtEl>
                          <p:spTgt spid="21"/>
                        </p:tgtEl>
                        <p:attrNameLst>
                          <p:attrName>style.visibility</p:attrName>
                        </p:attrNameLst>
                      </p:cBhvr>
                      <p:to>
                        <p:strVal val="visible"/>
                      </p:to>
                    </p:set>
                    <p:anim calcmode="lin" valueType="num">
                      <p:cBhvr additive="base">
                        <p:cTn dur="1000" fill="hold"/>
                        <p:tgtEl>
                          <p:spTgt spid="21"/>
                        </p:tgtEl>
                        <p:attrNameLst>
                          <p:attrName>ppt_x</p:attrName>
                        </p:attrNameLst>
                      </p:cBhvr>
                      <p:tavLst>
                        <p:tav tm="0">
                          <p:val>
                            <p:strVal val="1+#ppt_w/2"/>
                          </p:val>
                        </p:tav>
                        <p:tav tm="100000">
                          <p:val>
                            <p:strVal val="#ppt_x"/>
                          </p:val>
                        </p:tav>
                      </p:tavLst>
                    </p:anim>
                    <p:anim calcmode="lin" valueType="num">
                      <p:cBhvr additive="base">
                        <p:cTn dur="1000" fill="hold"/>
                        <p:tgtEl>
                          <p:spTgt spid="21"/>
                        </p:tgtEl>
                        <p:attrNameLst>
                          <p:attrName>ppt_y</p:attrName>
                        </p:attrNameLst>
                      </p:cBhvr>
                      <p:tavLst>
                        <p:tav tm="0">
                          <p:val>
                            <p:strVal val="#ppt_y"/>
                          </p:val>
                        </p:tav>
                        <p:tav tm="100000">
                          <p:val>
                            <p:strVal val="#ppt_y"/>
                          </p:val>
                        </p:tav>
                      </p:tavLst>
                    </p:anim>
                  </p:childTnLst>
                </p:cTn>
              </p:par>
            </p:tnLst>
          </p:tmpl>
        </p:tmplLst>
      </p:bldP>
      <p:bldP spid="22" grpId="0" animBg="1">
        <p:tmplLst>
          <p:tmpl>
            <p:tnLst>
              <p:par>
                <p:cTn presetID="2" presetClass="entr" presetSubtype="2" decel="100000" fill="hold" nodeType="withEffect">
                  <p:stCondLst>
                    <p:cond delay="1300"/>
                  </p:stCondLst>
                  <p:childTnLst>
                    <p:set>
                      <p:cBhvr>
                        <p:cTn dur="1" fill="hold">
                          <p:stCondLst>
                            <p:cond delay="0"/>
                          </p:stCondLst>
                        </p:cTn>
                        <p:tgtEl>
                          <p:spTgt spid="22"/>
                        </p:tgtEl>
                        <p:attrNameLst>
                          <p:attrName>style.visibility</p:attrName>
                        </p:attrNameLst>
                      </p:cBhvr>
                      <p:to>
                        <p:strVal val="visible"/>
                      </p:to>
                    </p:set>
                    <p:anim calcmode="lin" valueType="num">
                      <p:cBhvr additive="base">
                        <p:cTn dur="1000" fill="hold"/>
                        <p:tgtEl>
                          <p:spTgt spid="22"/>
                        </p:tgtEl>
                        <p:attrNameLst>
                          <p:attrName>ppt_x</p:attrName>
                        </p:attrNameLst>
                      </p:cBhvr>
                      <p:tavLst>
                        <p:tav tm="0">
                          <p:val>
                            <p:strVal val="1+#ppt_w/2"/>
                          </p:val>
                        </p:tav>
                        <p:tav tm="100000">
                          <p:val>
                            <p:strVal val="#ppt_x"/>
                          </p:val>
                        </p:tav>
                      </p:tavLst>
                    </p:anim>
                    <p:anim calcmode="lin" valueType="num">
                      <p:cBhvr additive="base">
                        <p:cTn dur="1000" fill="hold"/>
                        <p:tgtEl>
                          <p:spTgt spid="22"/>
                        </p:tgtEl>
                        <p:attrNameLst>
                          <p:attrName>ppt_y</p:attrName>
                        </p:attrNameLst>
                      </p:cBhvr>
                      <p:tavLst>
                        <p:tav tm="0">
                          <p:val>
                            <p:strVal val="#ppt_y"/>
                          </p:val>
                        </p:tav>
                        <p:tav tm="100000">
                          <p:val>
                            <p:strVal val="#ppt_y"/>
                          </p:val>
                        </p:tav>
                      </p:tavLst>
                    </p:anim>
                  </p:childTnLst>
                </p:cTn>
              </p:par>
            </p:tnLst>
          </p:tmpl>
        </p:tmplLst>
      </p:bldP>
      <p:bldP spid="23" grpId="0">
        <p:tmplLst>
          <p:tmpl>
            <p:tnLst>
              <p:par>
                <p:cTn presetID="2" presetClass="entr" presetSubtype="2" decel="100000" fill="hold" nodeType="withEffect">
                  <p:stCondLst>
                    <p:cond delay="1400"/>
                  </p:stCondLst>
                  <p:childTnLst>
                    <p:set>
                      <p:cBhvr>
                        <p:cTn dur="1" fill="hold">
                          <p:stCondLst>
                            <p:cond delay="0"/>
                          </p:stCondLst>
                        </p:cTn>
                        <p:tgtEl>
                          <p:spTgt spid="23"/>
                        </p:tgtEl>
                        <p:attrNameLst>
                          <p:attrName>style.visibility</p:attrName>
                        </p:attrNameLst>
                      </p:cBhvr>
                      <p:to>
                        <p:strVal val="visible"/>
                      </p:to>
                    </p:set>
                    <p:anim calcmode="lin" valueType="num">
                      <p:cBhvr additive="base">
                        <p:cTn dur="1000" fill="hold"/>
                        <p:tgtEl>
                          <p:spTgt spid="23"/>
                        </p:tgtEl>
                        <p:attrNameLst>
                          <p:attrName>ppt_x</p:attrName>
                        </p:attrNameLst>
                      </p:cBhvr>
                      <p:tavLst>
                        <p:tav tm="0">
                          <p:val>
                            <p:strVal val="1+#ppt_w/2"/>
                          </p:val>
                        </p:tav>
                        <p:tav tm="100000">
                          <p:val>
                            <p:strVal val="#ppt_x"/>
                          </p:val>
                        </p:tav>
                      </p:tavLst>
                    </p:anim>
                    <p:anim calcmode="lin" valueType="num">
                      <p:cBhvr additive="base">
                        <p:cTn dur="1000" fill="hold"/>
                        <p:tgtEl>
                          <p:spTgt spid="23"/>
                        </p:tgtEl>
                        <p:attrNameLst>
                          <p:attrName>ppt_y</p:attrName>
                        </p:attrNameLst>
                      </p:cBhvr>
                      <p:tavLst>
                        <p:tav tm="0">
                          <p:val>
                            <p:strVal val="#ppt_y"/>
                          </p:val>
                        </p:tav>
                        <p:tav tm="100000">
                          <p:val>
                            <p:strVal val="#ppt_y"/>
                          </p:val>
                        </p:tav>
                      </p:tavLst>
                    </p:anim>
                  </p:childTnLst>
                </p:cTn>
              </p:par>
            </p:tnLst>
          </p:tmpl>
        </p:tmplLst>
      </p:bldP>
      <p:bldP spid="24" grpId="0">
        <p:tmplLst>
          <p:tmpl>
            <p:tnLst>
              <p:par>
                <p:cTn presetID="2" presetClass="entr" presetSubtype="2" decel="100000" fill="hold" nodeType="withEffect">
                  <p:stCondLst>
                    <p:cond delay="1400"/>
                  </p:stCondLst>
                  <p:childTnLst>
                    <p:set>
                      <p:cBhvr>
                        <p:cTn dur="1" fill="hold">
                          <p:stCondLst>
                            <p:cond delay="0"/>
                          </p:stCondLst>
                        </p:cTn>
                        <p:tgtEl>
                          <p:spTgt spid="24"/>
                        </p:tgtEl>
                        <p:attrNameLst>
                          <p:attrName>style.visibility</p:attrName>
                        </p:attrNameLst>
                      </p:cBhvr>
                      <p:to>
                        <p:strVal val="visible"/>
                      </p:to>
                    </p:set>
                    <p:anim calcmode="lin" valueType="num">
                      <p:cBhvr additive="base">
                        <p:cTn dur="1000" fill="hold"/>
                        <p:tgtEl>
                          <p:spTgt spid="24"/>
                        </p:tgtEl>
                        <p:attrNameLst>
                          <p:attrName>ppt_x</p:attrName>
                        </p:attrNameLst>
                      </p:cBhvr>
                      <p:tavLst>
                        <p:tav tm="0">
                          <p:val>
                            <p:strVal val="1+#ppt_w/2"/>
                          </p:val>
                        </p:tav>
                        <p:tav tm="100000">
                          <p:val>
                            <p:strVal val="#ppt_x"/>
                          </p:val>
                        </p:tav>
                      </p:tavLst>
                    </p:anim>
                    <p:anim calcmode="lin" valueType="num">
                      <p:cBhvr additive="base">
                        <p:cTn dur="1000" fill="hold"/>
                        <p:tgtEl>
                          <p:spTgt spid="24"/>
                        </p:tgtEl>
                        <p:attrNameLst>
                          <p:attrName>ppt_y</p:attrName>
                        </p:attrNameLst>
                      </p:cBhvr>
                      <p:tavLst>
                        <p:tav tm="0">
                          <p:val>
                            <p:strVal val="#ppt_y"/>
                          </p:val>
                        </p:tav>
                        <p:tav tm="100000">
                          <p:val>
                            <p:strVal val="#ppt_y"/>
                          </p:val>
                        </p:tav>
                      </p:tavLst>
                    </p:anim>
                  </p:childTnLst>
                </p:cTn>
              </p:par>
            </p:tnLst>
          </p:tmpl>
        </p:tmplLst>
      </p:bldP>
      <p:bldP spid="25" grpId="0" animBg="1">
        <p:tmplLst>
          <p:tmpl>
            <p:tnLst>
              <p:par>
                <p:cTn presetID="2" presetClass="entr" presetSubtype="2" decel="100000" fill="hold" nodeType="withEffect">
                  <p:stCondLst>
                    <p:cond delay="1400"/>
                  </p:stCondLst>
                  <p:childTnLst>
                    <p:set>
                      <p:cBhvr>
                        <p:cTn dur="1" fill="hold">
                          <p:stCondLst>
                            <p:cond delay="0"/>
                          </p:stCondLst>
                        </p:cTn>
                        <p:tgtEl>
                          <p:spTgt spid="25"/>
                        </p:tgtEl>
                        <p:attrNameLst>
                          <p:attrName>style.visibility</p:attrName>
                        </p:attrNameLst>
                      </p:cBhvr>
                      <p:to>
                        <p:strVal val="visible"/>
                      </p:to>
                    </p:set>
                    <p:anim calcmode="lin" valueType="num">
                      <p:cBhvr additive="base">
                        <p:cTn dur="1000" fill="hold"/>
                        <p:tgtEl>
                          <p:spTgt spid="25"/>
                        </p:tgtEl>
                        <p:attrNameLst>
                          <p:attrName>ppt_x</p:attrName>
                        </p:attrNameLst>
                      </p:cBhvr>
                      <p:tavLst>
                        <p:tav tm="0">
                          <p:val>
                            <p:strVal val="1+#ppt_w/2"/>
                          </p:val>
                        </p:tav>
                        <p:tav tm="100000">
                          <p:val>
                            <p:strVal val="#ppt_x"/>
                          </p:val>
                        </p:tav>
                      </p:tavLst>
                    </p:anim>
                    <p:anim calcmode="lin" valueType="num">
                      <p:cBhvr additive="base">
                        <p:cTn dur="1000" fill="hold"/>
                        <p:tgtEl>
                          <p:spTgt spid="25"/>
                        </p:tgtEl>
                        <p:attrNameLst>
                          <p:attrName>ppt_y</p:attrName>
                        </p:attrNameLst>
                      </p:cBhvr>
                      <p:tavLst>
                        <p:tav tm="0">
                          <p:val>
                            <p:strVal val="#ppt_y"/>
                          </p:val>
                        </p:tav>
                        <p:tav tm="100000">
                          <p:val>
                            <p:strVal val="#ppt_y"/>
                          </p:val>
                        </p:tav>
                      </p:tavLst>
                    </p:anim>
                  </p:childTnLst>
                </p:cTn>
              </p:par>
            </p:tnLst>
          </p:tmpl>
        </p:tmplLst>
      </p:bldP>
      <p:bldP spid="26" grpId="0">
        <p:tmplLst>
          <p:tmpl>
            <p:tnLst>
              <p:par>
                <p:cTn presetID="2" presetClass="entr" presetSubtype="2" decel="100000" fill="hold" nodeType="withEffect">
                  <p:stCondLst>
                    <p:cond delay="1500"/>
                  </p:stCondLst>
                  <p:childTnLst>
                    <p:set>
                      <p:cBhvr>
                        <p:cTn dur="1" fill="hold">
                          <p:stCondLst>
                            <p:cond delay="0"/>
                          </p:stCondLst>
                        </p:cTn>
                        <p:tgtEl>
                          <p:spTgt spid="26"/>
                        </p:tgtEl>
                        <p:attrNameLst>
                          <p:attrName>style.visibility</p:attrName>
                        </p:attrNameLst>
                      </p:cBhvr>
                      <p:to>
                        <p:strVal val="visible"/>
                      </p:to>
                    </p:set>
                    <p:anim calcmode="lin" valueType="num">
                      <p:cBhvr additive="base">
                        <p:cTn dur="1000" fill="hold"/>
                        <p:tgtEl>
                          <p:spTgt spid="26"/>
                        </p:tgtEl>
                        <p:attrNameLst>
                          <p:attrName>ppt_x</p:attrName>
                        </p:attrNameLst>
                      </p:cBhvr>
                      <p:tavLst>
                        <p:tav tm="0">
                          <p:val>
                            <p:strVal val="1+#ppt_w/2"/>
                          </p:val>
                        </p:tav>
                        <p:tav tm="100000">
                          <p:val>
                            <p:strVal val="#ppt_x"/>
                          </p:val>
                        </p:tav>
                      </p:tavLst>
                    </p:anim>
                    <p:anim calcmode="lin" valueType="num">
                      <p:cBhvr additive="base">
                        <p:cTn dur="1000" fill="hold"/>
                        <p:tgtEl>
                          <p:spTgt spid="26"/>
                        </p:tgtEl>
                        <p:attrNameLst>
                          <p:attrName>ppt_y</p:attrName>
                        </p:attrNameLst>
                      </p:cBhvr>
                      <p:tavLst>
                        <p:tav tm="0">
                          <p:val>
                            <p:strVal val="#ppt_y"/>
                          </p:val>
                        </p:tav>
                        <p:tav tm="100000">
                          <p:val>
                            <p:strVal val="#ppt_y"/>
                          </p:val>
                        </p:tav>
                      </p:tavLst>
                    </p:anim>
                  </p:childTnLst>
                </p:cTn>
              </p:par>
            </p:tnLst>
          </p:tmpl>
        </p:tmplLst>
      </p:bldP>
      <p:bldP spid="27" grpId="0">
        <p:tmplLst>
          <p:tmpl>
            <p:tnLst>
              <p:par>
                <p:cTn presetID="2" presetClass="entr" presetSubtype="2" decel="100000" fill="hold" nodeType="withEffect">
                  <p:stCondLst>
                    <p:cond delay="1500"/>
                  </p:stCondLst>
                  <p:childTnLst>
                    <p:set>
                      <p:cBhvr>
                        <p:cTn dur="1" fill="hold">
                          <p:stCondLst>
                            <p:cond delay="0"/>
                          </p:stCondLst>
                        </p:cTn>
                        <p:tgtEl>
                          <p:spTgt spid="27"/>
                        </p:tgtEl>
                        <p:attrNameLst>
                          <p:attrName>style.visibility</p:attrName>
                        </p:attrNameLst>
                      </p:cBhvr>
                      <p:to>
                        <p:strVal val="visible"/>
                      </p:to>
                    </p:set>
                    <p:anim calcmode="lin" valueType="num">
                      <p:cBhvr additive="base">
                        <p:cTn dur="1000" fill="hold"/>
                        <p:tgtEl>
                          <p:spTgt spid="27"/>
                        </p:tgtEl>
                        <p:attrNameLst>
                          <p:attrName>ppt_x</p:attrName>
                        </p:attrNameLst>
                      </p:cBhvr>
                      <p:tavLst>
                        <p:tav tm="0">
                          <p:val>
                            <p:strVal val="1+#ppt_w/2"/>
                          </p:val>
                        </p:tav>
                        <p:tav tm="100000">
                          <p:val>
                            <p:strVal val="#ppt_x"/>
                          </p:val>
                        </p:tav>
                      </p:tavLst>
                    </p:anim>
                    <p:anim calcmode="lin" valueType="num">
                      <p:cBhvr additive="base">
                        <p:cTn dur="1000" fill="hold"/>
                        <p:tgtEl>
                          <p:spTgt spid="27"/>
                        </p:tgtEl>
                        <p:attrNameLst>
                          <p:attrName>ppt_y</p:attrName>
                        </p:attrNameLst>
                      </p:cBhvr>
                      <p:tavLst>
                        <p:tav tm="0">
                          <p:val>
                            <p:strVal val="#ppt_y"/>
                          </p:val>
                        </p:tav>
                        <p:tav tm="100000">
                          <p:val>
                            <p:strVal val="#ppt_y"/>
                          </p:val>
                        </p:tav>
                      </p:tavLst>
                    </p:anim>
                  </p:childTnLst>
                </p:cTn>
              </p:par>
            </p:tnLst>
          </p:tmpl>
        </p:tmplLst>
      </p:bldP>
      <p:bldP spid="28" grpId="0" animBg="1">
        <p:tmplLst>
          <p:tmpl>
            <p:tnLst>
              <p:par>
                <p:cTn presetID="2" presetClass="entr" presetSubtype="2" decel="100000" fill="hold" nodeType="withEffect">
                  <p:stCondLst>
                    <p:cond delay="1500"/>
                  </p:stCondLst>
                  <p:childTnLst>
                    <p:set>
                      <p:cBhvr>
                        <p:cTn dur="1" fill="hold">
                          <p:stCondLst>
                            <p:cond delay="0"/>
                          </p:stCondLst>
                        </p:cTn>
                        <p:tgtEl>
                          <p:spTgt spid="28"/>
                        </p:tgtEl>
                        <p:attrNameLst>
                          <p:attrName>style.visibility</p:attrName>
                        </p:attrNameLst>
                      </p:cBhvr>
                      <p:to>
                        <p:strVal val="visible"/>
                      </p:to>
                    </p:set>
                    <p:anim calcmode="lin" valueType="num">
                      <p:cBhvr additive="base">
                        <p:cTn dur="1000" fill="hold"/>
                        <p:tgtEl>
                          <p:spTgt spid="28"/>
                        </p:tgtEl>
                        <p:attrNameLst>
                          <p:attrName>ppt_x</p:attrName>
                        </p:attrNameLst>
                      </p:cBhvr>
                      <p:tavLst>
                        <p:tav tm="0">
                          <p:val>
                            <p:strVal val="1+#ppt_w/2"/>
                          </p:val>
                        </p:tav>
                        <p:tav tm="100000">
                          <p:val>
                            <p:strVal val="#ppt_x"/>
                          </p:val>
                        </p:tav>
                      </p:tavLst>
                    </p:anim>
                    <p:anim calcmode="lin" valueType="num">
                      <p:cBhvr additive="base">
                        <p:cTn dur="1000" fill="hold"/>
                        <p:tgtEl>
                          <p:spTgt spid="28"/>
                        </p:tgtEl>
                        <p:attrNameLst>
                          <p:attrName>ppt_y</p:attrName>
                        </p:attrNameLst>
                      </p:cBhvr>
                      <p:tavLst>
                        <p:tav tm="0">
                          <p:val>
                            <p:strVal val="#ppt_y"/>
                          </p:val>
                        </p:tav>
                        <p:tav tm="100000">
                          <p:val>
                            <p:strVal val="#ppt_y"/>
                          </p:val>
                        </p:tav>
                      </p:tavLst>
                    </p:anim>
                  </p:childTnLst>
                </p:cTn>
              </p:par>
            </p:tnLst>
          </p:tmpl>
        </p:tmplLst>
      </p:bldP>
      <p:bldP spid="29" grpId="0">
        <p:tmplLst>
          <p:tmpl>
            <p:tnLst>
              <p:par>
                <p:cTn presetID="2" presetClass="entr" presetSubtype="2" decel="100000" fill="hold" nodeType="withEffect">
                  <p:stCondLst>
                    <p:cond delay="1600"/>
                  </p:stCondLst>
                  <p:childTnLst>
                    <p:set>
                      <p:cBhvr>
                        <p:cTn dur="1" fill="hold">
                          <p:stCondLst>
                            <p:cond delay="0"/>
                          </p:stCondLst>
                        </p:cTn>
                        <p:tgtEl>
                          <p:spTgt spid="29"/>
                        </p:tgtEl>
                        <p:attrNameLst>
                          <p:attrName>style.visibility</p:attrName>
                        </p:attrNameLst>
                      </p:cBhvr>
                      <p:to>
                        <p:strVal val="visible"/>
                      </p:to>
                    </p:set>
                    <p:anim calcmode="lin" valueType="num">
                      <p:cBhvr additive="base">
                        <p:cTn dur="1000" fill="hold"/>
                        <p:tgtEl>
                          <p:spTgt spid="29"/>
                        </p:tgtEl>
                        <p:attrNameLst>
                          <p:attrName>ppt_x</p:attrName>
                        </p:attrNameLst>
                      </p:cBhvr>
                      <p:tavLst>
                        <p:tav tm="0">
                          <p:val>
                            <p:strVal val="1+#ppt_w/2"/>
                          </p:val>
                        </p:tav>
                        <p:tav tm="100000">
                          <p:val>
                            <p:strVal val="#ppt_x"/>
                          </p:val>
                        </p:tav>
                      </p:tavLst>
                    </p:anim>
                    <p:anim calcmode="lin" valueType="num">
                      <p:cBhvr additive="base">
                        <p:cTn dur="1000" fill="hold"/>
                        <p:tgtEl>
                          <p:spTgt spid="29"/>
                        </p:tgtEl>
                        <p:attrNameLst>
                          <p:attrName>ppt_y</p:attrName>
                        </p:attrNameLst>
                      </p:cBhvr>
                      <p:tavLst>
                        <p:tav tm="0">
                          <p:val>
                            <p:strVal val="#ppt_y"/>
                          </p:val>
                        </p:tav>
                        <p:tav tm="100000">
                          <p:val>
                            <p:strVal val="#ppt_y"/>
                          </p:val>
                        </p:tav>
                      </p:tavLst>
                    </p:anim>
                  </p:childTnLst>
                </p:cTn>
              </p:par>
            </p:tnLst>
          </p:tmpl>
        </p:tmplLst>
      </p:bldP>
      <p:bldP spid="30" grpId="0">
        <p:tmplLst>
          <p:tmpl>
            <p:tnLst>
              <p:par>
                <p:cTn presetID="2" presetClass="entr" presetSubtype="2" decel="100000" fill="hold" nodeType="withEffect">
                  <p:stCondLst>
                    <p:cond delay="1600"/>
                  </p:stCondLst>
                  <p:childTnLst>
                    <p:set>
                      <p:cBhvr>
                        <p:cTn dur="1" fill="hold">
                          <p:stCondLst>
                            <p:cond delay="0"/>
                          </p:stCondLst>
                        </p:cTn>
                        <p:tgtEl>
                          <p:spTgt spid="30"/>
                        </p:tgtEl>
                        <p:attrNameLst>
                          <p:attrName>style.visibility</p:attrName>
                        </p:attrNameLst>
                      </p:cBhvr>
                      <p:to>
                        <p:strVal val="visible"/>
                      </p:to>
                    </p:set>
                    <p:anim calcmode="lin" valueType="num">
                      <p:cBhvr additive="base">
                        <p:cTn dur="1000" fill="hold"/>
                        <p:tgtEl>
                          <p:spTgt spid="30"/>
                        </p:tgtEl>
                        <p:attrNameLst>
                          <p:attrName>ppt_x</p:attrName>
                        </p:attrNameLst>
                      </p:cBhvr>
                      <p:tavLst>
                        <p:tav tm="0">
                          <p:val>
                            <p:strVal val="1+#ppt_w/2"/>
                          </p:val>
                        </p:tav>
                        <p:tav tm="100000">
                          <p:val>
                            <p:strVal val="#ppt_x"/>
                          </p:val>
                        </p:tav>
                      </p:tavLst>
                    </p:anim>
                    <p:anim calcmode="lin" valueType="num">
                      <p:cBhvr additive="base">
                        <p:cTn dur="1000" fill="hold"/>
                        <p:tgtEl>
                          <p:spTgt spid="30"/>
                        </p:tgtEl>
                        <p:attrNameLst>
                          <p:attrName>ppt_y</p:attrName>
                        </p:attrNameLst>
                      </p:cBhvr>
                      <p:tavLst>
                        <p:tav tm="0">
                          <p:val>
                            <p:strVal val="#ppt_y"/>
                          </p:val>
                        </p:tav>
                        <p:tav tm="100000">
                          <p:val>
                            <p:strVal val="#ppt_y"/>
                          </p:val>
                        </p:tav>
                      </p:tavLst>
                    </p:anim>
                  </p:childTnLst>
                </p:cTn>
              </p:par>
            </p:tnLst>
          </p:tmpl>
        </p:tmplLst>
      </p:bldP>
      <p:bldP spid="31" grpId="0" animBg="1">
        <p:tmplLst>
          <p:tmpl>
            <p:tnLst>
              <p:par>
                <p:cTn presetID="2" presetClass="entr" presetSubtype="2" decel="100000" fill="hold" nodeType="withEffect">
                  <p:stCondLst>
                    <p:cond delay="1600"/>
                  </p:stCondLst>
                  <p:childTnLst>
                    <p:set>
                      <p:cBhvr>
                        <p:cTn dur="1" fill="hold">
                          <p:stCondLst>
                            <p:cond delay="0"/>
                          </p:stCondLst>
                        </p:cTn>
                        <p:tgtEl>
                          <p:spTgt spid="31"/>
                        </p:tgtEl>
                        <p:attrNameLst>
                          <p:attrName>style.visibility</p:attrName>
                        </p:attrNameLst>
                      </p:cBhvr>
                      <p:to>
                        <p:strVal val="visible"/>
                      </p:to>
                    </p:set>
                    <p:anim calcmode="lin" valueType="num">
                      <p:cBhvr additive="base">
                        <p:cTn dur="1000" fill="hold"/>
                        <p:tgtEl>
                          <p:spTgt spid="31"/>
                        </p:tgtEl>
                        <p:attrNameLst>
                          <p:attrName>ppt_x</p:attrName>
                        </p:attrNameLst>
                      </p:cBhvr>
                      <p:tavLst>
                        <p:tav tm="0">
                          <p:val>
                            <p:strVal val="1+#ppt_w/2"/>
                          </p:val>
                        </p:tav>
                        <p:tav tm="100000">
                          <p:val>
                            <p:strVal val="#ppt_x"/>
                          </p:val>
                        </p:tav>
                      </p:tavLst>
                    </p:anim>
                    <p:anim calcmode="lin" valueType="num">
                      <p:cBhvr additive="base">
                        <p:cTn dur="1000" fill="hold"/>
                        <p:tgtEl>
                          <p:spTgt spid="31"/>
                        </p:tgtEl>
                        <p:attrNameLst>
                          <p:attrName>ppt_y</p:attrName>
                        </p:attrNameLst>
                      </p:cBhvr>
                      <p:tavLst>
                        <p:tav tm="0">
                          <p:val>
                            <p:strVal val="#ppt_y"/>
                          </p:val>
                        </p:tav>
                        <p:tav tm="100000">
                          <p:val>
                            <p:strVal val="#ppt_y"/>
                          </p:val>
                        </p:tav>
                      </p:tavLst>
                    </p:anim>
                  </p:childTnLst>
                </p:cTn>
              </p:par>
            </p:tnLst>
          </p:tmpl>
        </p:tmplLst>
      </p:bldP>
      <p:bldP spid="32" grpId="0">
        <p:tmplLst>
          <p:tmpl>
            <p:tnLst>
              <p:par>
                <p:cTn presetID="2" presetClass="entr" presetSubtype="2" decel="100000" fill="hold" nodeType="withEffect">
                  <p:stCondLst>
                    <p:cond delay="1700"/>
                  </p:stCondLst>
                  <p:childTnLst>
                    <p:set>
                      <p:cBhvr>
                        <p:cTn dur="1" fill="hold">
                          <p:stCondLst>
                            <p:cond delay="0"/>
                          </p:stCondLst>
                        </p:cTn>
                        <p:tgtEl>
                          <p:spTgt spid="32"/>
                        </p:tgtEl>
                        <p:attrNameLst>
                          <p:attrName>style.visibility</p:attrName>
                        </p:attrNameLst>
                      </p:cBhvr>
                      <p:to>
                        <p:strVal val="visible"/>
                      </p:to>
                    </p:set>
                    <p:anim calcmode="lin" valueType="num">
                      <p:cBhvr additive="base">
                        <p:cTn dur="1000" fill="hold"/>
                        <p:tgtEl>
                          <p:spTgt spid="32"/>
                        </p:tgtEl>
                        <p:attrNameLst>
                          <p:attrName>ppt_x</p:attrName>
                        </p:attrNameLst>
                      </p:cBhvr>
                      <p:tavLst>
                        <p:tav tm="0">
                          <p:val>
                            <p:strVal val="1+#ppt_w/2"/>
                          </p:val>
                        </p:tav>
                        <p:tav tm="100000">
                          <p:val>
                            <p:strVal val="#ppt_x"/>
                          </p:val>
                        </p:tav>
                      </p:tavLst>
                    </p:anim>
                    <p:anim calcmode="lin" valueType="num">
                      <p:cBhvr additive="base">
                        <p:cTn dur="1000" fill="hold"/>
                        <p:tgtEl>
                          <p:spTgt spid="32"/>
                        </p:tgtEl>
                        <p:attrNameLst>
                          <p:attrName>ppt_y</p:attrName>
                        </p:attrNameLst>
                      </p:cBhvr>
                      <p:tavLst>
                        <p:tav tm="0">
                          <p:val>
                            <p:strVal val="#ppt_y"/>
                          </p:val>
                        </p:tav>
                        <p:tav tm="100000">
                          <p:val>
                            <p:strVal val="#ppt_y"/>
                          </p:val>
                        </p:tav>
                      </p:tavLst>
                    </p:anim>
                  </p:childTnLst>
                </p:cTn>
              </p:par>
            </p:tnLst>
          </p:tmpl>
        </p:tmplLst>
      </p:bldP>
      <p:bldP spid="33" grpId="0">
        <p:tmplLst>
          <p:tmpl>
            <p:tnLst>
              <p:par>
                <p:cTn presetID="2" presetClass="entr" presetSubtype="2" decel="100000" fill="hold" nodeType="withEffect">
                  <p:stCondLst>
                    <p:cond delay="1700"/>
                  </p:stCondLst>
                  <p:childTnLst>
                    <p:set>
                      <p:cBhvr>
                        <p:cTn dur="1" fill="hold">
                          <p:stCondLst>
                            <p:cond delay="0"/>
                          </p:stCondLst>
                        </p:cTn>
                        <p:tgtEl>
                          <p:spTgt spid="33"/>
                        </p:tgtEl>
                        <p:attrNameLst>
                          <p:attrName>style.visibility</p:attrName>
                        </p:attrNameLst>
                      </p:cBhvr>
                      <p:to>
                        <p:strVal val="visible"/>
                      </p:to>
                    </p:set>
                    <p:anim calcmode="lin" valueType="num">
                      <p:cBhvr additive="base">
                        <p:cTn dur="1000" fill="hold"/>
                        <p:tgtEl>
                          <p:spTgt spid="33"/>
                        </p:tgtEl>
                        <p:attrNameLst>
                          <p:attrName>ppt_x</p:attrName>
                        </p:attrNameLst>
                      </p:cBhvr>
                      <p:tavLst>
                        <p:tav tm="0">
                          <p:val>
                            <p:strVal val="1+#ppt_w/2"/>
                          </p:val>
                        </p:tav>
                        <p:tav tm="100000">
                          <p:val>
                            <p:strVal val="#ppt_x"/>
                          </p:val>
                        </p:tav>
                      </p:tavLst>
                    </p:anim>
                    <p:anim calcmode="lin" valueType="num">
                      <p:cBhvr additive="base">
                        <p:cTn dur="1000" fill="hold"/>
                        <p:tgtEl>
                          <p:spTgt spid="33"/>
                        </p:tgtEl>
                        <p:attrNameLst>
                          <p:attrName>ppt_y</p:attrName>
                        </p:attrNameLst>
                      </p:cBhvr>
                      <p:tavLst>
                        <p:tav tm="0">
                          <p:val>
                            <p:strVal val="#ppt_y"/>
                          </p:val>
                        </p:tav>
                        <p:tav tm="100000">
                          <p:val>
                            <p:strVal val="#ppt_y"/>
                          </p:val>
                        </p:tav>
                      </p:tavLst>
                    </p:anim>
                  </p:childTnLst>
                </p:cTn>
              </p:par>
            </p:tnLst>
          </p:tmpl>
        </p:tmplLst>
      </p:bldP>
      <p:bldP spid="34" grpId="0" animBg="1">
        <p:tmplLst>
          <p:tmpl>
            <p:tnLst>
              <p:par>
                <p:cTn presetID="2" presetClass="entr" presetSubtype="2" decel="100000" fill="hold" nodeType="withEffect">
                  <p:stCondLst>
                    <p:cond delay="1700"/>
                  </p:stCondLst>
                  <p:childTnLst>
                    <p:set>
                      <p:cBhvr>
                        <p:cTn dur="1" fill="hold">
                          <p:stCondLst>
                            <p:cond delay="0"/>
                          </p:stCondLst>
                        </p:cTn>
                        <p:tgtEl>
                          <p:spTgt spid="34"/>
                        </p:tgtEl>
                        <p:attrNameLst>
                          <p:attrName>style.visibility</p:attrName>
                        </p:attrNameLst>
                      </p:cBhvr>
                      <p:to>
                        <p:strVal val="visible"/>
                      </p:to>
                    </p:set>
                    <p:anim calcmode="lin" valueType="num">
                      <p:cBhvr additive="base">
                        <p:cTn dur="1000" fill="hold"/>
                        <p:tgtEl>
                          <p:spTgt spid="34"/>
                        </p:tgtEl>
                        <p:attrNameLst>
                          <p:attrName>ppt_x</p:attrName>
                        </p:attrNameLst>
                      </p:cBhvr>
                      <p:tavLst>
                        <p:tav tm="0">
                          <p:val>
                            <p:strVal val="1+#ppt_w/2"/>
                          </p:val>
                        </p:tav>
                        <p:tav tm="100000">
                          <p:val>
                            <p:strVal val="#ppt_x"/>
                          </p:val>
                        </p:tav>
                      </p:tavLst>
                    </p:anim>
                    <p:anim calcmode="lin" valueType="num">
                      <p:cBhvr additive="base">
                        <p:cTn dur="1000" fill="hold"/>
                        <p:tgtEl>
                          <p:spTgt spid="34"/>
                        </p:tgtEl>
                        <p:attrNameLst>
                          <p:attrName>ppt_y</p:attrName>
                        </p:attrNameLst>
                      </p:cBhvr>
                      <p:tavLst>
                        <p:tav tm="0">
                          <p:val>
                            <p:strVal val="#ppt_y"/>
                          </p:val>
                        </p:tav>
                        <p:tav tm="100000">
                          <p:val>
                            <p:strVal val="#ppt_y"/>
                          </p:val>
                        </p:tav>
                      </p:tavLst>
                    </p:anim>
                  </p:childTnLst>
                </p:cTn>
              </p:par>
            </p:tnLst>
          </p:tmpl>
        </p:tmplLst>
      </p:bldP>
      <p:bldP spid="35" grpId="0">
        <p:tmplLst>
          <p:tmpl>
            <p:tnLst>
              <p:par>
                <p:cTn presetID="2" presetClass="entr" presetSubtype="2" decel="100000" fill="hold" nodeType="withEffect">
                  <p:stCondLst>
                    <p:cond delay="1800"/>
                  </p:stCondLst>
                  <p:childTnLst>
                    <p:set>
                      <p:cBhvr>
                        <p:cTn dur="1" fill="hold">
                          <p:stCondLst>
                            <p:cond delay="0"/>
                          </p:stCondLst>
                        </p:cTn>
                        <p:tgtEl>
                          <p:spTgt spid="35"/>
                        </p:tgtEl>
                        <p:attrNameLst>
                          <p:attrName>style.visibility</p:attrName>
                        </p:attrNameLst>
                      </p:cBhvr>
                      <p:to>
                        <p:strVal val="visible"/>
                      </p:to>
                    </p:set>
                    <p:anim calcmode="lin" valueType="num">
                      <p:cBhvr additive="base">
                        <p:cTn dur="1000" fill="hold"/>
                        <p:tgtEl>
                          <p:spTgt spid="35"/>
                        </p:tgtEl>
                        <p:attrNameLst>
                          <p:attrName>ppt_x</p:attrName>
                        </p:attrNameLst>
                      </p:cBhvr>
                      <p:tavLst>
                        <p:tav tm="0">
                          <p:val>
                            <p:strVal val="1+#ppt_w/2"/>
                          </p:val>
                        </p:tav>
                        <p:tav tm="100000">
                          <p:val>
                            <p:strVal val="#ppt_x"/>
                          </p:val>
                        </p:tav>
                      </p:tavLst>
                    </p:anim>
                    <p:anim calcmode="lin" valueType="num">
                      <p:cBhvr additive="base">
                        <p:cTn dur="1000" fill="hold"/>
                        <p:tgtEl>
                          <p:spTgt spid="35"/>
                        </p:tgtEl>
                        <p:attrNameLst>
                          <p:attrName>ppt_y</p:attrName>
                        </p:attrNameLst>
                      </p:cBhvr>
                      <p:tavLst>
                        <p:tav tm="0">
                          <p:val>
                            <p:strVal val="#ppt_y"/>
                          </p:val>
                        </p:tav>
                        <p:tav tm="100000">
                          <p:val>
                            <p:strVal val="#ppt_y"/>
                          </p:val>
                        </p:tav>
                      </p:tavLst>
                    </p:anim>
                  </p:childTnLst>
                </p:cTn>
              </p:par>
            </p:tnLst>
          </p:tmpl>
        </p:tmplLst>
      </p:bldP>
      <p:bldP spid="36" grpId="0">
        <p:tmplLst>
          <p:tmpl>
            <p:tnLst>
              <p:par>
                <p:cTn presetID="2" presetClass="entr" presetSubtype="2" decel="100000" fill="hold" nodeType="withEffect">
                  <p:stCondLst>
                    <p:cond delay="1800"/>
                  </p:stCondLst>
                  <p:childTnLst>
                    <p:set>
                      <p:cBhvr>
                        <p:cTn dur="1" fill="hold">
                          <p:stCondLst>
                            <p:cond delay="0"/>
                          </p:stCondLst>
                        </p:cTn>
                        <p:tgtEl>
                          <p:spTgt spid="36"/>
                        </p:tgtEl>
                        <p:attrNameLst>
                          <p:attrName>style.visibility</p:attrName>
                        </p:attrNameLst>
                      </p:cBhvr>
                      <p:to>
                        <p:strVal val="visible"/>
                      </p:to>
                    </p:set>
                    <p:anim calcmode="lin" valueType="num">
                      <p:cBhvr additive="base">
                        <p:cTn dur="1000" fill="hold"/>
                        <p:tgtEl>
                          <p:spTgt spid="36"/>
                        </p:tgtEl>
                        <p:attrNameLst>
                          <p:attrName>ppt_x</p:attrName>
                        </p:attrNameLst>
                      </p:cBhvr>
                      <p:tavLst>
                        <p:tav tm="0">
                          <p:val>
                            <p:strVal val="1+#ppt_w/2"/>
                          </p:val>
                        </p:tav>
                        <p:tav tm="100000">
                          <p:val>
                            <p:strVal val="#ppt_x"/>
                          </p:val>
                        </p:tav>
                      </p:tavLst>
                    </p:anim>
                    <p:anim calcmode="lin" valueType="num">
                      <p:cBhvr additive="base">
                        <p:cTn dur="1000" fill="hold"/>
                        <p:tgtEl>
                          <p:spTgt spid="36"/>
                        </p:tgtEl>
                        <p:attrNameLst>
                          <p:attrName>ppt_y</p:attrName>
                        </p:attrNameLst>
                      </p:cBhvr>
                      <p:tavLst>
                        <p:tav tm="0">
                          <p:val>
                            <p:strVal val="#ppt_y"/>
                          </p:val>
                        </p:tav>
                        <p:tav tm="100000">
                          <p:val>
                            <p:strVal val="#ppt_y"/>
                          </p:val>
                        </p:tav>
                      </p:tavLst>
                    </p:anim>
                  </p:childTnLst>
                </p:cTn>
              </p:par>
            </p:tnLst>
          </p:tmpl>
        </p:tmplLst>
      </p:bldP>
      <p:bldP spid="37" grpId="0" animBg="1">
        <p:tmplLst>
          <p:tmpl>
            <p:tnLst>
              <p:par>
                <p:cTn presetID="2" presetClass="entr" presetSubtype="2" decel="100000" fill="hold" nodeType="withEffect">
                  <p:stCondLst>
                    <p:cond delay="1800"/>
                  </p:stCondLst>
                  <p:childTnLst>
                    <p:set>
                      <p:cBhvr>
                        <p:cTn dur="1" fill="hold">
                          <p:stCondLst>
                            <p:cond delay="0"/>
                          </p:stCondLst>
                        </p:cTn>
                        <p:tgtEl>
                          <p:spTgt spid="37"/>
                        </p:tgtEl>
                        <p:attrNameLst>
                          <p:attrName>style.visibility</p:attrName>
                        </p:attrNameLst>
                      </p:cBhvr>
                      <p:to>
                        <p:strVal val="visible"/>
                      </p:to>
                    </p:set>
                    <p:anim calcmode="lin" valueType="num">
                      <p:cBhvr additive="base">
                        <p:cTn dur="1000" fill="hold"/>
                        <p:tgtEl>
                          <p:spTgt spid="37"/>
                        </p:tgtEl>
                        <p:attrNameLst>
                          <p:attrName>ppt_x</p:attrName>
                        </p:attrNameLst>
                      </p:cBhvr>
                      <p:tavLst>
                        <p:tav tm="0">
                          <p:val>
                            <p:strVal val="1+#ppt_w/2"/>
                          </p:val>
                        </p:tav>
                        <p:tav tm="100000">
                          <p:val>
                            <p:strVal val="#ppt_x"/>
                          </p:val>
                        </p:tav>
                      </p:tavLst>
                    </p:anim>
                    <p:anim calcmode="lin" valueType="num">
                      <p:cBhvr additive="base">
                        <p:cTn dur="1000" fill="hold"/>
                        <p:tgtEl>
                          <p:spTgt spid="37"/>
                        </p:tgtEl>
                        <p:attrNameLst>
                          <p:attrName>ppt_y</p:attrName>
                        </p:attrNameLst>
                      </p:cBhvr>
                      <p:tavLst>
                        <p:tav tm="0">
                          <p:val>
                            <p:strVal val="#ppt_y"/>
                          </p:val>
                        </p:tav>
                        <p:tav tm="100000">
                          <p:val>
                            <p:strVal val="#ppt_y"/>
                          </p:val>
                        </p:tav>
                      </p:tavLst>
                    </p:anim>
                  </p:childTnLst>
                </p:cTn>
              </p:par>
            </p:tnLst>
          </p:tmpl>
        </p:tmplLst>
      </p:bldP>
      <p:bldP spid="38" grpId="0">
        <p:tmplLst>
          <p:tmpl>
            <p:tnLst>
              <p:par>
                <p:cTn presetID="2" presetClass="entr" presetSubtype="2" decel="100000" fill="hold" nodeType="withEffect">
                  <p:stCondLst>
                    <p:cond delay="1900"/>
                  </p:stCondLst>
                  <p:childTnLst>
                    <p:set>
                      <p:cBhvr>
                        <p:cTn dur="1" fill="hold">
                          <p:stCondLst>
                            <p:cond delay="0"/>
                          </p:stCondLst>
                        </p:cTn>
                        <p:tgtEl>
                          <p:spTgt spid="38"/>
                        </p:tgtEl>
                        <p:attrNameLst>
                          <p:attrName>style.visibility</p:attrName>
                        </p:attrNameLst>
                      </p:cBhvr>
                      <p:to>
                        <p:strVal val="visible"/>
                      </p:to>
                    </p:set>
                    <p:anim calcmode="lin" valueType="num">
                      <p:cBhvr additive="base">
                        <p:cTn dur="1000" fill="hold"/>
                        <p:tgtEl>
                          <p:spTgt spid="38"/>
                        </p:tgtEl>
                        <p:attrNameLst>
                          <p:attrName>ppt_x</p:attrName>
                        </p:attrNameLst>
                      </p:cBhvr>
                      <p:tavLst>
                        <p:tav tm="0">
                          <p:val>
                            <p:strVal val="1+#ppt_w/2"/>
                          </p:val>
                        </p:tav>
                        <p:tav tm="100000">
                          <p:val>
                            <p:strVal val="#ppt_x"/>
                          </p:val>
                        </p:tav>
                      </p:tavLst>
                    </p:anim>
                    <p:anim calcmode="lin" valueType="num">
                      <p:cBhvr additive="base">
                        <p:cTn dur="1000" fill="hold"/>
                        <p:tgtEl>
                          <p:spTgt spid="38"/>
                        </p:tgtEl>
                        <p:attrNameLst>
                          <p:attrName>ppt_y</p:attrName>
                        </p:attrNameLst>
                      </p:cBhvr>
                      <p:tavLst>
                        <p:tav tm="0">
                          <p:val>
                            <p:strVal val="#ppt_y"/>
                          </p:val>
                        </p:tav>
                        <p:tav tm="100000">
                          <p:val>
                            <p:strVal val="#ppt_y"/>
                          </p:val>
                        </p:tav>
                      </p:tavLst>
                    </p:anim>
                  </p:childTnLst>
                </p:cTn>
              </p:par>
            </p:tnLst>
          </p:tmpl>
        </p:tmplLst>
      </p:bldP>
      <p:bldP spid="39" grpId="0">
        <p:tmplLst>
          <p:tmpl>
            <p:tnLst>
              <p:par>
                <p:cTn presetID="2" presetClass="entr" presetSubtype="2" decel="100000" fill="hold" nodeType="withEffect">
                  <p:stCondLst>
                    <p:cond delay="1900"/>
                  </p:stCondLst>
                  <p:childTnLst>
                    <p:set>
                      <p:cBhvr>
                        <p:cTn dur="1" fill="hold">
                          <p:stCondLst>
                            <p:cond delay="0"/>
                          </p:stCondLst>
                        </p:cTn>
                        <p:tgtEl>
                          <p:spTgt spid="39"/>
                        </p:tgtEl>
                        <p:attrNameLst>
                          <p:attrName>style.visibility</p:attrName>
                        </p:attrNameLst>
                      </p:cBhvr>
                      <p:to>
                        <p:strVal val="visible"/>
                      </p:to>
                    </p:set>
                    <p:anim calcmode="lin" valueType="num">
                      <p:cBhvr additive="base">
                        <p:cTn dur="1000" fill="hold"/>
                        <p:tgtEl>
                          <p:spTgt spid="39"/>
                        </p:tgtEl>
                        <p:attrNameLst>
                          <p:attrName>ppt_x</p:attrName>
                        </p:attrNameLst>
                      </p:cBhvr>
                      <p:tavLst>
                        <p:tav tm="0">
                          <p:val>
                            <p:strVal val="1+#ppt_w/2"/>
                          </p:val>
                        </p:tav>
                        <p:tav tm="100000">
                          <p:val>
                            <p:strVal val="#ppt_x"/>
                          </p:val>
                        </p:tav>
                      </p:tavLst>
                    </p:anim>
                    <p:anim calcmode="lin" valueType="num">
                      <p:cBhvr additive="base">
                        <p:cTn dur="1000" fill="hold"/>
                        <p:tgtEl>
                          <p:spTgt spid="39"/>
                        </p:tgtEl>
                        <p:attrNameLst>
                          <p:attrName>ppt_y</p:attrName>
                        </p:attrNameLst>
                      </p:cBhvr>
                      <p:tavLst>
                        <p:tav tm="0">
                          <p:val>
                            <p:strVal val="#ppt_y"/>
                          </p:val>
                        </p:tav>
                        <p:tav tm="100000">
                          <p:val>
                            <p:strVal val="#ppt_y"/>
                          </p:val>
                        </p:tav>
                      </p:tavLst>
                    </p:anim>
                  </p:childTnLst>
                </p:cTn>
              </p:par>
            </p:tnLst>
          </p:tmpl>
        </p:tmplLst>
      </p:bldP>
      <p:bldP spid="40" grpId="0" animBg="1">
        <p:tmplLst>
          <p:tmpl>
            <p:tnLst>
              <p:par>
                <p:cTn presetID="2" presetClass="entr" presetSubtype="2" decel="100000" fill="hold" nodeType="withEffect">
                  <p:stCondLst>
                    <p:cond delay="1900"/>
                  </p:stCondLst>
                  <p:childTnLst>
                    <p:set>
                      <p:cBhvr>
                        <p:cTn dur="1" fill="hold">
                          <p:stCondLst>
                            <p:cond delay="0"/>
                          </p:stCondLst>
                        </p:cTn>
                        <p:tgtEl>
                          <p:spTgt spid="40"/>
                        </p:tgtEl>
                        <p:attrNameLst>
                          <p:attrName>style.visibility</p:attrName>
                        </p:attrNameLst>
                      </p:cBhvr>
                      <p:to>
                        <p:strVal val="visible"/>
                      </p:to>
                    </p:set>
                    <p:anim calcmode="lin" valueType="num">
                      <p:cBhvr additive="base">
                        <p:cTn dur="1000" fill="hold"/>
                        <p:tgtEl>
                          <p:spTgt spid="40"/>
                        </p:tgtEl>
                        <p:attrNameLst>
                          <p:attrName>ppt_x</p:attrName>
                        </p:attrNameLst>
                      </p:cBhvr>
                      <p:tavLst>
                        <p:tav tm="0">
                          <p:val>
                            <p:strVal val="1+#ppt_w/2"/>
                          </p:val>
                        </p:tav>
                        <p:tav tm="100000">
                          <p:val>
                            <p:strVal val="#ppt_x"/>
                          </p:val>
                        </p:tav>
                      </p:tavLst>
                    </p:anim>
                    <p:anim calcmode="lin" valueType="num">
                      <p:cBhvr additive="base">
                        <p:cTn dur="1000" fill="hold"/>
                        <p:tgtEl>
                          <p:spTgt spid="40"/>
                        </p:tgtEl>
                        <p:attrNameLst>
                          <p:attrName>ppt_y</p:attrName>
                        </p:attrNameLst>
                      </p:cBhvr>
                      <p:tavLst>
                        <p:tav tm="0">
                          <p:val>
                            <p:strVal val="#ppt_y"/>
                          </p:val>
                        </p:tav>
                        <p:tav tm="100000">
                          <p:val>
                            <p:strVal val="#ppt_y"/>
                          </p:val>
                        </p:tav>
                      </p:tavLst>
                    </p:anim>
                  </p:childTnLst>
                </p:cTn>
              </p:par>
            </p:tnLst>
          </p:tmpl>
        </p:tmplLst>
      </p:bldP>
      <p:bldP spid="10" grpId="0" animBg="1">
        <p:tmplLst>
          <p:tmpl>
            <p:tnLst>
              <p:par>
                <p:cTn presetID="10" presetClass="entr" presetSubtype="0" fill="hold" nodeType="withEffect">
                  <p:stCondLst>
                    <p:cond delay="750"/>
                  </p:stCondLst>
                  <p:childTnLst>
                    <p:set>
                      <p:cBhvr>
                        <p:cTn dur="1" fill="hold">
                          <p:stCondLst>
                            <p:cond delay="0"/>
                          </p:stCondLst>
                        </p:cTn>
                        <p:tgtEl>
                          <p:spTgt spid="10"/>
                        </p:tgtEl>
                        <p:attrNameLst>
                          <p:attrName>style.visibility</p:attrName>
                        </p:attrNameLst>
                      </p:cBhvr>
                      <p:to>
                        <p:strVal val="visible"/>
                      </p:to>
                    </p:set>
                    <p:animEffect transition="in" filter="fade">
                      <p:cBhvr>
                        <p:cTn dur="1000"/>
                        <p:tgtEl>
                          <p:spTgt spid="10"/>
                        </p:tgtEl>
                      </p:cBhvr>
                    </p:animEffect>
                  </p:childTnLst>
                </p:cTn>
              </p:par>
            </p:tnLst>
          </p:tmpl>
        </p:tmplLst>
      </p:bldP>
      <p:bldP spid="7" grpId="0"/>
    </p:bld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ekst">
    <p:spTree>
      <p:nvGrpSpPr>
        <p:cNvPr id="1" name=""/>
        <p:cNvGrpSpPr/>
        <p:nvPr/>
      </p:nvGrpSpPr>
      <p:grpSpPr>
        <a:xfrm>
          <a:off x="0" y="0"/>
          <a:ext cx="0" cy="0"/>
          <a:chOff x="0" y="0"/>
          <a:chExt cx="0" cy="0"/>
        </a:xfrm>
      </p:grpSpPr>
      <p:sp>
        <p:nvSpPr>
          <p:cNvPr id="3" name="Tijdelijke aanduiding voor verticale tekst 2"/>
          <p:cNvSpPr>
            <a:spLocks noGrp="1"/>
          </p:cNvSpPr>
          <p:nvPr>
            <p:ph type="body" orient="vert" idx="1" hasCustomPrompt="1"/>
          </p:nvPr>
        </p:nvSpPr>
        <p:spPr/>
        <p:txBody>
          <a:bodyPr vert="horz" lIns="0" tIns="0" rIns="0" bIns="0"/>
          <a:lstStyle>
            <a:lvl1pPr>
              <a:defRPr/>
            </a:lvl1pPr>
            <a:lvl2pPr>
              <a:defRPr/>
            </a:lvl2pPr>
            <a:lvl3pPr>
              <a:defRPr/>
            </a:lvl3pPr>
            <a:lvl4pPr>
              <a:defRPr/>
            </a:lvl4pPr>
            <a:lvl5pPr>
              <a:defRPr/>
            </a:lvl5pPr>
            <a:lvl6pPr>
              <a:defRPr/>
            </a:lvl6pPr>
            <a:lvl7pPr>
              <a:defRPr/>
            </a:lvl7pPr>
            <a:lvl8pPr>
              <a:defRPr/>
            </a:lvl8pPr>
            <a:lvl9pPr>
              <a:defRPr/>
            </a:lvl9pPr>
          </a:lstStyle>
          <a:p>
            <a:pPr lvl="0"/>
            <a:r>
              <a:rPr lang="nl-NL"/>
              <a:t>Klik hier om een bullet te plaatsen.</a:t>
            </a:r>
          </a:p>
          <a:p>
            <a:pPr lvl="1"/>
            <a:r>
              <a:rPr lang="nl-NL"/>
              <a:t>Sub-bullets</a:t>
            </a:r>
          </a:p>
          <a:p>
            <a:pPr lvl="2"/>
            <a:r>
              <a:rPr lang="nl-NL"/>
              <a:t>Leestekst</a:t>
            </a:r>
          </a:p>
          <a:p>
            <a:pPr lvl="3"/>
            <a:r>
              <a:rPr lang="nl-NL"/>
              <a:t>Subtitel</a:t>
            </a:r>
          </a:p>
          <a:p>
            <a:pPr lvl="4"/>
            <a:r>
              <a:rPr lang="nl-NL"/>
              <a:t>Numerieke bullets</a:t>
            </a:r>
          </a:p>
          <a:p>
            <a:pPr lvl="5"/>
            <a:r>
              <a:rPr lang="nl-NL"/>
              <a:t># Abc</a:t>
            </a:r>
          </a:p>
          <a:p>
            <a:pPr lvl="6"/>
            <a:r>
              <a:rPr lang="nl-NL"/>
              <a:t># Bullets</a:t>
            </a:r>
          </a:p>
          <a:p>
            <a:pPr lvl="7"/>
            <a:r>
              <a:rPr lang="nl-NL"/>
              <a:t>Cursief</a:t>
            </a:r>
          </a:p>
          <a:p>
            <a:pPr lvl="8"/>
            <a:r>
              <a:rPr lang="nl-NL"/>
              <a:t>Alt. Subtitel</a:t>
            </a:r>
          </a:p>
        </p:txBody>
      </p:sp>
      <p:sp>
        <p:nvSpPr>
          <p:cNvPr id="4" name="Tijdelijke aanduiding voor datum 3"/>
          <p:cNvSpPr>
            <a:spLocks noGrp="1"/>
          </p:cNvSpPr>
          <p:nvPr>
            <p:ph type="dt" sz="half" idx="10"/>
          </p:nvPr>
        </p:nvSpPr>
        <p:spPr/>
        <p:txBody>
          <a:bodyPr/>
          <a:lstStyle/>
          <a:p>
            <a:fld id="{B90F0012-10BA-4768-86C3-4496B3F64123}" type="datetime1">
              <a:rPr lang="nl-NL" smtClean="0"/>
              <a:t>24-10-2024</a:t>
            </a:fld>
            <a:endParaRPr lang="nl-NL"/>
          </a:p>
        </p:txBody>
      </p:sp>
      <p:sp>
        <p:nvSpPr>
          <p:cNvPr id="6" name="Tijdelijke aanduiding voor dianummer 5"/>
          <p:cNvSpPr>
            <a:spLocks noGrp="1"/>
          </p:cNvSpPr>
          <p:nvPr>
            <p:ph type="sldNum" sz="quarter" idx="12"/>
          </p:nvPr>
        </p:nvSpPr>
        <p:spPr/>
        <p:txBody>
          <a:bodyPr/>
          <a:lstStyle/>
          <a:p>
            <a:fld id="{B502C9A5-716F-45E6-800B-D4D02CE26F90}" type="slidenum">
              <a:rPr lang="nl-NL" smtClean="0"/>
              <a:t>‹nr.›</a:t>
            </a:fld>
            <a:endParaRPr lang="nl-NL"/>
          </a:p>
        </p:txBody>
      </p:sp>
      <p:grpSp>
        <p:nvGrpSpPr>
          <p:cNvPr id="191" name="Instructie">
            <a:extLst>
              <a:ext uri="{FF2B5EF4-FFF2-40B4-BE49-F238E27FC236}">
                <a16:creationId xmlns:a16="http://schemas.microsoft.com/office/drawing/2014/main" id="{DD0AA823-8D5A-4E41-BB2F-3861A44F812B}"/>
              </a:ext>
            </a:extLst>
          </p:cNvPr>
          <p:cNvGrpSpPr/>
          <p:nvPr userDrawn="1"/>
        </p:nvGrpSpPr>
        <p:grpSpPr>
          <a:xfrm>
            <a:off x="-3666328" y="-99300"/>
            <a:ext cx="3391307" cy="7056601"/>
            <a:chOff x="-3666328" y="-99300"/>
            <a:chExt cx="3391307" cy="7056601"/>
          </a:xfrm>
        </p:grpSpPr>
        <p:sp>
          <p:nvSpPr>
            <p:cNvPr id="187" name="Rechthoek 186">
              <a:extLst>
                <a:ext uri="{FF2B5EF4-FFF2-40B4-BE49-F238E27FC236}">
                  <a16:creationId xmlns:a16="http://schemas.microsoft.com/office/drawing/2014/main" id="{B2B37861-4A43-4589-A0C8-82D592DCDD7A}"/>
                </a:ext>
              </a:extLst>
            </p:cNvPr>
            <p:cNvSpPr/>
            <p:nvPr userDrawn="1"/>
          </p:nvSpPr>
          <p:spPr>
            <a:xfrm>
              <a:off x="-3666328" y="-99300"/>
              <a:ext cx="3391307" cy="7056601"/>
            </a:xfrm>
            <a:prstGeom prst="rect">
              <a:avLst/>
            </a:prstGeom>
            <a:solidFill>
              <a:schemeClr val="bg1">
                <a:lumMod val="95000"/>
              </a:schemeClr>
            </a:solidFill>
            <a:ln w="317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108000" rIns="108000" bIns="108000" numCol="1" spcCol="0" rtlCol="0" fromWordArt="0" anchor="ctr" anchorCtr="0" forceAA="0" compatLnSpc="1">
              <a:prstTxWarp prst="textNoShape">
                <a:avLst/>
              </a:prstTxWarp>
              <a:noAutofit/>
            </a:bodyPr>
            <a:lstStyle/>
            <a:p>
              <a:pPr algn="l">
                <a:lnSpc>
                  <a:spcPct val="90000"/>
                </a:lnSpc>
                <a:spcBef>
                  <a:spcPts val="600"/>
                </a:spcBef>
                <a:spcAft>
                  <a:spcPts val="600"/>
                </a:spcAft>
              </a:pPr>
              <a:endParaRPr lang="nl-NL" sz="1400" b="1" cap="all" baseline="0">
                <a:solidFill>
                  <a:schemeClr val="bg1"/>
                </a:solidFill>
                <a:latin typeface="Calibri" panose="020F0502020204030204" pitchFamily="34" charset="0"/>
                <a:cs typeface="Calibri" panose="020F0502020204030204" pitchFamily="34" charset="0"/>
              </a:endParaRPr>
            </a:p>
          </p:txBody>
        </p:sp>
        <p:sp>
          <p:nvSpPr>
            <p:cNvPr id="188" name="Rechthoek 187">
              <a:extLst>
                <a:ext uri="{FF2B5EF4-FFF2-40B4-BE49-F238E27FC236}">
                  <a16:creationId xmlns:a16="http://schemas.microsoft.com/office/drawing/2014/main" id="{FA1FD061-BB02-439F-A2F1-D1330A5AB2B3}"/>
                </a:ext>
              </a:extLst>
            </p:cNvPr>
            <p:cNvSpPr/>
            <p:nvPr userDrawn="1"/>
          </p:nvSpPr>
          <p:spPr>
            <a:xfrm>
              <a:off x="-3459892" y="1706891"/>
              <a:ext cx="3086600" cy="414841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108000" rIns="108000" bIns="108000" numCol="1" spcCol="0" rtlCol="0" fromWordArt="0" anchor="ctr" anchorCtr="0" forceAA="0" compatLnSpc="1">
              <a:prstTxWarp prst="textNoShape">
                <a:avLst/>
              </a:prstTxWarp>
              <a:noAutofit/>
            </a:bodyPr>
            <a:lstStyle/>
            <a:p>
              <a:pPr algn="l">
                <a:lnSpc>
                  <a:spcPct val="90000"/>
                </a:lnSpc>
                <a:spcBef>
                  <a:spcPts val="600"/>
                </a:spcBef>
                <a:spcAft>
                  <a:spcPts val="600"/>
                </a:spcAft>
              </a:pPr>
              <a:endParaRPr lang="nl-NL" sz="1400" b="1" cap="all" baseline="0">
                <a:solidFill>
                  <a:schemeClr val="bg1"/>
                </a:solidFill>
                <a:latin typeface="Calibri" panose="020F0502020204030204" pitchFamily="34" charset="0"/>
                <a:cs typeface="Calibri" panose="020F0502020204030204" pitchFamily="34" charset="0"/>
              </a:endParaRPr>
            </a:p>
          </p:txBody>
        </p:sp>
        <p:sp>
          <p:nvSpPr>
            <p:cNvPr id="98" name="Rechthoek 97">
              <a:extLst>
                <a:ext uri="{FF2B5EF4-FFF2-40B4-BE49-F238E27FC236}">
                  <a16:creationId xmlns:a16="http://schemas.microsoft.com/office/drawing/2014/main" id="{F8917BB8-68B0-46E2-98BE-58C54955D349}"/>
                </a:ext>
              </a:extLst>
            </p:cNvPr>
            <p:cNvSpPr/>
            <p:nvPr userDrawn="1"/>
          </p:nvSpPr>
          <p:spPr>
            <a:xfrm>
              <a:off x="-3569165" y="390844"/>
              <a:ext cx="393459" cy="184058"/>
            </a:xfrm>
            <a:prstGeom prst="rect">
              <a:avLst/>
            </a:prstGeom>
            <a:solidFill>
              <a:srgbClr val="F8F8F8"/>
            </a:solidFill>
            <a:ln w="635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ctr"/>
              <a:r>
                <a:rPr lang="nl-NL" sz="800" b="0" noProof="0">
                  <a:solidFill>
                    <a:srgbClr val="211F26"/>
                  </a:solidFill>
                  <a:latin typeface="Calibri" panose="020F0502020204030204" pitchFamily="34" charset="0"/>
                  <a:cs typeface="Calibri" panose="020F0502020204030204" pitchFamily="34" charset="0"/>
                </a:rPr>
                <a:t>Start</a:t>
              </a:r>
            </a:p>
          </p:txBody>
        </p:sp>
        <p:sp>
          <p:nvSpPr>
            <p:cNvPr id="99" name="Rechthoek 98">
              <a:extLst>
                <a:ext uri="{FF2B5EF4-FFF2-40B4-BE49-F238E27FC236}">
                  <a16:creationId xmlns:a16="http://schemas.microsoft.com/office/drawing/2014/main" id="{D3360812-CCC4-48DA-96EE-346C639D169A}"/>
                </a:ext>
              </a:extLst>
            </p:cNvPr>
            <p:cNvSpPr/>
            <p:nvPr userDrawn="1"/>
          </p:nvSpPr>
          <p:spPr>
            <a:xfrm>
              <a:off x="-3564166" y="553515"/>
              <a:ext cx="383782" cy="27171"/>
            </a:xfrm>
            <a:prstGeom prst="rect">
              <a:avLst/>
            </a:prstGeom>
            <a:solidFill>
              <a:srgbClr val="B74629"/>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rgbClr val="211F26"/>
                </a:solidFill>
                <a:latin typeface="Calibri" panose="020F0502020204030204" pitchFamily="34" charset="0"/>
                <a:cs typeface="Calibri" panose="020F0502020204030204" pitchFamily="34" charset="0"/>
              </a:endParaRPr>
            </a:p>
          </p:txBody>
        </p:sp>
        <p:grpSp>
          <p:nvGrpSpPr>
            <p:cNvPr id="101" name="Groep 100">
              <a:extLst>
                <a:ext uri="{FF2B5EF4-FFF2-40B4-BE49-F238E27FC236}">
                  <a16:creationId xmlns:a16="http://schemas.microsoft.com/office/drawing/2014/main" id="{7A060690-451F-441D-9CF4-8633782714F8}"/>
                </a:ext>
              </a:extLst>
            </p:cNvPr>
            <p:cNvGrpSpPr/>
            <p:nvPr userDrawn="1"/>
          </p:nvGrpSpPr>
          <p:grpSpPr>
            <a:xfrm>
              <a:off x="-3315852" y="655360"/>
              <a:ext cx="137189" cy="108008"/>
              <a:chOff x="-3310843" y="700986"/>
              <a:chExt cx="182598" cy="143759"/>
            </a:xfrm>
          </p:grpSpPr>
          <p:grpSp>
            <p:nvGrpSpPr>
              <p:cNvPr id="164" name="Groep 163">
                <a:extLst>
                  <a:ext uri="{FF2B5EF4-FFF2-40B4-BE49-F238E27FC236}">
                    <a16:creationId xmlns:a16="http://schemas.microsoft.com/office/drawing/2014/main" id="{7B672554-F5BC-45E9-B6D7-76F304802E92}"/>
                  </a:ext>
                </a:extLst>
              </p:cNvPr>
              <p:cNvGrpSpPr/>
              <p:nvPr userDrawn="1"/>
            </p:nvGrpSpPr>
            <p:grpSpPr>
              <a:xfrm>
                <a:off x="-3310843" y="700986"/>
                <a:ext cx="182598" cy="143759"/>
                <a:chOff x="-3310843" y="700986"/>
                <a:chExt cx="182598" cy="143759"/>
              </a:xfrm>
            </p:grpSpPr>
            <p:cxnSp>
              <p:nvCxnSpPr>
                <p:cNvPr id="168" name="Rechte verbindingslijn 167">
                  <a:extLst>
                    <a:ext uri="{FF2B5EF4-FFF2-40B4-BE49-F238E27FC236}">
                      <a16:creationId xmlns:a16="http://schemas.microsoft.com/office/drawing/2014/main" id="{045CBAB6-FF33-4F9A-980A-CB6998CA830D}"/>
                    </a:ext>
                  </a:extLst>
                </p:cNvPr>
                <p:cNvCxnSpPr/>
                <p:nvPr userDrawn="1"/>
              </p:nvCxnSpPr>
              <p:spPr>
                <a:xfrm>
                  <a:off x="-3310843" y="700986"/>
                  <a:ext cx="182598" cy="0"/>
                </a:xfrm>
                <a:prstGeom prst="line">
                  <a:avLst/>
                </a:prstGeom>
                <a:noFill/>
                <a:ln w="9525" cap="flat" cmpd="sng" algn="ctr">
                  <a:solidFill>
                    <a:srgbClr val="292929"/>
                  </a:solidFill>
                  <a:prstDash val="solid"/>
                </a:ln>
                <a:effectLst/>
              </p:spPr>
            </p:cxnSp>
            <p:cxnSp>
              <p:nvCxnSpPr>
                <p:cNvPr id="169" name="Rechte verbindingslijn 168">
                  <a:extLst>
                    <a:ext uri="{FF2B5EF4-FFF2-40B4-BE49-F238E27FC236}">
                      <a16:creationId xmlns:a16="http://schemas.microsoft.com/office/drawing/2014/main" id="{1C834C74-BC66-4CF4-B330-0EF6956173A5}"/>
                    </a:ext>
                  </a:extLst>
                </p:cNvPr>
                <p:cNvCxnSpPr/>
                <p:nvPr userDrawn="1"/>
              </p:nvCxnSpPr>
              <p:spPr>
                <a:xfrm>
                  <a:off x="-3310843" y="844745"/>
                  <a:ext cx="182598" cy="0"/>
                </a:xfrm>
                <a:prstGeom prst="line">
                  <a:avLst/>
                </a:prstGeom>
                <a:noFill/>
                <a:ln w="9525" cap="flat" cmpd="sng" algn="ctr">
                  <a:solidFill>
                    <a:srgbClr val="292929"/>
                  </a:solidFill>
                  <a:prstDash val="solid"/>
                </a:ln>
                <a:effectLst/>
              </p:spPr>
            </p:cxnSp>
            <p:cxnSp>
              <p:nvCxnSpPr>
                <p:cNvPr id="170" name="Rechte verbindingslijn 169">
                  <a:extLst>
                    <a:ext uri="{FF2B5EF4-FFF2-40B4-BE49-F238E27FC236}">
                      <a16:creationId xmlns:a16="http://schemas.microsoft.com/office/drawing/2014/main" id="{52E7828C-8920-48E0-8582-4826AD3A17D3}"/>
                    </a:ext>
                  </a:extLst>
                </p:cNvPr>
                <p:cNvCxnSpPr/>
                <p:nvPr userDrawn="1"/>
              </p:nvCxnSpPr>
              <p:spPr>
                <a:xfrm>
                  <a:off x="-3213196" y="808806"/>
                  <a:ext cx="82203" cy="0"/>
                </a:xfrm>
                <a:prstGeom prst="line">
                  <a:avLst/>
                </a:prstGeom>
                <a:noFill/>
                <a:ln w="9525" cap="flat" cmpd="sng" algn="ctr">
                  <a:solidFill>
                    <a:srgbClr val="292929"/>
                  </a:solidFill>
                  <a:prstDash val="solid"/>
                </a:ln>
                <a:effectLst/>
              </p:spPr>
            </p:cxnSp>
            <p:cxnSp>
              <p:nvCxnSpPr>
                <p:cNvPr id="171" name="Rechte verbindingslijn 170">
                  <a:extLst>
                    <a:ext uri="{FF2B5EF4-FFF2-40B4-BE49-F238E27FC236}">
                      <a16:creationId xmlns:a16="http://schemas.microsoft.com/office/drawing/2014/main" id="{F675862C-B37F-4C1C-8712-ADFB83F667DF}"/>
                    </a:ext>
                  </a:extLst>
                </p:cNvPr>
                <p:cNvCxnSpPr/>
                <p:nvPr userDrawn="1"/>
              </p:nvCxnSpPr>
              <p:spPr>
                <a:xfrm>
                  <a:off x="-3213196" y="772866"/>
                  <a:ext cx="82203" cy="0"/>
                </a:xfrm>
                <a:prstGeom prst="line">
                  <a:avLst/>
                </a:prstGeom>
                <a:noFill/>
                <a:ln w="9525" cap="flat" cmpd="sng" algn="ctr">
                  <a:solidFill>
                    <a:srgbClr val="292929"/>
                  </a:solidFill>
                  <a:prstDash val="solid"/>
                </a:ln>
                <a:effectLst/>
              </p:spPr>
            </p:cxnSp>
            <p:cxnSp>
              <p:nvCxnSpPr>
                <p:cNvPr id="172" name="Rechte verbindingslijn 171">
                  <a:extLst>
                    <a:ext uri="{FF2B5EF4-FFF2-40B4-BE49-F238E27FC236}">
                      <a16:creationId xmlns:a16="http://schemas.microsoft.com/office/drawing/2014/main" id="{CB6BEE58-851D-4518-AAB6-2F57E0B35B3C}"/>
                    </a:ext>
                  </a:extLst>
                </p:cNvPr>
                <p:cNvCxnSpPr/>
                <p:nvPr userDrawn="1"/>
              </p:nvCxnSpPr>
              <p:spPr>
                <a:xfrm>
                  <a:off x="-3213196" y="736926"/>
                  <a:ext cx="82203" cy="0"/>
                </a:xfrm>
                <a:prstGeom prst="line">
                  <a:avLst/>
                </a:prstGeom>
                <a:noFill/>
                <a:ln w="9525" cap="flat" cmpd="sng" algn="ctr">
                  <a:solidFill>
                    <a:srgbClr val="292929"/>
                  </a:solidFill>
                  <a:prstDash val="solid"/>
                </a:ln>
                <a:effectLst/>
              </p:spPr>
            </p:cxnSp>
          </p:grpSp>
          <p:grpSp>
            <p:nvGrpSpPr>
              <p:cNvPr id="165" name="Groep 164">
                <a:extLst>
                  <a:ext uri="{FF2B5EF4-FFF2-40B4-BE49-F238E27FC236}">
                    <a16:creationId xmlns:a16="http://schemas.microsoft.com/office/drawing/2014/main" id="{7C55C29D-5657-475F-8762-A74483EB72EF}"/>
                  </a:ext>
                </a:extLst>
              </p:cNvPr>
              <p:cNvGrpSpPr/>
              <p:nvPr userDrawn="1"/>
            </p:nvGrpSpPr>
            <p:grpSpPr>
              <a:xfrm flipH="1">
                <a:off x="-3310774" y="735854"/>
                <a:ext cx="88801" cy="72568"/>
                <a:chOff x="-2091059" y="1395403"/>
                <a:chExt cx="157316" cy="128558"/>
              </a:xfrm>
            </p:grpSpPr>
            <p:sp>
              <p:nvSpPr>
                <p:cNvPr id="166" name="Rechthoek 165">
                  <a:extLst>
                    <a:ext uri="{FF2B5EF4-FFF2-40B4-BE49-F238E27FC236}">
                      <a16:creationId xmlns:a16="http://schemas.microsoft.com/office/drawing/2014/main" id="{380F0308-6916-4F4C-AC4A-9BD612EC65BA}"/>
                    </a:ext>
                  </a:extLst>
                </p:cNvPr>
                <p:cNvSpPr/>
                <p:nvPr userDrawn="1"/>
              </p:nvSpPr>
              <p:spPr>
                <a:xfrm>
                  <a:off x="-2051585" y="1436824"/>
                  <a:ext cx="117842" cy="45718"/>
                </a:xfrm>
                <a:prstGeom prst="rect">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rgbClr val="211F26"/>
                    </a:solidFill>
                    <a:latin typeface="Calibri" panose="020F0502020204030204" pitchFamily="34" charset="0"/>
                    <a:cs typeface="Calibri" panose="020F0502020204030204" pitchFamily="34" charset="0"/>
                  </a:endParaRPr>
                </a:p>
              </p:txBody>
            </p:sp>
            <p:sp>
              <p:nvSpPr>
                <p:cNvPr id="167" name="Pijl: punthaak 166">
                  <a:extLst>
                    <a:ext uri="{FF2B5EF4-FFF2-40B4-BE49-F238E27FC236}">
                      <a16:creationId xmlns:a16="http://schemas.microsoft.com/office/drawing/2014/main" id="{F2B019C6-7EF6-4A0D-960A-61A8DAFCA16A}"/>
                    </a:ext>
                  </a:extLst>
                </p:cNvPr>
                <p:cNvSpPr/>
                <p:nvPr userDrawn="1"/>
              </p:nvSpPr>
              <p:spPr>
                <a:xfrm flipH="1">
                  <a:off x="-2091059" y="1395403"/>
                  <a:ext cx="128558" cy="128558"/>
                </a:xfrm>
                <a:prstGeom prst="chevron">
                  <a:avLst>
                    <a:gd name="adj" fmla="val 47962"/>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rgbClr val="211F26"/>
                    </a:solidFill>
                    <a:latin typeface="Calibri" panose="020F0502020204030204" pitchFamily="34" charset="0"/>
                    <a:cs typeface="Calibri" panose="020F0502020204030204" pitchFamily="34" charset="0"/>
                  </a:endParaRPr>
                </a:p>
              </p:txBody>
            </p:sp>
          </p:grpSp>
        </p:grpSp>
        <p:grpSp>
          <p:nvGrpSpPr>
            <p:cNvPr id="102" name="Groep 101">
              <a:extLst>
                <a:ext uri="{FF2B5EF4-FFF2-40B4-BE49-F238E27FC236}">
                  <a16:creationId xmlns:a16="http://schemas.microsoft.com/office/drawing/2014/main" id="{49FFF741-6626-4E46-992F-F201109EA893}"/>
                </a:ext>
              </a:extLst>
            </p:cNvPr>
            <p:cNvGrpSpPr/>
            <p:nvPr userDrawn="1"/>
          </p:nvGrpSpPr>
          <p:grpSpPr>
            <a:xfrm>
              <a:off x="-3558732" y="655360"/>
              <a:ext cx="137189" cy="108008"/>
              <a:chOff x="-3634116" y="700986"/>
              <a:chExt cx="182598" cy="143759"/>
            </a:xfrm>
          </p:grpSpPr>
          <p:grpSp>
            <p:nvGrpSpPr>
              <p:cNvPr id="155" name="Groep 154">
                <a:extLst>
                  <a:ext uri="{FF2B5EF4-FFF2-40B4-BE49-F238E27FC236}">
                    <a16:creationId xmlns:a16="http://schemas.microsoft.com/office/drawing/2014/main" id="{60B1E976-1FF7-4021-83D4-A63C5FD7CE2F}"/>
                  </a:ext>
                </a:extLst>
              </p:cNvPr>
              <p:cNvGrpSpPr/>
              <p:nvPr userDrawn="1"/>
            </p:nvGrpSpPr>
            <p:grpSpPr>
              <a:xfrm>
                <a:off x="-3634116" y="700986"/>
                <a:ext cx="182598" cy="143759"/>
                <a:chOff x="-3634116" y="700986"/>
                <a:chExt cx="182598" cy="143759"/>
              </a:xfrm>
            </p:grpSpPr>
            <p:cxnSp>
              <p:nvCxnSpPr>
                <p:cNvPr id="159" name="Rechte verbindingslijn 158">
                  <a:extLst>
                    <a:ext uri="{FF2B5EF4-FFF2-40B4-BE49-F238E27FC236}">
                      <a16:creationId xmlns:a16="http://schemas.microsoft.com/office/drawing/2014/main" id="{1BEA8FAF-3E2C-464C-9759-F7B64E8C51BA}"/>
                    </a:ext>
                  </a:extLst>
                </p:cNvPr>
                <p:cNvCxnSpPr/>
                <p:nvPr userDrawn="1"/>
              </p:nvCxnSpPr>
              <p:spPr>
                <a:xfrm>
                  <a:off x="-3634116" y="700986"/>
                  <a:ext cx="182598" cy="0"/>
                </a:xfrm>
                <a:prstGeom prst="line">
                  <a:avLst/>
                </a:prstGeom>
                <a:noFill/>
                <a:ln w="9525" cap="flat" cmpd="sng" algn="ctr">
                  <a:solidFill>
                    <a:srgbClr val="292929"/>
                  </a:solidFill>
                  <a:prstDash val="solid"/>
                </a:ln>
                <a:effectLst/>
              </p:spPr>
            </p:cxnSp>
            <p:cxnSp>
              <p:nvCxnSpPr>
                <p:cNvPr id="160" name="Rechte verbindingslijn 159">
                  <a:extLst>
                    <a:ext uri="{FF2B5EF4-FFF2-40B4-BE49-F238E27FC236}">
                      <a16:creationId xmlns:a16="http://schemas.microsoft.com/office/drawing/2014/main" id="{A4ADA33F-7BBD-4530-A2A6-83A2768CE78B}"/>
                    </a:ext>
                  </a:extLst>
                </p:cNvPr>
                <p:cNvCxnSpPr/>
                <p:nvPr userDrawn="1"/>
              </p:nvCxnSpPr>
              <p:spPr>
                <a:xfrm>
                  <a:off x="-3634116" y="844745"/>
                  <a:ext cx="182598" cy="0"/>
                </a:xfrm>
                <a:prstGeom prst="line">
                  <a:avLst/>
                </a:prstGeom>
                <a:noFill/>
                <a:ln w="9525" cap="flat" cmpd="sng" algn="ctr">
                  <a:solidFill>
                    <a:srgbClr val="292929"/>
                  </a:solidFill>
                  <a:prstDash val="solid"/>
                </a:ln>
                <a:effectLst/>
              </p:spPr>
            </p:cxnSp>
            <p:cxnSp>
              <p:nvCxnSpPr>
                <p:cNvPr id="161" name="Rechte verbindingslijn 160">
                  <a:extLst>
                    <a:ext uri="{FF2B5EF4-FFF2-40B4-BE49-F238E27FC236}">
                      <a16:creationId xmlns:a16="http://schemas.microsoft.com/office/drawing/2014/main" id="{D68CA2EE-7373-4FF8-921E-B026863F93D7}"/>
                    </a:ext>
                  </a:extLst>
                </p:cNvPr>
                <p:cNvCxnSpPr/>
                <p:nvPr userDrawn="1"/>
              </p:nvCxnSpPr>
              <p:spPr>
                <a:xfrm>
                  <a:off x="-3536469" y="808806"/>
                  <a:ext cx="82203" cy="0"/>
                </a:xfrm>
                <a:prstGeom prst="line">
                  <a:avLst/>
                </a:prstGeom>
                <a:noFill/>
                <a:ln w="9525" cap="flat" cmpd="sng" algn="ctr">
                  <a:solidFill>
                    <a:srgbClr val="292929"/>
                  </a:solidFill>
                  <a:prstDash val="solid"/>
                </a:ln>
                <a:effectLst/>
              </p:spPr>
            </p:cxnSp>
            <p:cxnSp>
              <p:nvCxnSpPr>
                <p:cNvPr id="162" name="Rechte verbindingslijn 161">
                  <a:extLst>
                    <a:ext uri="{FF2B5EF4-FFF2-40B4-BE49-F238E27FC236}">
                      <a16:creationId xmlns:a16="http://schemas.microsoft.com/office/drawing/2014/main" id="{2AC30A59-F68A-4624-9D2F-4BF335112F5A}"/>
                    </a:ext>
                  </a:extLst>
                </p:cNvPr>
                <p:cNvCxnSpPr/>
                <p:nvPr userDrawn="1"/>
              </p:nvCxnSpPr>
              <p:spPr>
                <a:xfrm>
                  <a:off x="-3536469" y="772866"/>
                  <a:ext cx="82203" cy="0"/>
                </a:xfrm>
                <a:prstGeom prst="line">
                  <a:avLst/>
                </a:prstGeom>
                <a:noFill/>
                <a:ln w="9525" cap="flat" cmpd="sng" algn="ctr">
                  <a:solidFill>
                    <a:srgbClr val="292929"/>
                  </a:solidFill>
                  <a:prstDash val="solid"/>
                </a:ln>
                <a:effectLst/>
              </p:spPr>
            </p:cxnSp>
            <p:cxnSp>
              <p:nvCxnSpPr>
                <p:cNvPr id="163" name="Rechte verbindingslijn 162">
                  <a:extLst>
                    <a:ext uri="{FF2B5EF4-FFF2-40B4-BE49-F238E27FC236}">
                      <a16:creationId xmlns:a16="http://schemas.microsoft.com/office/drawing/2014/main" id="{322A2E08-85F2-4C53-B0CF-EFBAE7117190}"/>
                    </a:ext>
                  </a:extLst>
                </p:cNvPr>
                <p:cNvCxnSpPr/>
                <p:nvPr userDrawn="1"/>
              </p:nvCxnSpPr>
              <p:spPr>
                <a:xfrm>
                  <a:off x="-3536469" y="736926"/>
                  <a:ext cx="82203" cy="0"/>
                </a:xfrm>
                <a:prstGeom prst="line">
                  <a:avLst/>
                </a:prstGeom>
                <a:noFill/>
                <a:ln w="9525" cap="flat" cmpd="sng" algn="ctr">
                  <a:solidFill>
                    <a:srgbClr val="292929"/>
                  </a:solidFill>
                  <a:prstDash val="solid"/>
                </a:ln>
                <a:effectLst/>
              </p:spPr>
            </p:cxnSp>
          </p:grpSp>
          <p:grpSp>
            <p:nvGrpSpPr>
              <p:cNvPr id="156" name="Groep 155">
                <a:extLst>
                  <a:ext uri="{FF2B5EF4-FFF2-40B4-BE49-F238E27FC236}">
                    <a16:creationId xmlns:a16="http://schemas.microsoft.com/office/drawing/2014/main" id="{94AE962E-3906-4BFD-B55E-97550DC5B1D2}"/>
                  </a:ext>
                </a:extLst>
              </p:cNvPr>
              <p:cNvGrpSpPr/>
              <p:nvPr userDrawn="1"/>
            </p:nvGrpSpPr>
            <p:grpSpPr>
              <a:xfrm>
                <a:off x="-3634047" y="735854"/>
                <a:ext cx="88801" cy="72568"/>
                <a:chOff x="-2091059" y="1395403"/>
                <a:chExt cx="157316" cy="128558"/>
              </a:xfrm>
            </p:grpSpPr>
            <p:sp>
              <p:nvSpPr>
                <p:cNvPr id="157" name="Rechthoek 156">
                  <a:extLst>
                    <a:ext uri="{FF2B5EF4-FFF2-40B4-BE49-F238E27FC236}">
                      <a16:creationId xmlns:a16="http://schemas.microsoft.com/office/drawing/2014/main" id="{E1D5D464-11EA-4B34-A90A-6824CC912B04}"/>
                    </a:ext>
                  </a:extLst>
                </p:cNvPr>
                <p:cNvSpPr/>
                <p:nvPr userDrawn="1"/>
              </p:nvSpPr>
              <p:spPr>
                <a:xfrm>
                  <a:off x="-2051585" y="1436824"/>
                  <a:ext cx="117842" cy="45718"/>
                </a:xfrm>
                <a:prstGeom prst="rect">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rgbClr val="211F26"/>
                    </a:solidFill>
                    <a:latin typeface="Calibri" panose="020F0502020204030204" pitchFamily="34" charset="0"/>
                    <a:cs typeface="Calibri" panose="020F0502020204030204" pitchFamily="34" charset="0"/>
                  </a:endParaRPr>
                </a:p>
              </p:txBody>
            </p:sp>
            <p:sp>
              <p:nvSpPr>
                <p:cNvPr id="158" name="Pijl: punthaak 157">
                  <a:extLst>
                    <a:ext uri="{FF2B5EF4-FFF2-40B4-BE49-F238E27FC236}">
                      <a16:creationId xmlns:a16="http://schemas.microsoft.com/office/drawing/2014/main" id="{1928C266-55E3-4401-921C-A04F32B81469}"/>
                    </a:ext>
                  </a:extLst>
                </p:cNvPr>
                <p:cNvSpPr/>
                <p:nvPr userDrawn="1"/>
              </p:nvSpPr>
              <p:spPr>
                <a:xfrm flipH="1">
                  <a:off x="-2091059" y="1395403"/>
                  <a:ext cx="128558" cy="128558"/>
                </a:xfrm>
                <a:prstGeom prst="chevron">
                  <a:avLst>
                    <a:gd name="adj" fmla="val 47962"/>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rgbClr val="211F26"/>
                    </a:solidFill>
                    <a:latin typeface="Calibri" panose="020F0502020204030204" pitchFamily="34" charset="0"/>
                    <a:cs typeface="Calibri" panose="020F0502020204030204" pitchFamily="34" charset="0"/>
                  </a:endParaRPr>
                </a:p>
              </p:txBody>
            </p:sp>
          </p:grpSp>
        </p:grpSp>
        <p:cxnSp>
          <p:nvCxnSpPr>
            <p:cNvPr id="103" name="Rechte verbindingslijn 102">
              <a:extLst>
                <a:ext uri="{FF2B5EF4-FFF2-40B4-BE49-F238E27FC236}">
                  <a16:creationId xmlns:a16="http://schemas.microsoft.com/office/drawing/2014/main" id="{D73E12C1-2881-451F-AFFD-DB1C7C5D5D05}"/>
                </a:ext>
              </a:extLst>
            </p:cNvPr>
            <p:cNvCxnSpPr>
              <a:cxnSpLocks/>
            </p:cNvCxnSpPr>
            <p:nvPr userDrawn="1"/>
          </p:nvCxnSpPr>
          <p:spPr>
            <a:xfrm flipV="1">
              <a:off x="-3416243" y="507591"/>
              <a:ext cx="541275" cy="141564"/>
            </a:xfrm>
            <a:prstGeom prst="line">
              <a:avLst/>
            </a:prstGeom>
            <a:noFill/>
            <a:ln w="19050" cap="rnd" cmpd="sng" algn="ctr">
              <a:solidFill>
                <a:srgbClr val="0070C0"/>
              </a:solidFill>
              <a:prstDash val="solid"/>
              <a:headEnd type="oval"/>
            </a:ln>
            <a:effectLst/>
          </p:spPr>
        </p:cxnSp>
        <p:cxnSp>
          <p:nvCxnSpPr>
            <p:cNvPr id="104" name="Rechte verbindingslijn 103">
              <a:extLst>
                <a:ext uri="{FF2B5EF4-FFF2-40B4-BE49-F238E27FC236}">
                  <a16:creationId xmlns:a16="http://schemas.microsoft.com/office/drawing/2014/main" id="{0466995C-BE51-4AD1-A0A8-E2C215C8D73F}"/>
                </a:ext>
              </a:extLst>
            </p:cNvPr>
            <p:cNvCxnSpPr>
              <a:cxnSpLocks/>
            </p:cNvCxnSpPr>
            <p:nvPr userDrawn="1"/>
          </p:nvCxnSpPr>
          <p:spPr>
            <a:xfrm>
              <a:off x="-3178915" y="649155"/>
              <a:ext cx="299783" cy="179037"/>
            </a:xfrm>
            <a:prstGeom prst="line">
              <a:avLst/>
            </a:prstGeom>
            <a:noFill/>
            <a:ln w="19050" cap="rnd" cmpd="sng" algn="ctr">
              <a:solidFill>
                <a:srgbClr val="0070C0"/>
              </a:solidFill>
              <a:prstDash val="solid"/>
              <a:headEnd type="oval"/>
            </a:ln>
            <a:effectLst/>
          </p:spPr>
        </p:cxnSp>
        <p:grpSp>
          <p:nvGrpSpPr>
            <p:cNvPr id="105" name="Groep 104">
              <a:extLst>
                <a:ext uri="{FF2B5EF4-FFF2-40B4-BE49-F238E27FC236}">
                  <a16:creationId xmlns:a16="http://schemas.microsoft.com/office/drawing/2014/main" id="{9254EAAF-B154-4F4E-BAB3-48A95CD901D6}"/>
                </a:ext>
              </a:extLst>
            </p:cNvPr>
            <p:cNvGrpSpPr/>
            <p:nvPr userDrawn="1"/>
          </p:nvGrpSpPr>
          <p:grpSpPr>
            <a:xfrm>
              <a:off x="-2881745" y="392342"/>
              <a:ext cx="268738" cy="248381"/>
              <a:chOff x="-2721817" y="347336"/>
              <a:chExt cx="432805" cy="400021"/>
            </a:xfrm>
          </p:grpSpPr>
          <p:sp>
            <p:nvSpPr>
              <p:cNvPr id="144" name="Rechthoek 143">
                <a:extLst>
                  <a:ext uri="{FF2B5EF4-FFF2-40B4-BE49-F238E27FC236}">
                    <a16:creationId xmlns:a16="http://schemas.microsoft.com/office/drawing/2014/main" id="{04BC25E9-0E23-4617-BEB8-ACFC09E6806A}"/>
                  </a:ext>
                </a:extLst>
              </p:cNvPr>
              <p:cNvSpPr/>
              <p:nvPr userDrawn="1"/>
            </p:nvSpPr>
            <p:spPr>
              <a:xfrm>
                <a:off x="-2721817" y="347336"/>
                <a:ext cx="432805" cy="400021"/>
              </a:xfrm>
              <a:prstGeom prst="rect">
                <a:avLst/>
              </a:prstGeom>
              <a:solidFill>
                <a:schemeClr val="bg1"/>
              </a:solidFill>
              <a:ln w="317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ctr"/>
                <a:endParaRPr lang="nl-NL" sz="1050" b="0" noProof="0">
                  <a:solidFill>
                    <a:srgbClr val="211F26"/>
                  </a:solidFill>
                  <a:latin typeface="Calibri" panose="020F0502020204030204" pitchFamily="34" charset="0"/>
                  <a:cs typeface="Calibri" panose="020F0502020204030204" pitchFamily="34" charset="0"/>
                </a:endParaRPr>
              </a:p>
            </p:txBody>
          </p:sp>
          <p:grpSp>
            <p:nvGrpSpPr>
              <p:cNvPr id="145" name="Groep 144">
                <a:extLst>
                  <a:ext uri="{FF2B5EF4-FFF2-40B4-BE49-F238E27FC236}">
                    <a16:creationId xmlns:a16="http://schemas.microsoft.com/office/drawing/2014/main" id="{093747A9-1632-4CD9-8ED3-B5F7E58D86D7}"/>
                  </a:ext>
                </a:extLst>
              </p:cNvPr>
              <p:cNvGrpSpPr/>
              <p:nvPr userDrawn="1"/>
            </p:nvGrpSpPr>
            <p:grpSpPr>
              <a:xfrm>
                <a:off x="-2652453" y="431583"/>
                <a:ext cx="294076" cy="231526"/>
                <a:chOff x="-3634116" y="700986"/>
                <a:chExt cx="182598" cy="143759"/>
              </a:xfrm>
            </p:grpSpPr>
            <p:grpSp>
              <p:nvGrpSpPr>
                <p:cNvPr id="146" name="Groep 145">
                  <a:extLst>
                    <a:ext uri="{FF2B5EF4-FFF2-40B4-BE49-F238E27FC236}">
                      <a16:creationId xmlns:a16="http://schemas.microsoft.com/office/drawing/2014/main" id="{6BD59034-2252-4091-AC08-F6D991F3D047}"/>
                    </a:ext>
                  </a:extLst>
                </p:cNvPr>
                <p:cNvGrpSpPr/>
                <p:nvPr userDrawn="1"/>
              </p:nvGrpSpPr>
              <p:grpSpPr>
                <a:xfrm>
                  <a:off x="-3634116" y="700986"/>
                  <a:ext cx="182598" cy="143759"/>
                  <a:chOff x="-3634116" y="700986"/>
                  <a:chExt cx="182598" cy="143759"/>
                </a:xfrm>
              </p:grpSpPr>
              <p:cxnSp>
                <p:nvCxnSpPr>
                  <p:cNvPr id="150" name="Rechte verbindingslijn 149">
                    <a:extLst>
                      <a:ext uri="{FF2B5EF4-FFF2-40B4-BE49-F238E27FC236}">
                        <a16:creationId xmlns:a16="http://schemas.microsoft.com/office/drawing/2014/main" id="{F6A8B755-CA75-4EE7-8CBD-ED8A0831B70D}"/>
                      </a:ext>
                    </a:extLst>
                  </p:cNvPr>
                  <p:cNvCxnSpPr/>
                  <p:nvPr userDrawn="1"/>
                </p:nvCxnSpPr>
                <p:spPr>
                  <a:xfrm>
                    <a:off x="-3634116" y="700986"/>
                    <a:ext cx="182598" cy="0"/>
                  </a:xfrm>
                  <a:prstGeom prst="line">
                    <a:avLst/>
                  </a:prstGeom>
                  <a:noFill/>
                  <a:ln w="19050" cap="flat" cmpd="sng" algn="ctr">
                    <a:solidFill>
                      <a:srgbClr val="292929"/>
                    </a:solidFill>
                    <a:prstDash val="solid"/>
                  </a:ln>
                  <a:effectLst/>
                </p:spPr>
              </p:cxnSp>
              <p:cxnSp>
                <p:nvCxnSpPr>
                  <p:cNvPr id="151" name="Rechte verbindingslijn 150">
                    <a:extLst>
                      <a:ext uri="{FF2B5EF4-FFF2-40B4-BE49-F238E27FC236}">
                        <a16:creationId xmlns:a16="http://schemas.microsoft.com/office/drawing/2014/main" id="{25476DFD-4A1C-4264-B547-AAA703B1F089}"/>
                      </a:ext>
                    </a:extLst>
                  </p:cNvPr>
                  <p:cNvCxnSpPr/>
                  <p:nvPr userDrawn="1"/>
                </p:nvCxnSpPr>
                <p:spPr>
                  <a:xfrm>
                    <a:off x="-3634116" y="844745"/>
                    <a:ext cx="182598" cy="0"/>
                  </a:xfrm>
                  <a:prstGeom prst="line">
                    <a:avLst/>
                  </a:prstGeom>
                  <a:noFill/>
                  <a:ln w="19050" cap="flat" cmpd="sng" algn="ctr">
                    <a:solidFill>
                      <a:srgbClr val="292929"/>
                    </a:solidFill>
                    <a:prstDash val="solid"/>
                  </a:ln>
                  <a:effectLst/>
                </p:spPr>
              </p:cxnSp>
              <p:cxnSp>
                <p:nvCxnSpPr>
                  <p:cNvPr id="152" name="Rechte verbindingslijn 151">
                    <a:extLst>
                      <a:ext uri="{FF2B5EF4-FFF2-40B4-BE49-F238E27FC236}">
                        <a16:creationId xmlns:a16="http://schemas.microsoft.com/office/drawing/2014/main" id="{E626545E-4A92-406A-B2D1-8DDAD43809CF}"/>
                      </a:ext>
                    </a:extLst>
                  </p:cNvPr>
                  <p:cNvCxnSpPr/>
                  <p:nvPr userDrawn="1"/>
                </p:nvCxnSpPr>
                <p:spPr>
                  <a:xfrm>
                    <a:off x="-3536469" y="808806"/>
                    <a:ext cx="82203" cy="0"/>
                  </a:xfrm>
                  <a:prstGeom prst="line">
                    <a:avLst/>
                  </a:prstGeom>
                  <a:noFill/>
                  <a:ln w="19050" cap="flat" cmpd="sng" algn="ctr">
                    <a:solidFill>
                      <a:srgbClr val="292929"/>
                    </a:solidFill>
                    <a:prstDash val="solid"/>
                  </a:ln>
                  <a:effectLst/>
                </p:spPr>
              </p:cxnSp>
              <p:cxnSp>
                <p:nvCxnSpPr>
                  <p:cNvPr id="153" name="Rechte verbindingslijn 152">
                    <a:extLst>
                      <a:ext uri="{FF2B5EF4-FFF2-40B4-BE49-F238E27FC236}">
                        <a16:creationId xmlns:a16="http://schemas.microsoft.com/office/drawing/2014/main" id="{102C4F18-3E24-4D79-8CE9-AC28C2F235D6}"/>
                      </a:ext>
                    </a:extLst>
                  </p:cNvPr>
                  <p:cNvCxnSpPr/>
                  <p:nvPr userDrawn="1"/>
                </p:nvCxnSpPr>
                <p:spPr>
                  <a:xfrm>
                    <a:off x="-3536469" y="772866"/>
                    <a:ext cx="82203" cy="0"/>
                  </a:xfrm>
                  <a:prstGeom prst="line">
                    <a:avLst/>
                  </a:prstGeom>
                  <a:noFill/>
                  <a:ln w="19050" cap="flat" cmpd="sng" algn="ctr">
                    <a:solidFill>
                      <a:srgbClr val="292929"/>
                    </a:solidFill>
                    <a:prstDash val="solid"/>
                  </a:ln>
                  <a:effectLst/>
                </p:spPr>
              </p:cxnSp>
              <p:cxnSp>
                <p:nvCxnSpPr>
                  <p:cNvPr id="154" name="Rechte verbindingslijn 153">
                    <a:extLst>
                      <a:ext uri="{FF2B5EF4-FFF2-40B4-BE49-F238E27FC236}">
                        <a16:creationId xmlns:a16="http://schemas.microsoft.com/office/drawing/2014/main" id="{E7350325-449F-4B92-8610-9793D5778235}"/>
                      </a:ext>
                    </a:extLst>
                  </p:cNvPr>
                  <p:cNvCxnSpPr/>
                  <p:nvPr userDrawn="1"/>
                </p:nvCxnSpPr>
                <p:spPr>
                  <a:xfrm>
                    <a:off x="-3536469" y="736926"/>
                    <a:ext cx="82203" cy="0"/>
                  </a:xfrm>
                  <a:prstGeom prst="line">
                    <a:avLst/>
                  </a:prstGeom>
                  <a:noFill/>
                  <a:ln w="19050" cap="flat" cmpd="sng" algn="ctr">
                    <a:solidFill>
                      <a:srgbClr val="292929"/>
                    </a:solidFill>
                    <a:prstDash val="solid"/>
                  </a:ln>
                  <a:effectLst/>
                </p:spPr>
              </p:cxnSp>
            </p:grpSp>
            <p:grpSp>
              <p:nvGrpSpPr>
                <p:cNvPr id="147" name="Groep 146">
                  <a:extLst>
                    <a:ext uri="{FF2B5EF4-FFF2-40B4-BE49-F238E27FC236}">
                      <a16:creationId xmlns:a16="http://schemas.microsoft.com/office/drawing/2014/main" id="{526642B0-91F7-4769-96E3-53771BDC5752}"/>
                    </a:ext>
                  </a:extLst>
                </p:cNvPr>
                <p:cNvGrpSpPr/>
                <p:nvPr userDrawn="1"/>
              </p:nvGrpSpPr>
              <p:grpSpPr>
                <a:xfrm>
                  <a:off x="-3634047" y="735854"/>
                  <a:ext cx="88801" cy="72568"/>
                  <a:chOff x="-2091059" y="1395403"/>
                  <a:chExt cx="157316" cy="128558"/>
                </a:xfrm>
              </p:grpSpPr>
              <p:sp>
                <p:nvSpPr>
                  <p:cNvPr id="148" name="Rechthoek 147">
                    <a:extLst>
                      <a:ext uri="{FF2B5EF4-FFF2-40B4-BE49-F238E27FC236}">
                        <a16:creationId xmlns:a16="http://schemas.microsoft.com/office/drawing/2014/main" id="{92FA3DC5-CB7D-47AA-A1A1-463B9F7809E4}"/>
                      </a:ext>
                    </a:extLst>
                  </p:cNvPr>
                  <p:cNvSpPr/>
                  <p:nvPr userDrawn="1"/>
                </p:nvSpPr>
                <p:spPr>
                  <a:xfrm>
                    <a:off x="-2051585" y="1436824"/>
                    <a:ext cx="117842" cy="45718"/>
                  </a:xfrm>
                  <a:prstGeom prst="rect">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rgbClr val="211F26"/>
                      </a:solidFill>
                      <a:latin typeface="Calibri" panose="020F0502020204030204" pitchFamily="34" charset="0"/>
                      <a:cs typeface="Calibri" panose="020F0502020204030204" pitchFamily="34" charset="0"/>
                    </a:endParaRPr>
                  </a:p>
                </p:txBody>
              </p:sp>
              <p:sp>
                <p:nvSpPr>
                  <p:cNvPr id="149" name="Pijl: punthaak 148">
                    <a:extLst>
                      <a:ext uri="{FF2B5EF4-FFF2-40B4-BE49-F238E27FC236}">
                        <a16:creationId xmlns:a16="http://schemas.microsoft.com/office/drawing/2014/main" id="{7E5E44C0-E1E5-4A1E-ADA0-699BD07FB1D7}"/>
                      </a:ext>
                    </a:extLst>
                  </p:cNvPr>
                  <p:cNvSpPr/>
                  <p:nvPr userDrawn="1"/>
                </p:nvSpPr>
                <p:spPr>
                  <a:xfrm flipH="1">
                    <a:off x="-2091059" y="1395403"/>
                    <a:ext cx="128558" cy="128558"/>
                  </a:xfrm>
                  <a:prstGeom prst="chevron">
                    <a:avLst>
                      <a:gd name="adj" fmla="val 47962"/>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rgbClr val="211F26"/>
                      </a:solidFill>
                      <a:latin typeface="Calibri" panose="020F0502020204030204" pitchFamily="34" charset="0"/>
                      <a:cs typeface="Calibri" panose="020F0502020204030204" pitchFamily="34" charset="0"/>
                    </a:endParaRPr>
                  </a:p>
                </p:txBody>
              </p:sp>
            </p:grpSp>
          </p:grpSp>
        </p:grpSp>
        <p:grpSp>
          <p:nvGrpSpPr>
            <p:cNvPr id="106" name="Groep 105">
              <a:extLst>
                <a:ext uri="{FF2B5EF4-FFF2-40B4-BE49-F238E27FC236}">
                  <a16:creationId xmlns:a16="http://schemas.microsoft.com/office/drawing/2014/main" id="{A966E1F8-F6C7-47FB-BAC3-838955ED72BE}"/>
                </a:ext>
              </a:extLst>
            </p:cNvPr>
            <p:cNvGrpSpPr/>
            <p:nvPr userDrawn="1"/>
          </p:nvGrpSpPr>
          <p:grpSpPr>
            <a:xfrm>
              <a:off x="-2881745" y="701339"/>
              <a:ext cx="268738" cy="248381"/>
              <a:chOff x="-2721817" y="782525"/>
              <a:chExt cx="432805" cy="400021"/>
            </a:xfrm>
          </p:grpSpPr>
          <p:sp>
            <p:nvSpPr>
              <p:cNvPr id="133" name="Rechthoek 132">
                <a:extLst>
                  <a:ext uri="{FF2B5EF4-FFF2-40B4-BE49-F238E27FC236}">
                    <a16:creationId xmlns:a16="http://schemas.microsoft.com/office/drawing/2014/main" id="{F19C71BB-44E8-467B-938D-9A428F9B2398}"/>
                  </a:ext>
                </a:extLst>
              </p:cNvPr>
              <p:cNvSpPr/>
              <p:nvPr userDrawn="1"/>
            </p:nvSpPr>
            <p:spPr>
              <a:xfrm>
                <a:off x="-2721817" y="782525"/>
                <a:ext cx="432805" cy="400021"/>
              </a:xfrm>
              <a:prstGeom prst="rect">
                <a:avLst/>
              </a:prstGeom>
              <a:solidFill>
                <a:schemeClr val="bg1"/>
              </a:solidFill>
              <a:ln w="317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ctr"/>
                <a:endParaRPr lang="nl-NL" sz="1050" b="0" noProof="0">
                  <a:solidFill>
                    <a:srgbClr val="211F26"/>
                  </a:solidFill>
                  <a:latin typeface="Calibri" panose="020F0502020204030204" pitchFamily="34" charset="0"/>
                  <a:cs typeface="Calibri" panose="020F0502020204030204" pitchFamily="34" charset="0"/>
                </a:endParaRPr>
              </a:p>
            </p:txBody>
          </p:sp>
          <p:grpSp>
            <p:nvGrpSpPr>
              <p:cNvPr id="134" name="Groep 133">
                <a:extLst>
                  <a:ext uri="{FF2B5EF4-FFF2-40B4-BE49-F238E27FC236}">
                    <a16:creationId xmlns:a16="http://schemas.microsoft.com/office/drawing/2014/main" id="{2A5EB412-1AD7-4002-B62B-B6CD497B68C0}"/>
                  </a:ext>
                </a:extLst>
              </p:cNvPr>
              <p:cNvGrpSpPr/>
              <p:nvPr userDrawn="1"/>
            </p:nvGrpSpPr>
            <p:grpSpPr>
              <a:xfrm>
                <a:off x="-2652453" y="866772"/>
                <a:ext cx="294076" cy="231526"/>
                <a:chOff x="-3310843" y="700986"/>
                <a:chExt cx="182598" cy="143759"/>
              </a:xfrm>
            </p:grpSpPr>
            <p:grpSp>
              <p:nvGrpSpPr>
                <p:cNvPr id="135" name="Groep 134">
                  <a:extLst>
                    <a:ext uri="{FF2B5EF4-FFF2-40B4-BE49-F238E27FC236}">
                      <a16:creationId xmlns:a16="http://schemas.microsoft.com/office/drawing/2014/main" id="{FD0B12AD-A4EF-4366-965F-DF712A3AA3D8}"/>
                    </a:ext>
                  </a:extLst>
                </p:cNvPr>
                <p:cNvGrpSpPr/>
                <p:nvPr userDrawn="1"/>
              </p:nvGrpSpPr>
              <p:grpSpPr>
                <a:xfrm>
                  <a:off x="-3310843" y="700986"/>
                  <a:ext cx="182598" cy="143759"/>
                  <a:chOff x="-3310843" y="700986"/>
                  <a:chExt cx="182598" cy="143759"/>
                </a:xfrm>
              </p:grpSpPr>
              <p:cxnSp>
                <p:nvCxnSpPr>
                  <p:cNvPr id="139" name="Rechte verbindingslijn 138">
                    <a:extLst>
                      <a:ext uri="{FF2B5EF4-FFF2-40B4-BE49-F238E27FC236}">
                        <a16:creationId xmlns:a16="http://schemas.microsoft.com/office/drawing/2014/main" id="{A6B66FDC-B7D9-47FB-9BEB-1496C1F0EF81}"/>
                      </a:ext>
                    </a:extLst>
                  </p:cNvPr>
                  <p:cNvCxnSpPr/>
                  <p:nvPr userDrawn="1"/>
                </p:nvCxnSpPr>
                <p:spPr>
                  <a:xfrm>
                    <a:off x="-3310843" y="700986"/>
                    <a:ext cx="182598" cy="0"/>
                  </a:xfrm>
                  <a:prstGeom prst="line">
                    <a:avLst/>
                  </a:prstGeom>
                  <a:noFill/>
                  <a:ln w="19050" cap="flat" cmpd="sng" algn="ctr">
                    <a:solidFill>
                      <a:srgbClr val="292929"/>
                    </a:solidFill>
                    <a:prstDash val="solid"/>
                  </a:ln>
                  <a:effectLst/>
                </p:spPr>
              </p:cxnSp>
              <p:cxnSp>
                <p:nvCxnSpPr>
                  <p:cNvPr id="140" name="Rechte verbindingslijn 139">
                    <a:extLst>
                      <a:ext uri="{FF2B5EF4-FFF2-40B4-BE49-F238E27FC236}">
                        <a16:creationId xmlns:a16="http://schemas.microsoft.com/office/drawing/2014/main" id="{507349B6-B539-4219-A7CC-61C10C16DD38}"/>
                      </a:ext>
                    </a:extLst>
                  </p:cNvPr>
                  <p:cNvCxnSpPr/>
                  <p:nvPr userDrawn="1"/>
                </p:nvCxnSpPr>
                <p:spPr>
                  <a:xfrm>
                    <a:off x="-3310843" y="844745"/>
                    <a:ext cx="182598" cy="0"/>
                  </a:xfrm>
                  <a:prstGeom prst="line">
                    <a:avLst/>
                  </a:prstGeom>
                  <a:noFill/>
                  <a:ln w="19050" cap="flat" cmpd="sng" algn="ctr">
                    <a:solidFill>
                      <a:srgbClr val="292929"/>
                    </a:solidFill>
                    <a:prstDash val="solid"/>
                  </a:ln>
                  <a:effectLst/>
                </p:spPr>
              </p:cxnSp>
              <p:cxnSp>
                <p:nvCxnSpPr>
                  <p:cNvPr id="141" name="Rechte verbindingslijn 140">
                    <a:extLst>
                      <a:ext uri="{FF2B5EF4-FFF2-40B4-BE49-F238E27FC236}">
                        <a16:creationId xmlns:a16="http://schemas.microsoft.com/office/drawing/2014/main" id="{3F05C7CA-97E6-42C2-85A6-7DE16AFA7489}"/>
                      </a:ext>
                    </a:extLst>
                  </p:cNvPr>
                  <p:cNvCxnSpPr/>
                  <p:nvPr userDrawn="1"/>
                </p:nvCxnSpPr>
                <p:spPr>
                  <a:xfrm>
                    <a:off x="-3213196" y="808806"/>
                    <a:ext cx="82203" cy="0"/>
                  </a:xfrm>
                  <a:prstGeom prst="line">
                    <a:avLst/>
                  </a:prstGeom>
                  <a:noFill/>
                  <a:ln w="19050" cap="flat" cmpd="sng" algn="ctr">
                    <a:solidFill>
                      <a:srgbClr val="292929"/>
                    </a:solidFill>
                    <a:prstDash val="solid"/>
                  </a:ln>
                  <a:effectLst/>
                </p:spPr>
              </p:cxnSp>
              <p:cxnSp>
                <p:nvCxnSpPr>
                  <p:cNvPr id="142" name="Rechte verbindingslijn 141">
                    <a:extLst>
                      <a:ext uri="{FF2B5EF4-FFF2-40B4-BE49-F238E27FC236}">
                        <a16:creationId xmlns:a16="http://schemas.microsoft.com/office/drawing/2014/main" id="{EC169988-B295-4D42-B7E4-DDEF664BF52B}"/>
                      </a:ext>
                    </a:extLst>
                  </p:cNvPr>
                  <p:cNvCxnSpPr/>
                  <p:nvPr userDrawn="1"/>
                </p:nvCxnSpPr>
                <p:spPr>
                  <a:xfrm>
                    <a:off x="-3213196" y="772866"/>
                    <a:ext cx="82203" cy="0"/>
                  </a:xfrm>
                  <a:prstGeom prst="line">
                    <a:avLst/>
                  </a:prstGeom>
                  <a:noFill/>
                  <a:ln w="19050" cap="flat" cmpd="sng" algn="ctr">
                    <a:solidFill>
                      <a:srgbClr val="292929"/>
                    </a:solidFill>
                    <a:prstDash val="solid"/>
                  </a:ln>
                  <a:effectLst/>
                </p:spPr>
              </p:cxnSp>
              <p:cxnSp>
                <p:nvCxnSpPr>
                  <p:cNvPr id="143" name="Rechte verbindingslijn 142">
                    <a:extLst>
                      <a:ext uri="{FF2B5EF4-FFF2-40B4-BE49-F238E27FC236}">
                        <a16:creationId xmlns:a16="http://schemas.microsoft.com/office/drawing/2014/main" id="{4B8B7A3E-C3F1-48D6-B28D-F18A9A8A6644}"/>
                      </a:ext>
                    </a:extLst>
                  </p:cNvPr>
                  <p:cNvCxnSpPr/>
                  <p:nvPr userDrawn="1"/>
                </p:nvCxnSpPr>
                <p:spPr>
                  <a:xfrm>
                    <a:off x="-3213196" y="736926"/>
                    <a:ext cx="82203" cy="0"/>
                  </a:xfrm>
                  <a:prstGeom prst="line">
                    <a:avLst/>
                  </a:prstGeom>
                  <a:noFill/>
                  <a:ln w="19050" cap="flat" cmpd="sng" algn="ctr">
                    <a:solidFill>
                      <a:srgbClr val="292929"/>
                    </a:solidFill>
                    <a:prstDash val="solid"/>
                  </a:ln>
                  <a:effectLst/>
                </p:spPr>
              </p:cxnSp>
            </p:grpSp>
            <p:grpSp>
              <p:nvGrpSpPr>
                <p:cNvPr id="136" name="Groep 135">
                  <a:extLst>
                    <a:ext uri="{FF2B5EF4-FFF2-40B4-BE49-F238E27FC236}">
                      <a16:creationId xmlns:a16="http://schemas.microsoft.com/office/drawing/2014/main" id="{89669EDF-A09E-4EC4-8ACA-09E2011BD63A}"/>
                    </a:ext>
                  </a:extLst>
                </p:cNvPr>
                <p:cNvGrpSpPr/>
                <p:nvPr userDrawn="1"/>
              </p:nvGrpSpPr>
              <p:grpSpPr>
                <a:xfrm flipH="1">
                  <a:off x="-3310774" y="735854"/>
                  <a:ext cx="88801" cy="72568"/>
                  <a:chOff x="-2091059" y="1395403"/>
                  <a:chExt cx="157316" cy="128558"/>
                </a:xfrm>
              </p:grpSpPr>
              <p:sp>
                <p:nvSpPr>
                  <p:cNvPr id="137" name="Rechthoek 136">
                    <a:extLst>
                      <a:ext uri="{FF2B5EF4-FFF2-40B4-BE49-F238E27FC236}">
                        <a16:creationId xmlns:a16="http://schemas.microsoft.com/office/drawing/2014/main" id="{92406AAD-ACCE-4150-A7C0-02D20B9BBD37}"/>
                      </a:ext>
                    </a:extLst>
                  </p:cNvPr>
                  <p:cNvSpPr/>
                  <p:nvPr userDrawn="1"/>
                </p:nvSpPr>
                <p:spPr>
                  <a:xfrm>
                    <a:off x="-2051585" y="1436824"/>
                    <a:ext cx="117842" cy="45718"/>
                  </a:xfrm>
                  <a:prstGeom prst="rect">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rgbClr val="211F26"/>
                      </a:solidFill>
                      <a:latin typeface="Calibri" panose="020F0502020204030204" pitchFamily="34" charset="0"/>
                      <a:cs typeface="Calibri" panose="020F0502020204030204" pitchFamily="34" charset="0"/>
                    </a:endParaRPr>
                  </a:p>
                </p:txBody>
              </p:sp>
              <p:sp>
                <p:nvSpPr>
                  <p:cNvPr id="138" name="Pijl: punthaak 137">
                    <a:extLst>
                      <a:ext uri="{FF2B5EF4-FFF2-40B4-BE49-F238E27FC236}">
                        <a16:creationId xmlns:a16="http://schemas.microsoft.com/office/drawing/2014/main" id="{79928A8B-FDD6-4520-BC70-679DABCF37C8}"/>
                      </a:ext>
                    </a:extLst>
                  </p:cNvPr>
                  <p:cNvSpPr/>
                  <p:nvPr userDrawn="1"/>
                </p:nvSpPr>
                <p:spPr>
                  <a:xfrm flipH="1">
                    <a:off x="-2091059" y="1395403"/>
                    <a:ext cx="128558" cy="128558"/>
                  </a:xfrm>
                  <a:prstGeom prst="chevron">
                    <a:avLst>
                      <a:gd name="adj" fmla="val 47962"/>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rgbClr val="211F26"/>
                      </a:solidFill>
                      <a:latin typeface="Calibri" panose="020F0502020204030204" pitchFamily="34" charset="0"/>
                      <a:cs typeface="Calibri" panose="020F0502020204030204" pitchFamily="34" charset="0"/>
                    </a:endParaRPr>
                  </a:p>
                </p:txBody>
              </p:sp>
            </p:grpSp>
          </p:grpSp>
        </p:grpSp>
        <p:sp>
          <p:nvSpPr>
            <p:cNvPr id="107" name="Rechthoek 106">
              <a:extLst>
                <a:ext uri="{FF2B5EF4-FFF2-40B4-BE49-F238E27FC236}">
                  <a16:creationId xmlns:a16="http://schemas.microsoft.com/office/drawing/2014/main" id="{629A9652-A77B-491A-A6C8-6312E27EA1C8}"/>
                </a:ext>
              </a:extLst>
            </p:cNvPr>
            <p:cNvSpPr/>
            <p:nvPr userDrawn="1"/>
          </p:nvSpPr>
          <p:spPr>
            <a:xfrm>
              <a:off x="-2524885" y="444350"/>
              <a:ext cx="2052000" cy="148810"/>
            </a:xfrm>
            <a:prstGeom prst="rect">
              <a:avLst/>
            </a:prstGeom>
            <a:noFill/>
            <a:ln w="25400" cap="flat" cmpd="sng" algn="ctr">
              <a:noFill/>
              <a:prstDash val="solid"/>
            </a:ln>
            <a:effectLst/>
          </p:spPr>
          <p:txBody>
            <a:bodyPr lIns="0" tIns="0" rIns="0" bIns="0" rtlCol="0" anchor="ctr"/>
            <a:lstStyle/>
            <a:p>
              <a:pPr marL="0" marR="0" lvl="0" indent="0" defTabSz="914400" eaLnBrk="1" fontAlgn="auto" latinLnBrk="0" hangingPunct="1">
                <a:lnSpc>
                  <a:spcPct val="90000"/>
                </a:lnSpc>
                <a:spcBef>
                  <a:spcPts val="600"/>
                </a:spcBef>
                <a:spcAft>
                  <a:spcPts val="600"/>
                </a:spcAft>
                <a:buClrTx/>
                <a:buSzTx/>
                <a:buFontTx/>
                <a:buNone/>
                <a:tabLst/>
                <a:defRPr/>
              </a:pPr>
              <a:r>
                <a:rPr kumimoji="0" lang="nl-NL" sz="1200" b="0" i="0" u="none" strike="noStrike" kern="0" cap="none" spc="0" normalizeH="0" baseline="0" noProof="0">
                  <a:ln>
                    <a:noFill/>
                  </a:ln>
                  <a:solidFill>
                    <a:srgbClr val="211F26"/>
                  </a:solidFill>
                  <a:effectLst/>
                  <a:uLnTx/>
                  <a:uFillTx/>
                  <a:latin typeface="Calibri" panose="020F0502020204030204" pitchFamily="34" charset="0"/>
                  <a:cs typeface="Calibri" panose="020F0502020204030204" pitchFamily="34" charset="0"/>
                </a:rPr>
                <a:t>Inspringniveau verkleinen</a:t>
              </a:r>
            </a:p>
          </p:txBody>
        </p:sp>
        <p:sp>
          <p:nvSpPr>
            <p:cNvPr id="108" name="Rechthoek 107">
              <a:extLst>
                <a:ext uri="{FF2B5EF4-FFF2-40B4-BE49-F238E27FC236}">
                  <a16:creationId xmlns:a16="http://schemas.microsoft.com/office/drawing/2014/main" id="{133DB2FA-E35F-4B01-A40C-CBC9583F710E}"/>
                </a:ext>
              </a:extLst>
            </p:cNvPr>
            <p:cNvSpPr/>
            <p:nvPr userDrawn="1"/>
          </p:nvSpPr>
          <p:spPr>
            <a:xfrm>
              <a:off x="-2524885" y="751733"/>
              <a:ext cx="2052000" cy="140063"/>
            </a:xfrm>
            <a:prstGeom prst="rect">
              <a:avLst/>
            </a:prstGeom>
            <a:noFill/>
            <a:ln w="25400" cap="flat" cmpd="sng" algn="ctr">
              <a:noFill/>
              <a:prstDash val="solid"/>
            </a:ln>
            <a:effectLst/>
          </p:spPr>
          <p:txBody>
            <a:bodyPr lIns="0" tIns="0" rIns="0" bIns="0" rtlCol="0" anchor="ctr"/>
            <a:lstStyle/>
            <a:p>
              <a:pPr marL="0" marR="0" lvl="0" indent="0" defTabSz="914400" eaLnBrk="1" fontAlgn="auto" latinLnBrk="0" hangingPunct="1">
                <a:lnSpc>
                  <a:spcPct val="90000"/>
                </a:lnSpc>
                <a:spcBef>
                  <a:spcPts val="600"/>
                </a:spcBef>
                <a:spcAft>
                  <a:spcPts val="600"/>
                </a:spcAft>
                <a:buClrTx/>
                <a:buSzTx/>
                <a:buFontTx/>
                <a:buNone/>
                <a:tabLst/>
                <a:defRPr/>
              </a:pPr>
              <a:r>
                <a:rPr kumimoji="0" lang="nl-NL" sz="1200" b="0" i="0" u="none" strike="noStrike" kern="0" cap="none" spc="0" normalizeH="0" baseline="0" noProof="0">
                  <a:ln>
                    <a:noFill/>
                  </a:ln>
                  <a:solidFill>
                    <a:srgbClr val="211F26"/>
                  </a:solidFill>
                  <a:effectLst/>
                  <a:uLnTx/>
                  <a:uFillTx/>
                  <a:latin typeface="Calibri" panose="020F0502020204030204" pitchFamily="34" charset="0"/>
                  <a:cs typeface="Calibri" panose="020F0502020204030204" pitchFamily="34" charset="0"/>
                </a:rPr>
                <a:t>Inspringniveau vergroten</a:t>
              </a:r>
            </a:p>
          </p:txBody>
        </p:sp>
        <p:sp>
          <p:nvSpPr>
            <p:cNvPr id="118" name="Rechthoek 117">
              <a:extLst>
                <a:ext uri="{FF2B5EF4-FFF2-40B4-BE49-F238E27FC236}">
                  <a16:creationId xmlns:a16="http://schemas.microsoft.com/office/drawing/2014/main" id="{6B9C56C4-D29E-4224-BF20-49D9000384E4}"/>
                </a:ext>
              </a:extLst>
            </p:cNvPr>
            <p:cNvSpPr/>
            <p:nvPr userDrawn="1"/>
          </p:nvSpPr>
          <p:spPr>
            <a:xfrm>
              <a:off x="-3568057" y="1100088"/>
              <a:ext cx="3194764" cy="467013"/>
            </a:xfrm>
            <a:prstGeom prst="rect">
              <a:avLst/>
            </a:prstGeom>
            <a:noFill/>
            <a:ln w="25400" cap="flat" cmpd="sng" algn="ctr">
              <a:noFill/>
              <a:prstDash val="solid"/>
            </a:ln>
            <a:effectLst/>
          </p:spPr>
          <p:txBody>
            <a:bodyPr lIns="0" tIns="0" rIns="0" bIns="0" rtlCol="0" anchor="t"/>
            <a:lstStyle/>
            <a:p>
              <a:pPr marL="0" marR="0" lvl="0" indent="0" defTabSz="914400" eaLnBrk="1" fontAlgn="auto" latinLnBrk="0" hangingPunct="1">
                <a:lnSpc>
                  <a:spcPct val="90000"/>
                </a:lnSpc>
                <a:spcBef>
                  <a:spcPts val="600"/>
                </a:spcBef>
                <a:spcAft>
                  <a:spcPts val="600"/>
                </a:spcAft>
                <a:buClrTx/>
                <a:buSzTx/>
                <a:buFontTx/>
                <a:buNone/>
                <a:tabLst/>
                <a:defRPr/>
              </a:pPr>
              <a:r>
                <a:rPr kumimoji="0" lang="nl-NL" sz="1200" b="0" i="0" u="none" strike="noStrike" kern="0" cap="none" spc="0" normalizeH="0" baseline="0" noProof="0">
                  <a:ln>
                    <a:noFill/>
                  </a:ln>
                  <a:solidFill>
                    <a:srgbClr val="211F26"/>
                  </a:solidFill>
                  <a:effectLst/>
                  <a:uLnTx/>
                  <a:uFillTx/>
                  <a:latin typeface="Calibri" panose="020F0502020204030204" pitchFamily="34" charset="0"/>
                  <a:cs typeface="Calibri" panose="020F0502020204030204" pitchFamily="34" charset="0"/>
                </a:rPr>
                <a:t>Gebruik, in de tab </a:t>
              </a:r>
              <a:r>
                <a:rPr kumimoji="0" lang="nl-NL" sz="1200" b="1" i="0" u="none" strike="noStrike" kern="0" cap="none" spc="0" normalizeH="0" baseline="0" noProof="0">
                  <a:ln>
                    <a:noFill/>
                  </a:ln>
                  <a:solidFill>
                    <a:srgbClr val="211F26"/>
                  </a:solidFill>
                  <a:effectLst/>
                  <a:uLnTx/>
                  <a:uFillTx/>
                  <a:latin typeface="Calibri" panose="020F0502020204030204" pitchFamily="34" charset="0"/>
                  <a:cs typeface="Calibri" panose="020F0502020204030204" pitchFamily="34" charset="0"/>
                </a:rPr>
                <a:t>‘Start’</a:t>
              </a:r>
              <a:r>
                <a:rPr kumimoji="0" lang="nl-NL" sz="1200" b="0" i="0" u="none" strike="noStrike" kern="0" cap="none" spc="0" normalizeH="0" baseline="0" noProof="0">
                  <a:ln>
                    <a:noFill/>
                  </a:ln>
                  <a:solidFill>
                    <a:srgbClr val="211F26"/>
                  </a:solidFill>
                  <a:effectLst/>
                  <a:uLnTx/>
                  <a:uFillTx/>
                  <a:latin typeface="Calibri" panose="020F0502020204030204" pitchFamily="34" charset="0"/>
                  <a:cs typeface="Calibri" panose="020F0502020204030204" pitchFamily="34" charset="0"/>
                </a:rPr>
                <a:t>, de </a:t>
              </a:r>
              <a:r>
                <a:rPr kumimoji="0" lang="nl-NL" sz="1200" b="1" i="0" u="none" strike="noStrike" kern="0" cap="none" spc="0" normalizeH="0" baseline="0" noProof="0">
                  <a:ln>
                    <a:noFill/>
                  </a:ln>
                  <a:solidFill>
                    <a:srgbClr val="211F26"/>
                  </a:solidFill>
                  <a:effectLst/>
                  <a:uLnTx/>
                  <a:uFillTx/>
                  <a:latin typeface="Calibri" panose="020F0502020204030204" pitchFamily="34" charset="0"/>
                  <a:cs typeface="Calibri" panose="020F0502020204030204" pitchFamily="34" charset="0"/>
                </a:rPr>
                <a:t>lijstniveau knoppen</a:t>
              </a:r>
              <a:r>
                <a:rPr kumimoji="0" lang="nl-NL" sz="1200" b="0" i="0" u="none" strike="noStrike" kern="0" cap="none" spc="0" normalizeH="0" baseline="0" noProof="0">
                  <a:ln>
                    <a:noFill/>
                  </a:ln>
                  <a:solidFill>
                    <a:srgbClr val="211F26"/>
                  </a:solidFill>
                  <a:effectLst/>
                  <a:uLnTx/>
                  <a:uFillTx/>
                  <a:latin typeface="Calibri" panose="020F0502020204030204" pitchFamily="34" charset="0"/>
                  <a:cs typeface="Calibri" panose="020F0502020204030204" pitchFamily="34" charset="0"/>
                </a:rPr>
                <a:t>, zoals hierboven aangegeven, om een inspring-niveau te vergroten of verkleinen.</a:t>
              </a:r>
            </a:p>
          </p:txBody>
        </p:sp>
        <p:sp>
          <p:nvSpPr>
            <p:cNvPr id="119" name="Rechthoek 118">
              <a:extLst>
                <a:ext uri="{FF2B5EF4-FFF2-40B4-BE49-F238E27FC236}">
                  <a16:creationId xmlns:a16="http://schemas.microsoft.com/office/drawing/2014/main" id="{82133082-3FD4-429C-B385-2EE498CDD137}"/>
                </a:ext>
              </a:extLst>
            </p:cNvPr>
            <p:cNvSpPr/>
            <p:nvPr userDrawn="1"/>
          </p:nvSpPr>
          <p:spPr>
            <a:xfrm>
              <a:off x="-3568057" y="0"/>
              <a:ext cx="3194764" cy="252000"/>
            </a:xfrm>
            <a:prstGeom prst="rect">
              <a:avLst/>
            </a:prstGeom>
            <a:solidFill>
              <a:srgbClr val="211F2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108000" rIns="108000" bIns="108000" numCol="1" spcCol="0" rtlCol="0" fromWordArt="0" anchor="ctr" anchorCtr="0" forceAA="0" compatLnSpc="1">
              <a:prstTxWarp prst="textNoShape">
                <a:avLst/>
              </a:prstTxWarp>
              <a:noAutofit/>
            </a:bodyPr>
            <a:lstStyle/>
            <a:p>
              <a:pPr algn="l">
                <a:lnSpc>
                  <a:spcPct val="90000"/>
                </a:lnSpc>
                <a:spcBef>
                  <a:spcPts val="600"/>
                </a:spcBef>
                <a:spcAft>
                  <a:spcPts val="600"/>
                </a:spcAft>
              </a:pPr>
              <a:r>
                <a:rPr lang="nl-NL" sz="1400" b="1" cap="all" baseline="0">
                  <a:solidFill>
                    <a:schemeClr val="bg1"/>
                  </a:solidFill>
                  <a:latin typeface="Calibri" panose="020F0502020204030204" pitchFamily="34" charset="0"/>
                  <a:cs typeface="Calibri" panose="020F0502020204030204" pitchFamily="34" charset="0"/>
                </a:rPr>
                <a:t>Lijstniveaus gebruiken</a:t>
              </a:r>
            </a:p>
          </p:txBody>
        </p:sp>
        <p:grpSp>
          <p:nvGrpSpPr>
            <p:cNvPr id="130" name="Groep 129">
              <a:extLst>
                <a:ext uri="{FF2B5EF4-FFF2-40B4-BE49-F238E27FC236}">
                  <a16:creationId xmlns:a16="http://schemas.microsoft.com/office/drawing/2014/main" id="{242249C6-F612-46C4-83CD-38E7976F433C}"/>
                </a:ext>
              </a:extLst>
            </p:cNvPr>
            <p:cNvGrpSpPr/>
            <p:nvPr userDrawn="1"/>
          </p:nvGrpSpPr>
          <p:grpSpPr>
            <a:xfrm>
              <a:off x="-640848" y="5954564"/>
              <a:ext cx="267555" cy="267555"/>
              <a:chOff x="7881599" y="90188"/>
              <a:chExt cx="388279" cy="388279"/>
            </a:xfrm>
          </p:grpSpPr>
          <p:sp>
            <p:nvSpPr>
              <p:cNvPr id="131" name="Ovaal 130">
                <a:extLst>
                  <a:ext uri="{FF2B5EF4-FFF2-40B4-BE49-F238E27FC236}">
                    <a16:creationId xmlns:a16="http://schemas.microsoft.com/office/drawing/2014/main" id="{2321DC0C-40BB-4AC0-B161-0FBC5D5710B0}"/>
                  </a:ext>
                </a:extLst>
              </p:cNvPr>
              <p:cNvSpPr/>
              <p:nvPr userDrawn="1"/>
            </p:nvSpPr>
            <p:spPr>
              <a:xfrm>
                <a:off x="7908243" y="116832"/>
                <a:ext cx="334990" cy="33499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180000" rIns="180000" bIns="180000" numCol="1" spcCol="0" rtlCol="0" fromWordArt="0" anchor="ctr" anchorCtr="0" forceAA="0" compatLnSpc="1">
                <a:prstTxWarp prst="textNoShape">
                  <a:avLst/>
                </a:prstTxWarp>
                <a:noAutofit/>
              </a:bodyPr>
              <a:lstStyle/>
              <a:p>
                <a:pPr algn="ctr">
                  <a:lnSpc>
                    <a:spcPct val="90000"/>
                  </a:lnSpc>
                  <a:spcBef>
                    <a:spcPts val="600"/>
                  </a:spcBef>
                  <a:spcAft>
                    <a:spcPts val="600"/>
                  </a:spcAft>
                </a:pPr>
                <a:endParaRPr lang="nl-NL" sz="1800" cap="all" baseline="0" err="1">
                  <a:solidFill>
                    <a:srgbClr val="211F26"/>
                  </a:solidFill>
                  <a:latin typeface="Calibri" panose="020F0502020204030204" pitchFamily="34" charset="0"/>
                  <a:cs typeface="Calibri" panose="020F0502020204030204" pitchFamily="34" charset="0"/>
                </a:endParaRPr>
              </a:p>
            </p:txBody>
          </p:sp>
          <p:sp>
            <p:nvSpPr>
              <p:cNvPr id="132" name="Graphic 163" descr="Informatie">
                <a:extLst>
                  <a:ext uri="{FF2B5EF4-FFF2-40B4-BE49-F238E27FC236}">
                    <a16:creationId xmlns:a16="http://schemas.microsoft.com/office/drawing/2014/main" id="{90777369-976D-4962-A956-A9FA408D82BC}"/>
                  </a:ext>
                </a:extLst>
              </p:cNvPr>
              <p:cNvSpPr/>
              <p:nvPr/>
            </p:nvSpPr>
            <p:spPr>
              <a:xfrm>
                <a:off x="7881599" y="90188"/>
                <a:ext cx="388279" cy="388279"/>
              </a:xfrm>
              <a:custGeom>
                <a:avLst/>
                <a:gdLst>
                  <a:gd name="connsiteX0" fmla="*/ 145860 w 291719"/>
                  <a:gd name="connsiteY0" fmla="*/ 0 h 291719"/>
                  <a:gd name="connsiteX1" fmla="*/ 0 w 291719"/>
                  <a:gd name="connsiteY1" fmla="*/ 145860 h 291719"/>
                  <a:gd name="connsiteX2" fmla="*/ 145860 w 291719"/>
                  <a:gd name="connsiteY2" fmla="*/ 291720 h 291719"/>
                  <a:gd name="connsiteX3" fmla="*/ 291720 w 291719"/>
                  <a:gd name="connsiteY3" fmla="*/ 145860 h 291719"/>
                  <a:gd name="connsiteX4" fmla="*/ 145860 w 291719"/>
                  <a:gd name="connsiteY4" fmla="*/ 0 h 291719"/>
                  <a:gd name="connsiteX5" fmla="*/ 138183 w 291719"/>
                  <a:gd name="connsiteY5" fmla="*/ 38384 h 291719"/>
                  <a:gd name="connsiteX6" fmla="*/ 157375 w 291719"/>
                  <a:gd name="connsiteY6" fmla="*/ 57576 h 291719"/>
                  <a:gd name="connsiteX7" fmla="*/ 138183 w 291719"/>
                  <a:gd name="connsiteY7" fmla="*/ 76768 h 291719"/>
                  <a:gd name="connsiteX8" fmla="*/ 118991 w 291719"/>
                  <a:gd name="connsiteY8" fmla="*/ 57576 h 291719"/>
                  <a:gd name="connsiteX9" fmla="*/ 138183 w 291719"/>
                  <a:gd name="connsiteY9" fmla="*/ 38384 h 291719"/>
                  <a:gd name="connsiteX10" fmla="*/ 184244 w 291719"/>
                  <a:gd name="connsiteY10" fmla="*/ 253336 h 291719"/>
                  <a:gd name="connsiteX11" fmla="*/ 107476 w 291719"/>
                  <a:gd name="connsiteY11" fmla="*/ 253336 h 291719"/>
                  <a:gd name="connsiteX12" fmla="*/ 107476 w 291719"/>
                  <a:gd name="connsiteY12" fmla="*/ 230305 h 291719"/>
                  <a:gd name="connsiteX13" fmla="*/ 134345 w 291719"/>
                  <a:gd name="connsiteY13" fmla="*/ 230305 h 291719"/>
                  <a:gd name="connsiteX14" fmla="*/ 134345 w 291719"/>
                  <a:gd name="connsiteY14" fmla="*/ 115153 h 291719"/>
                  <a:gd name="connsiteX15" fmla="*/ 111314 w 291719"/>
                  <a:gd name="connsiteY15" fmla="*/ 115153 h 291719"/>
                  <a:gd name="connsiteX16" fmla="*/ 111314 w 291719"/>
                  <a:gd name="connsiteY16" fmla="*/ 92122 h 291719"/>
                  <a:gd name="connsiteX17" fmla="*/ 157375 w 291719"/>
                  <a:gd name="connsiteY17" fmla="*/ 92122 h 291719"/>
                  <a:gd name="connsiteX18" fmla="*/ 157375 w 291719"/>
                  <a:gd name="connsiteY18" fmla="*/ 115153 h 291719"/>
                  <a:gd name="connsiteX19" fmla="*/ 157375 w 291719"/>
                  <a:gd name="connsiteY19" fmla="*/ 230305 h 291719"/>
                  <a:gd name="connsiteX20" fmla="*/ 184244 w 291719"/>
                  <a:gd name="connsiteY20" fmla="*/ 230305 h 291719"/>
                  <a:gd name="connsiteX21" fmla="*/ 184244 w 291719"/>
                  <a:gd name="connsiteY21" fmla="*/ 253336 h 2917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91719" h="291719">
                    <a:moveTo>
                      <a:pt x="145860" y="0"/>
                    </a:moveTo>
                    <a:cubicBezTo>
                      <a:pt x="65253" y="0"/>
                      <a:pt x="0" y="65253"/>
                      <a:pt x="0" y="145860"/>
                    </a:cubicBezTo>
                    <a:cubicBezTo>
                      <a:pt x="0" y="226467"/>
                      <a:pt x="65253" y="291720"/>
                      <a:pt x="145860" y="291720"/>
                    </a:cubicBezTo>
                    <a:cubicBezTo>
                      <a:pt x="226467" y="291720"/>
                      <a:pt x="291720" y="226467"/>
                      <a:pt x="291720" y="145860"/>
                    </a:cubicBezTo>
                    <a:cubicBezTo>
                      <a:pt x="291720" y="65253"/>
                      <a:pt x="226467" y="0"/>
                      <a:pt x="145860" y="0"/>
                    </a:cubicBezTo>
                    <a:close/>
                    <a:moveTo>
                      <a:pt x="138183" y="38384"/>
                    </a:moveTo>
                    <a:cubicBezTo>
                      <a:pt x="148931" y="38384"/>
                      <a:pt x="157375" y="46829"/>
                      <a:pt x="157375" y="57576"/>
                    </a:cubicBezTo>
                    <a:cubicBezTo>
                      <a:pt x="157375" y="68324"/>
                      <a:pt x="148931" y="76768"/>
                      <a:pt x="138183" y="76768"/>
                    </a:cubicBezTo>
                    <a:cubicBezTo>
                      <a:pt x="127435" y="76768"/>
                      <a:pt x="118991" y="68324"/>
                      <a:pt x="118991" y="57576"/>
                    </a:cubicBezTo>
                    <a:cubicBezTo>
                      <a:pt x="118991" y="46829"/>
                      <a:pt x="127435" y="38384"/>
                      <a:pt x="138183" y="38384"/>
                    </a:cubicBezTo>
                    <a:close/>
                    <a:moveTo>
                      <a:pt x="184244" y="253336"/>
                    </a:moveTo>
                    <a:lnTo>
                      <a:pt x="107476" y="253336"/>
                    </a:lnTo>
                    <a:lnTo>
                      <a:pt x="107476" y="230305"/>
                    </a:lnTo>
                    <a:lnTo>
                      <a:pt x="134345" y="230305"/>
                    </a:lnTo>
                    <a:lnTo>
                      <a:pt x="134345" y="115153"/>
                    </a:lnTo>
                    <a:lnTo>
                      <a:pt x="111314" y="115153"/>
                    </a:lnTo>
                    <a:lnTo>
                      <a:pt x="111314" y="92122"/>
                    </a:lnTo>
                    <a:lnTo>
                      <a:pt x="157375" y="92122"/>
                    </a:lnTo>
                    <a:lnTo>
                      <a:pt x="157375" y="115153"/>
                    </a:lnTo>
                    <a:lnTo>
                      <a:pt x="157375" y="230305"/>
                    </a:lnTo>
                    <a:lnTo>
                      <a:pt x="184244" y="230305"/>
                    </a:lnTo>
                    <a:lnTo>
                      <a:pt x="184244" y="253336"/>
                    </a:lnTo>
                    <a:close/>
                  </a:path>
                </a:pathLst>
              </a:custGeom>
              <a:solidFill>
                <a:schemeClr val="tx1"/>
              </a:solidFill>
              <a:ln w="3770" cap="flat">
                <a:noFill/>
                <a:prstDash val="solid"/>
                <a:miter/>
              </a:ln>
            </p:spPr>
            <p:txBody>
              <a:bodyPr rtlCol="0" anchor="ctr"/>
              <a:lstStyle/>
              <a:p>
                <a:endParaRPr lang="nl-NL" sz="2000">
                  <a:solidFill>
                    <a:srgbClr val="211F26"/>
                  </a:solidFill>
                  <a:latin typeface="Calibri" panose="020F0502020204030204" pitchFamily="34" charset="0"/>
                  <a:cs typeface="Calibri" panose="020F0502020204030204" pitchFamily="34" charset="0"/>
                </a:endParaRPr>
              </a:p>
            </p:txBody>
          </p:sp>
        </p:grpSp>
        <p:grpSp>
          <p:nvGrpSpPr>
            <p:cNvPr id="190" name="Groep 189">
              <a:extLst>
                <a:ext uri="{FF2B5EF4-FFF2-40B4-BE49-F238E27FC236}">
                  <a16:creationId xmlns:a16="http://schemas.microsoft.com/office/drawing/2014/main" id="{2B10FA19-9B5C-4871-8461-FDBE4A115905}"/>
                </a:ext>
              </a:extLst>
            </p:cNvPr>
            <p:cNvGrpSpPr/>
            <p:nvPr userDrawn="1"/>
          </p:nvGrpSpPr>
          <p:grpSpPr>
            <a:xfrm>
              <a:off x="-3569165" y="1909857"/>
              <a:ext cx="3195872" cy="3742479"/>
              <a:chOff x="-3569165" y="1742767"/>
              <a:chExt cx="3195872" cy="3742479"/>
            </a:xfrm>
          </p:grpSpPr>
          <p:sp>
            <p:nvSpPr>
              <p:cNvPr id="100" name="Ovaal 99">
                <a:extLst>
                  <a:ext uri="{FF2B5EF4-FFF2-40B4-BE49-F238E27FC236}">
                    <a16:creationId xmlns:a16="http://schemas.microsoft.com/office/drawing/2014/main" id="{DF2436C1-C47A-49D6-9506-36846ED664FA}"/>
                  </a:ext>
                </a:extLst>
              </p:cNvPr>
              <p:cNvSpPr/>
              <p:nvPr userDrawn="1"/>
            </p:nvSpPr>
            <p:spPr>
              <a:xfrm>
                <a:off x="-3569165" y="1742767"/>
                <a:ext cx="260914" cy="259683"/>
              </a:xfrm>
              <a:prstGeom prst="ellipse">
                <a:avLst/>
              </a:prstGeom>
              <a:solidFill>
                <a:srgbClr val="211F26"/>
              </a:solidFill>
              <a:ln w="25400" cap="flat" cmpd="sng" algn="ctr">
                <a:noFill/>
                <a:prstDash val="solid"/>
              </a:ln>
              <a:effectLst/>
            </p:spPr>
            <p:txBody>
              <a:bodyPr rtlCol="0" anchor="ctr"/>
              <a:lstStyle/>
              <a:p>
                <a:pPr marR="0" lvl="0" indent="0" algn="ctr" fontAlgn="auto">
                  <a:lnSpc>
                    <a:spcPct val="100000"/>
                  </a:lnSpc>
                  <a:spcBef>
                    <a:spcPts val="0"/>
                  </a:spcBef>
                  <a:spcAft>
                    <a:spcPts val="0"/>
                  </a:spcAft>
                  <a:buClrTx/>
                  <a:buSzTx/>
                  <a:buFontTx/>
                  <a:buNone/>
                  <a:tabLst/>
                </a:pPr>
                <a:r>
                  <a:rPr kumimoji="0" lang="nl-NL" sz="1200" b="1" i="0" u="none" strike="noStrike" kern="0" cap="none" spc="0" normalizeH="0" baseline="0" noProof="0">
                    <a:ln>
                      <a:noFill/>
                    </a:ln>
                    <a:solidFill>
                      <a:schemeClr val="bg1"/>
                    </a:solidFill>
                    <a:effectLst/>
                    <a:uLnTx/>
                    <a:uFillTx/>
                    <a:latin typeface="Calibri" panose="020F0502020204030204" pitchFamily="34" charset="0"/>
                    <a:cs typeface="Calibri" panose="020F0502020204030204" pitchFamily="34" charset="0"/>
                  </a:rPr>
                  <a:t>1</a:t>
                </a:r>
              </a:p>
            </p:txBody>
          </p:sp>
          <p:sp>
            <p:nvSpPr>
              <p:cNvPr id="109" name="Rechthoek 108">
                <a:extLst>
                  <a:ext uri="{FF2B5EF4-FFF2-40B4-BE49-F238E27FC236}">
                    <a16:creationId xmlns:a16="http://schemas.microsoft.com/office/drawing/2014/main" id="{BBA31DC8-64D7-4A6B-98B6-EDB41C20B924}"/>
                  </a:ext>
                </a:extLst>
              </p:cNvPr>
              <p:cNvSpPr/>
              <p:nvPr userDrawn="1"/>
            </p:nvSpPr>
            <p:spPr>
              <a:xfrm>
                <a:off x="-3203483" y="1744627"/>
                <a:ext cx="2830190" cy="255963"/>
              </a:xfrm>
              <a:prstGeom prst="rect">
                <a:avLst/>
              </a:prstGeom>
              <a:noFill/>
              <a:ln w="25400" cap="flat" cmpd="sng" algn="ctr">
                <a:noFill/>
                <a:prstDash val="solid"/>
              </a:ln>
              <a:effectLst/>
            </p:spPr>
            <p:txBody>
              <a:bodyPr lIns="0" tIns="0" rIns="0" bIns="0" rtlCol="0" anchor="ctr"/>
              <a:lstStyle/>
              <a:p>
                <a:pPr marL="263525" marR="0" lvl="0" indent="-263525" algn="l" defTabSz="719138" rtl="0" eaLnBrk="1" fontAlgn="auto" latinLnBrk="0" hangingPunct="1">
                  <a:lnSpc>
                    <a:spcPct val="100000"/>
                  </a:lnSpc>
                  <a:spcBef>
                    <a:spcPts val="300"/>
                  </a:spcBef>
                  <a:spcAft>
                    <a:spcPts val="600"/>
                  </a:spcAft>
                  <a:buClr>
                    <a:schemeClr val="accent1"/>
                  </a:buClr>
                  <a:buSzPct val="100000"/>
                  <a:buFont typeface="Segoe UI Light" panose="020B0502040204020203" pitchFamily="34" charset="0"/>
                  <a:buChar char="•"/>
                  <a:tabLst/>
                  <a:defRPr/>
                </a:pPr>
                <a:r>
                  <a:rPr lang="nl-NL" sz="1600" kern="1200" noProof="0">
                    <a:solidFill>
                      <a:schemeClr val="tx1"/>
                    </a:solidFill>
                    <a:latin typeface="+mn-lt"/>
                    <a:ea typeface="+mn-ea"/>
                    <a:cs typeface="+mn-cs"/>
                  </a:rPr>
                  <a:t>Bullets</a:t>
                </a:r>
              </a:p>
            </p:txBody>
          </p:sp>
          <p:sp>
            <p:nvSpPr>
              <p:cNvPr id="110" name="Ovaal 109">
                <a:extLst>
                  <a:ext uri="{FF2B5EF4-FFF2-40B4-BE49-F238E27FC236}">
                    <a16:creationId xmlns:a16="http://schemas.microsoft.com/office/drawing/2014/main" id="{BBB0FC32-91C3-4882-9916-106C48C36939}"/>
                  </a:ext>
                </a:extLst>
              </p:cNvPr>
              <p:cNvSpPr/>
              <p:nvPr userDrawn="1"/>
            </p:nvSpPr>
            <p:spPr>
              <a:xfrm>
                <a:off x="-3569165" y="2178116"/>
                <a:ext cx="260914" cy="259683"/>
              </a:xfrm>
              <a:prstGeom prst="ellipse">
                <a:avLst/>
              </a:prstGeom>
              <a:solidFill>
                <a:srgbClr val="211F26"/>
              </a:solidFill>
              <a:ln w="25400" cap="flat" cmpd="sng" algn="ctr">
                <a:noFill/>
                <a:prstDash val="solid"/>
              </a:ln>
              <a:effectLst/>
            </p:spPr>
            <p:txBody>
              <a:bodyPr rtlCol="0" anchor="ctr"/>
              <a:lstStyle/>
              <a:p>
                <a:pPr marR="0" lvl="0" indent="0" algn="ctr" fontAlgn="auto">
                  <a:lnSpc>
                    <a:spcPct val="100000"/>
                  </a:lnSpc>
                  <a:spcBef>
                    <a:spcPts val="0"/>
                  </a:spcBef>
                  <a:spcAft>
                    <a:spcPts val="0"/>
                  </a:spcAft>
                  <a:buClrTx/>
                  <a:buSzTx/>
                  <a:buFontTx/>
                  <a:buNone/>
                  <a:tabLst/>
                </a:pPr>
                <a:r>
                  <a:rPr kumimoji="0" lang="nl-NL" sz="1200" b="1" i="0" u="none" strike="noStrike" kern="0" cap="none" spc="0" normalizeH="0" baseline="0" noProof="0">
                    <a:ln>
                      <a:noFill/>
                    </a:ln>
                    <a:solidFill>
                      <a:schemeClr val="bg1"/>
                    </a:solidFill>
                    <a:effectLst/>
                    <a:uLnTx/>
                    <a:uFillTx/>
                    <a:latin typeface="Calibri" panose="020F0502020204030204" pitchFamily="34" charset="0"/>
                    <a:cs typeface="Calibri" panose="020F0502020204030204" pitchFamily="34" charset="0"/>
                  </a:rPr>
                  <a:t>2</a:t>
                </a:r>
              </a:p>
            </p:txBody>
          </p:sp>
          <p:sp>
            <p:nvSpPr>
              <p:cNvPr id="111" name="Rechthoek 110">
                <a:extLst>
                  <a:ext uri="{FF2B5EF4-FFF2-40B4-BE49-F238E27FC236}">
                    <a16:creationId xmlns:a16="http://schemas.microsoft.com/office/drawing/2014/main" id="{4B63D42D-8D97-467A-B996-C8600B8D89C7}"/>
                  </a:ext>
                </a:extLst>
              </p:cNvPr>
              <p:cNvSpPr/>
              <p:nvPr userDrawn="1"/>
            </p:nvSpPr>
            <p:spPr>
              <a:xfrm>
                <a:off x="-3203483" y="2179744"/>
                <a:ext cx="2830190" cy="255963"/>
              </a:xfrm>
              <a:prstGeom prst="rect">
                <a:avLst/>
              </a:prstGeom>
              <a:noFill/>
              <a:ln w="25400" cap="flat" cmpd="sng" algn="ctr">
                <a:noFill/>
                <a:prstDash val="solid"/>
              </a:ln>
              <a:effectLst/>
            </p:spPr>
            <p:txBody>
              <a:bodyPr lIns="0" tIns="0" rIns="0" bIns="0" rtlCol="0" anchor="ctr"/>
              <a:lstStyle/>
              <a:p>
                <a:pPr marL="538163" marR="0" lvl="1" indent="-274638" algn="l" defTabSz="719138" rtl="0" eaLnBrk="1" fontAlgn="auto" latinLnBrk="0" hangingPunct="1">
                  <a:lnSpc>
                    <a:spcPct val="100000"/>
                  </a:lnSpc>
                  <a:spcBef>
                    <a:spcPts val="300"/>
                  </a:spcBef>
                  <a:spcAft>
                    <a:spcPts val="600"/>
                  </a:spcAft>
                  <a:buClr>
                    <a:schemeClr val="accent1"/>
                  </a:buClr>
                  <a:buSzPct val="90000"/>
                  <a:buFont typeface="Calibri Light" panose="020F0302020204030204" pitchFamily="34" charset="0"/>
                  <a:buChar char="→"/>
                  <a:tabLst/>
                  <a:defRPr/>
                </a:pPr>
                <a:r>
                  <a:rPr lang="nl-NL" sz="1600" i="0" kern="1200" noProof="0">
                    <a:solidFill>
                      <a:schemeClr val="tx1"/>
                    </a:solidFill>
                    <a:latin typeface="+mn-lt"/>
                    <a:ea typeface="+mn-ea"/>
                    <a:cs typeface="+mn-cs"/>
                  </a:rPr>
                  <a:t>Sub-bullets</a:t>
                </a:r>
              </a:p>
            </p:txBody>
          </p:sp>
          <p:sp>
            <p:nvSpPr>
              <p:cNvPr id="112" name="Ovaal 111">
                <a:extLst>
                  <a:ext uri="{FF2B5EF4-FFF2-40B4-BE49-F238E27FC236}">
                    <a16:creationId xmlns:a16="http://schemas.microsoft.com/office/drawing/2014/main" id="{FCB0A6AC-5E9C-4026-8B37-D64A9AECC187}"/>
                  </a:ext>
                </a:extLst>
              </p:cNvPr>
              <p:cNvSpPr/>
              <p:nvPr userDrawn="1"/>
            </p:nvSpPr>
            <p:spPr>
              <a:xfrm>
                <a:off x="-3569165" y="2613465"/>
                <a:ext cx="260914" cy="259683"/>
              </a:xfrm>
              <a:prstGeom prst="ellipse">
                <a:avLst/>
              </a:prstGeom>
              <a:solidFill>
                <a:srgbClr val="211F26"/>
              </a:solidFill>
              <a:ln w="25400" cap="flat" cmpd="sng" algn="ctr">
                <a:noFill/>
                <a:prstDash val="solid"/>
              </a:ln>
              <a:effectLst/>
            </p:spPr>
            <p:txBody>
              <a:bodyPr rtlCol="0" anchor="ctr"/>
              <a:lstStyle/>
              <a:p>
                <a:pPr marR="0" lvl="0" indent="0" algn="ctr" fontAlgn="auto">
                  <a:lnSpc>
                    <a:spcPct val="100000"/>
                  </a:lnSpc>
                  <a:spcBef>
                    <a:spcPts val="0"/>
                  </a:spcBef>
                  <a:spcAft>
                    <a:spcPts val="0"/>
                  </a:spcAft>
                  <a:buClrTx/>
                  <a:buSzTx/>
                  <a:buFontTx/>
                  <a:buNone/>
                  <a:tabLst/>
                </a:pPr>
                <a:r>
                  <a:rPr kumimoji="0" lang="nl-NL" sz="1200" b="1" i="0" u="none" strike="noStrike" kern="0" cap="none" spc="0" normalizeH="0" baseline="0" noProof="0">
                    <a:ln>
                      <a:noFill/>
                    </a:ln>
                    <a:solidFill>
                      <a:schemeClr val="bg1"/>
                    </a:solidFill>
                    <a:effectLst/>
                    <a:uLnTx/>
                    <a:uFillTx/>
                    <a:latin typeface="Calibri" panose="020F0502020204030204" pitchFamily="34" charset="0"/>
                    <a:cs typeface="Calibri" panose="020F0502020204030204" pitchFamily="34" charset="0"/>
                  </a:rPr>
                  <a:t>3</a:t>
                </a:r>
              </a:p>
            </p:txBody>
          </p:sp>
          <p:sp>
            <p:nvSpPr>
              <p:cNvPr id="113" name="Rechthoek 112">
                <a:extLst>
                  <a:ext uri="{FF2B5EF4-FFF2-40B4-BE49-F238E27FC236}">
                    <a16:creationId xmlns:a16="http://schemas.microsoft.com/office/drawing/2014/main" id="{F6FEBDCA-3911-4952-9241-764104BBB978}"/>
                  </a:ext>
                </a:extLst>
              </p:cNvPr>
              <p:cNvSpPr/>
              <p:nvPr userDrawn="1"/>
            </p:nvSpPr>
            <p:spPr>
              <a:xfrm>
                <a:off x="-3203483" y="2614861"/>
                <a:ext cx="2830190" cy="255963"/>
              </a:xfrm>
              <a:prstGeom prst="rect">
                <a:avLst/>
              </a:prstGeom>
              <a:noFill/>
              <a:ln w="25400" cap="flat" cmpd="sng" algn="ctr">
                <a:noFill/>
                <a:prstDash val="solid"/>
              </a:ln>
              <a:effectLst/>
            </p:spPr>
            <p:txBody>
              <a:bodyPr lIns="0" tIns="0" rIns="0" bIns="0" rtlCol="0" anchor="ctr"/>
              <a:lstStyle/>
              <a:p>
                <a:pPr marL="0" lvl="2" indent="0" algn="l" defTabSz="719138" rtl="0" eaLnBrk="1" latinLnBrk="0" hangingPunct="1">
                  <a:lnSpc>
                    <a:spcPct val="100000"/>
                  </a:lnSpc>
                  <a:spcBef>
                    <a:spcPts val="300"/>
                  </a:spcBef>
                  <a:spcAft>
                    <a:spcPts val="600"/>
                  </a:spcAft>
                  <a:buClr>
                    <a:srgbClr val="0070C0"/>
                  </a:buClr>
                  <a:buSzPct val="85000"/>
                  <a:buFont typeface="Arial" panose="020B0604020202020204" pitchFamily="34" charset="0"/>
                  <a:buNone/>
                </a:pPr>
                <a:r>
                  <a:rPr lang="nl-NL" sz="1600" i="0" kern="1200">
                    <a:solidFill>
                      <a:schemeClr val="tx1"/>
                    </a:solidFill>
                    <a:latin typeface="+mn-lt"/>
                    <a:ea typeface="+mn-ea"/>
                    <a:cs typeface="+mn-cs"/>
                  </a:rPr>
                  <a:t>Leestekst</a:t>
                </a:r>
              </a:p>
            </p:txBody>
          </p:sp>
          <p:sp>
            <p:nvSpPr>
              <p:cNvPr id="114" name="Ovaal 113">
                <a:extLst>
                  <a:ext uri="{FF2B5EF4-FFF2-40B4-BE49-F238E27FC236}">
                    <a16:creationId xmlns:a16="http://schemas.microsoft.com/office/drawing/2014/main" id="{00E42687-C1C5-487E-A436-4C1A7B165B0C}"/>
                  </a:ext>
                </a:extLst>
              </p:cNvPr>
              <p:cNvSpPr/>
              <p:nvPr userDrawn="1"/>
            </p:nvSpPr>
            <p:spPr>
              <a:xfrm>
                <a:off x="-3569165" y="3048814"/>
                <a:ext cx="260914" cy="259683"/>
              </a:xfrm>
              <a:prstGeom prst="ellipse">
                <a:avLst/>
              </a:prstGeom>
              <a:solidFill>
                <a:srgbClr val="211F26"/>
              </a:solidFill>
              <a:ln w="25400" cap="flat" cmpd="sng" algn="ctr">
                <a:noFill/>
                <a:prstDash val="solid"/>
              </a:ln>
              <a:effectLst/>
            </p:spPr>
            <p:txBody>
              <a:bodyPr rtlCol="0" anchor="ctr"/>
              <a:lstStyle/>
              <a:p>
                <a:pPr marR="0" lvl="0" indent="0" algn="ctr" fontAlgn="auto">
                  <a:lnSpc>
                    <a:spcPct val="100000"/>
                  </a:lnSpc>
                  <a:spcBef>
                    <a:spcPts val="0"/>
                  </a:spcBef>
                  <a:spcAft>
                    <a:spcPts val="0"/>
                  </a:spcAft>
                  <a:buClrTx/>
                  <a:buSzTx/>
                  <a:buFontTx/>
                  <a:buNone/>
                  <a:tabLst/>
                </a:pPr>
                <a:r>
                  <a:rPr kumimoji="0" lang="nl-NL" sz="1200" b="1" i="0" u="none" strike="noStrike" kern="0" cap="none" spc="0" normalizeH="0" baseline="0" noProof="0">
                    <a:ln>
                      <a:noFill/>
                    </a:ln>
                    <a:solidFill>
                      <a:schemeClr val="bg1"/>
                    </a:solidFill>
                    <a:effectLst/>
                    <a:uLnTx/>
                    <a:uFillTx/>
                    <a:latin typeface="Calibri" panose="020F0502020204030204" pitchFamily="34" charset="0"/>
                    <a:cs typeface="Calibri" panose="020F0502020204030204" pitchFamily="34" charset="0"/>
                  </a:rPr>
                  <a:t>4</a:t>
                </a:r>
              </a:p>
            </p:txBody>
          </p:sp>
          <p:sp>
            <p:nvSpPr>
              <p:cNvPr id="115" name="Rechthoek 114">
                <a:extLst>
                  <a:ext uri="{FF2B5EF4-FFF2-40B4-BE49-F238E27FC236}">
                    <a16:creationId xmlns:a16="http://schemas.microsoft.com/office/drawing/2014/main" id="{17753513-1B9A-4614-AC90-9E71FDDBAD39}"/>
                  </a:ext>
                </a:extLst>
              </p:cNvPr>
              <p:cNvSpPr/>
              <p:nvPr userDrawn="1"/>
            </p:nvSpPr>
            <p:spPr>
              <a:xfrm>
                <a:off x="-3203483" y="3049978"/>
                <a:ext cx="2830190" cy="255963"/>
              </a:xfrm>
              <a:prstGeom prst="rect">
                <a:avLst/>
              </a:prstGeom>
              <a:noFill/>
              <a:ln w="25400" cap="flat" cmpd="sng" algn="ctr">
                <a:noFill/>
                <a:prstDash val="solid"/>
              </a:ln>
              <a:effectLst/>
            </p:spPr>
            <p:txBody>
              <a:bodyPr lIns="0" tIns="0" rIns="0" bIns="0" rtlCol="0" anchor="ctr"/>
              <a:lstStyle/>
              <a:p>
                <a:pPr marL="0" lvl="3" indent="0" algn="l" defTabSz="719138" rtl="0" eaLnBrk="1" latinLnBrk="0" hangingPunct="1">
                  <a:lnSpc>
                    <a:spcPct val="100000"/>
                  </a:lnSpc>
                  <a:spcBef>
                    <a:spcPts val="300"/>
                  </a:spcBef>
                  <a:spcAft>
                    <a:spcPts val="1200"/>
                  </a:spcAft>
                  <a:buFont typeface="Arial" panose="020B0604020202020204" pitchFamily="34" charset="0"/>
                  <a:buNone/>
                </a:pPr>
                <a:r>
                  <a:rPr lang="nl-NL" sz="2000" b="1" kern="1200" cap="none" spc="30" baseline="0">
                    <a:solidFill>
                      <a:schemeClr val="accent1"/>
                    </a:solidFill>
                    <a:latin typeface="+mj-lt"/>
                    <a:ea typeface="+mn-ea"/>
                    <a:cs typeface="Calibri" panose="020F0502020204030204" pitchFamily="34" charset="0"/>
                  </a:rPr>
                  <a:t>Subtitel</a:t>
                </a:r>
              </a:p>
            </p:txBody>
          </p:sp>
          <p:sp>
            <p:nvSpPr>
              <p:cNvPr id="116" name="Ovaal 115">
                <a:extLst>
                  <a:ext uri="{FF2B5EF4-FFF2-40B4-BE49-F238E27FC236}">
                    <a16:creationId xmlns:a16="http://schemas.microsoft.com/office/drawing/2014/main" id="{5A4B2879-49FB-444D-BBE7-94573D1D39AB}"/>
                  </a:ext>
                </a:extLst>
              </p:cNvPr>
              <p:cNvSpPr/>
              <p:nvPr userDrawn="1"/>
            </p:nvSpPr>
            <p:spPr>
              <a:xfrm>
                <a:off x="-3569165" y="3484163"/>
                <a:ext cx="260914" cy="259683"/>
              </a:xfrm>
              <a:prstGeom prst="ellipse">
                <a:avLst/>
              </a:prstGeom>
              <a:solidFill>
                <a:srgbClr val="211F26"/>
              </a:solidFill>
              <a:ln w="25400" cap="flat" cmpd="sng" algn="ctr">
                <a:noFill/>
                <a:prstDash val="solid"/>
              </a:ln>
              <a:effectLst/>
            </p:spPr>
            <p:txBody>
              <a:bodyPr rtlCol="0" anchor="ctr"/>
              <a:lstStyle/>
              <a:p>
                <a:pPr marR="0" lvl="0" indent="0" algn="ctr" fontAlgn="auto">
                  <a:lnSpc>
                    <a:spcPct val="100000"/>
                  </a:lnSpc>
                  <a:spcBef>
                    <a:spcPts val="0"/>
                  </a:spcBef>
                  <a:spcAft>
                    <a:spcPts val="0"/>
                  </a:spcAft>
                  <a:buClrTx/>
                  <a:buSzTx/>
                  <a:buFontTx/>
                  <a:buNone/>
                  <a:tabLst/>
                </a:pPr>
                <a:r>
                  <a:rPr kumimoji="0" lang="nl-NL" sz="1200" b="1" i="0" u="none" strike="noStrike" kern="0" cap="none" spc="0" normalizeH="0" baseline="0" noProof="0">
                    <a:ln>
                      <a:noFill/>
                    </a:ln>
                    <a:solidFill>
                      <a:schemeClr val="bg1"/>
                    </a:solidFill>
                    <a:effectLst/>
                    <a:uLnTx/>
                    <a:uFillTx/>
                    <a:latin typeface="Calibri" panose="020F0502020204030204" pitchFamily="34" charset="0"/>
                    <a:cs typeface="Calibri" panose="020F0502020204030204" pitchFamily="34" charset="0"/>
                  </a:rPr>
                  <a:t>5</a:t>
                </a:r>
              </a:p>
            </p:txBody>
          </p:sp>
          <p:sp>
            <p:nvSpPr>
              <p:cNvPr id="117" name="Rechthoek 116">
                <a:extLst>
                  <a:ext uri="{FF2B5EF4-FFF2-40B4-BE49-F238E27FC236}">
                    <a16:creationId xmlns:a16="http://schemas.microsoft.com/office/drawing/2014/main" id="{639B0E13-EA92-441D-8B70-9ECA7FDB1416}"/>
                  </a:ext>
                </a:extLst>
              </p:cNvPr>
              <p:cNvSpPr/>
              <p:nvPr userDrawn="1"/>
            </p:nvSpPr>
            <p:spPr>
              <a:xfrm>
                <a:off x="-3203483" y="3485095"/>
                <a:ext cx="2830190" cy="255963"/>
              </a:xfrm>
              <a:prstGeom prst="rect">
                <a:avLst/>
              </a:prstGeom>
              <a:noFill/>
              <a:ln w="25400" cap="flat" cmpd="sng" algn="ctr">
                <a:noFill/>
                <a:prstDash val="solid"/>
              </a:ln>
              <a:effectLst/>
            </p:spPr>
            <p:txBody>
              <a:bodyPr lIns="0" tIns="0" rIns="0" bIns="0" rtlCol="0" anchor="ctr"/>
              <a:lstStyle/>
              <a:p>
                <a:pPr marL="263525" lvl="4" indent="-263525" algn="l" defTabSz="719138" rtl="0" eaLnBrk="1" latinLnBrk="0" hangingPunct="1">
                  <a:lnSpc>
                    <a:spcPct val="100000"/>
                  </a:lnSpc>
                  <a:spcBef>
                    <a:spcPts val="300"/>
                  </a:spcBef>
                  <a:spcAft>
                    <a:spcPts val="600"/>
                  </a:spcAft>
                  <a:buClr>
                    <a:schemeClr val="tx2"/>
                  </a:buClr>
                  <a:buFont typeface="+mj-lt"/>
                  <a:buAutoNum type="arabicPeriod"/>
                </a:pPr>
                <a:r>
                  <a:rPr lang="nl-NL" sz="1600" i="0" kern="1200">
                    <a:solidFill>
                      <a:schemeClr val="tx1"/>
                    </a:solidFill>
                    <a:latin typeface="+mn-lt"/>
                    <a:ea typeface="+mn-ea"/>
                    <a:cs typeface="+mn-cs"/>
                  </a:rPr>
                  <a:t>Numerieke bullets</a:t>
                </a:r>
              </a:p>
            </p:txBody>
          </p:sp>
          <p:sp>
            <p:nvSpPr>
              <p:cNvPr id="121" name="Ovaal 120">
                <a:extLst>
                  <a:ext uri="{FF2B5EF4-FFF2-40B4-BE49-F238E27FC236}">
                    <a16:creationId xmlns:a16="http://schemas.microsoft.com/office/drawing/2014/main" id="{F37D0E66-2551-43BD-AE3B-BDF457420335}"/>
                  </a:ext>
                </a:extLst>
              </p:cNvPr>
              <p:cNvSpPr/>
              <p:nvPr userDrawn="1"/>
            </p:nvSpPr>
            <p:spPr>
              <a:xfrm>
                <a:off x="-3569165" y="3919512"/>
                <a:ext cx="260914" cy="259683"/>
              </a:xfrm>
              <a:prstGeom prst="ellipse">
                <a:avLst/>
              </a:prstGeom>
              <a:solidFill>
                <a:srgbClr val="211F26"/>
              </a:solidFill>
              <a:ln w="25400" cap="flat" cmpd="sng" algn="ctr">
                <a:noFill/>
                <a:prstDash val="solid"/>
              </a:ln>
              <a:effectLst/>
            </p:spPr>
            <p:txBody>
              <a:bodyPr rtlCol="0" anchor="ctr"/>
              <a:lstStyle/>
              <a:p>
                <a:pPr marR="0" lvl="0" indent="0" algn="ctr" fontAlgn="auto">
                  <a:lnSpc>
                    <a:spcPct val="100000"/>
                  </a:lnSpc>
                  <a:spcBef>
                    <a:spcPts val="0"/>
                  </a:spcBef>
                  <a:spcAft>
                    <a:spcPts val="0"/>
                  </a:spcAft>
                  <a:buClrTx/>
                  <a:buSzTx/>
                  <a:buFontTx/>
                  <a:buNone/>
                  <a:tabLst/>
                </a:pPr>
                <a:r>
                  <a:rPr kumimoji="0" lang="nl-NL" sz="1200" b="1" i="0" u="none" strike="noStrike" kern="0" cap="none" spc="0" normalizeH="0" baseline="0" noProof="0">
                    <a:ln>
                      <a:noFill/>
                    </a:ln>
                    <a:solidFill>
                      <a:schemeClr val="bg1"/>
                    </a:solidFill>
                    <a:effectLst/>
                    <a:uLnTx/>
                    <a:uFillTx/>
                    <a:latin typeface="Calibri" panose="020F0502020204030204" pitchFamily="34" charset="0"/>
                    <a:cs typeface="Calibri" panose="020F0502020204030204" pitchFamily="34" charset="0"/>
                  </a:rPr>
                  <a:t>6</a:t>
                </a:r>
              </a:p>
            </p:txBody>
          </p:sp>
          <p:sp>
            <p:nvSpPr>
              <p:cNvPr id="122" name="Rechthoek 121">
                <a:extLst>
                  <a:ext uri="{FF2B5EF4-FFF2-40B4-BE49-F238E27FC236}">
                    <a16:creationId xmlns:a16="http://schemas.microsoft.com/office/drawing/2014/main" id="{70C7E0A3-DDB6-43F6-9D20-F53F14E65EFB}"/>
                  </a:ext>
                </a:extLst>
              </p:cNvPr>
              <p:cNvSpPr/>
              <p:nvPr userDrawn="1"/>
            </p:nvSpPr>
            <p:spPr>
              <a:xfrm>
                <a:off x="-3203483" y="3920212"/>
                <a:ext cx="2830190" cy="255963"/>
              </a:xfrm>
              <a:prstGeom prst="rect">
                <a:avLst/>
              </a:prstGeom>
              <a:noFill/>
              <a:ln w="25400" cap="flat" cmpd="sng" algn="ctr">
                <a:noFill/>
                <a:prstDash val="solid"/>
              </a:ln>
              <a:effectLst/>
            </p:spPr>
            <p:txBody>
              <a:bodyPr lIns="0" tIns="0" rIns="0" bIns="0" rtlCol="0" anchor="ctr"/>
              <a:lstStyle/>
              <a:p>
                <a:pPr marL="538163" lvl="5" indent="-274638" algn="l" defTabSz="914400" rtl="0" eaLnBrk="1" latinLnBrk="0" hangingPunct="1">
                  <a:lnSpc>
                    <a:spcPct val="100000"/>
                  </a:lnSpc>
                  <a:spcBef>
                    <a:spcPts val="300"/>
                  </a:spcBef>
                  <a:spcAft>
                    <a:spcPts val="600"/>
                  </a:spcAft>
                  <a:buClrTx/>
                  <a:buFont typeface="+mj-lt"/>
                  <a:buAutoNum type="alphaLcPeriod"/>
                </a:pPr>
                <a:r>
                  <a:rPr lang="nl-NL" sz="1600" b="0" i="0" kern="1200">
                    <a:solidFill>
                      <a:schemeClr val="tx1"/>
                    </a:solidFill>
                    <a:latin typeface="+mn-lt"/>
                    <a:ea typeface="+mn-ea"/>
                    <a:cs typeface="+mn-cs"/>
                  </a:rPr>
                  <a:t># Abc</a:t>
                </a:r>
              </a:p>
            </p:txBody>
          </p:sp>
          <p:sp>
            <p:nvSpPr>
              <p:cNvPr id="123" name="Ovaal 122">
                <a:extLst>
                  <a:ext uri="{FF2B5EF4-FFF2-40B4-BE49-F238E27FC236}">
                    <a16:creationId xmlns:a16="http://schemas.microsoft.com/office/drawing/2014/main" id="{757286FC-7EC2-47DD-B771-B0FD869E0835}"/>
                  </a:ext>
                </a:extLst>
              </p:cNvPr>
              <p:cNvSpPr/>
              <p:nvPr userDrawn="1"/>
            </p:nvSpPr>
            <p:spPr>
              <a:xfrm>
                <a:off x="-3569165" y="4354861"/>
                <a:ext cx="260914" cy="259683"/>
              </a:xfrm>
              <a:prstGeom prst="ellipse">
                <a:avLst/>
              </a:prstGeom>
              <a:solidFill>
                <a:srgbClr val="211F26"/>
              </a:solidFill>
              <a:ln w="25400" cap="flat" cmpd="sng" algn="ctr">
                <a:noFill/>
                <a:prstDash val="solid"/>
              </a:ln>
              <a:effectLst/>
            </p:spPr>
            <p:txBody>
              <a:bodyPr rtlCol="0" anchor="ctr"/>
              <a:lstStyle/>
              <a:p>
                <a:pPr marR="0" lvl="0" indent="0" algn="ctr" fontAlgn="auto">
                  <a:lnSpc>
                    <a:spcPct val="100000"/>
                  </a:lnSpc>
                  <a:spcBef>
                    <a:spcPts val="0"/>
                  </a:spcBef>
                  <a:spcAft>
                    <a:spcPts val="0"/>
                  </a:spcAft>
                  <a:buClrTx/>
                  <a:buSzTx/>
                  <a:buFontTx/>
                  <a:buNone/>
                  <a:tabLst/>
                </a:pPr>
                <a:r>
                  <a:rPr kumimoji="0" lang="nl-NL" sz="1200" b="1" i="0" u="none" strike="noStrike" kern="0" cap="none" spc="0" normalizeH="0" baseline="0" noProof="0">
                    <a:ln>
                      <a:noFill/>
                    </a:ln>
                    <a:solidFill>
                      <a:schemeClr val="bg1"/>
                    </a:solidFill>
                    <a:effectLst/>
                    <a:uLnTx/>
                    <a:uFillTx/>
                    <a:latin typeface="Calibri" panose="020F0502020204030204" pitchFamily="34" charset="0"/>
                    <a:cs typeface="Calibri" panose="020F0502020204030204" pitchFamily="34" charset="0"/>
                  </a:rPr>
                  <a:t>7</a:t>
                </a:r>
              </a:p>
            </p:txBody>
          </p:sp>
          <p:sp>
            <p:nvSpPr>
              <p:cNvPr id="124" name="Rechthoek 123">
                <a:extLst>
                  <a:ext uri="{FF2B5EF4-FFF2-40B4-BE49-F238E27FC236}">
                    <a16:creationId xmlns:a16="http://schemas.microsoft.com/office/drawing/2014/main" id="{2DD11406-E354-45BE-AFD9-A5B87A99667E}"/>
                  </a:ext>
                </a:extLst>
              </p:cNvPr>
              <p:cNvSpPr/>
              <p:nvPr userDrawn="1"/>
            </p:nvSpPr>
            <p:spPr>
              <a:xfrm>
                <a:off x="-3203483" y="4355329"/>
                <a:ext cx="2830190" cy="255963"/>
              </a:xfrm>
              <a:prstGeom prst="rect">
                <a:avLst/>
              </a:prstGeom>
              <a:noFill/>
              <a:ln w="25400" cap="flat" cmpd="sng" algn="ctr">
                <a:noFill/>
                <a:prstDash val="solid"/>
              </a:ln>
              <a:effectLst/>
            </p:spPr>
            <p:txBody>
              <a:bodyPr lIns="0" tIns="0" rIns="0" bIns="0" rtlCol="0" anchor="ctr"/>
              <a:lstStyle/>
              <a:p>
                <a:pPr marL="538163" lvl="6" indent="-274638" algn="l" defTabSz="914400" rtl="0" eaLnBrk="1" latinLnBrk="0" hangingPunct="1">
                  <a:lnSpc>
                    <a:spcPct val="100000"/>
                  </a:lnSpc>
                  <a:spcBef>
                    <a:spcPts val="300"/>
                  </a:spcBef>
                  <a:spcAft>
                    <a:spcPts val="600"/>
                  </a:spcAft>
                  <a:buClrTx/>
                  <a:buFont typeface="Arial" panose="020B0604020202020204" pitchFamily="34" charset="0"/>
                  <a:buChar char="•"/>
                </a:pPr>
                <a:r>
                  <a:rPr lang="nl-NL" sz="1600" b="0" i="0" kern="1200">
                    <a:solidFill>
                      <a:schemeClr val="tx1"/>
                    </a:solidFill>
                    <a:latin typeface="+mn-lt"/>
                    <a:ea typeface="+mn-ea"/>
                    <a:cs typeface="+mn-cs"/>
                  </a:rPr>
                  <a:t># Bullets</a:t>
                </a:r>
              </a:p>
            </p:txBody>
          </p:sp>
          <p:sp>
            <p:nvSpPr>
              <p:cNvPr id="125" name="Ovaal 124">
                <a:extLst>
                  <a:ext uri="{FF2B5EF4-FFF2-40B4-BE49-F238E27FC236}">
                    <a16:creationId xmlns:a16="http://schemas.microsoft.com/office/drawing/2014/main" id="{3854B89C-70F8-4D39-9E96-7327CFD306A1}"/>
                  </a:ext>
                </a:extLst>
              </p:cNvPr>
              <p:cNvSpPr/>
              <p:nvPr userDrawn="1"/>
            </p:nvSpPr>
            <p:spPr>
              <a:xfrm>
                <a:off x="-3569165" y="4790210"/>
                <a:ext cx="260914" cy="259683"/>
              </a:xfrm>
              <a:prstGeom prst="ellipse">
                <a:avLst/>
              </a:prstGeom>
              <a:solidFill>
                <a:srgbClr val="211F26"/>
              </a:solidFill>
              <a:ln w="25400" cap="flat" cmpd="sng" algn="ctr">
                <a:noFill/>
                <a:prstDash val="solid"/>
              </a:ln>
              <a:effectLst/>
            </p:spPr>
            <p:txBody>
              <a:bodyPr rtlCol="0" anchor="ctr"/>
              <a:lstStyle/>
              <a:p>
                <a:pPr marR="0" lvl="0" indent="0" algn="ctr" fontAlgn="auto">
                  <a:lnSpc>
                    <a:spcPct val="100000"/>
                  </a:lnSpc>
                  <a:spcBef>
                    <a:spcPts val="0"/>
                  </a:spcBef>
                  <a:spcAft>
                    <a:spcPts val="0"/>
                  </a:spcAft>
                  <a:buClrTx/>
                  <a:buSzTx/>
                  <a:buFontTx/>
                  <a:buNone/>
                  <a:tabLst/>
                </a:pPr>
                <a:r>
                  <a:rPr kumimoji="0" lang="nl-NL" sz="1200" b="1" i="0" u="none" strike="noStrike" kern="0" cap="none" spc="0" normalizeH="0" baseline="0" noProof="0">
                    <a:ln>
                      <a:noFill/>
                    </a:ln>
                    <a:solidFill>
                      <a:schemeClr val="bg1"/>
                    </a:solidFill>
                    <a:effectLst/>
                    <a:uLnTx/>
                    <a:uFillTx/>
                    <a:latin typeface="Calibri" panose="020F0502020204030204" pitchFamily="34" charset="0"/>
                    <a:cs typeface="Calibri" panose="020F0502020204030204" pitchFamily="34" charset="0"/>
                  </a:rPr>
                  <a:t>8</a:t>
                </a:r>
              </a:p>
            </p:txBody>
          </p:sp>
          <p:sp>
            <p:nvSpPr>
              <p:cNvPr id="126" name="Rechthoek 125">
                <a:extLst>
                  <a:ext uri="{FF2B5EF4-FFF2-40B4-BE49-F238E27FC236}">
                    <a16:creationId xmlns:a16="http://schemas.microsoft.com/office/drawing/2014/main" id="{7FC4BBE7-0ED6-4C3D-B50B-C4091B0B3C00}"/>
                  </a:ext>
                </a:extLst>
              </p:cNvPr>
              <p:cNvSpPr/>
              <p:nvPr userDrawn="1"/>
            </p:nvSpPr>
            <p:spPr>
              <a:xfrm>
                <a:off x="-3203483" y="4790446"/>
                <a:ext cx="2830190" cy="255963"/>
              </a:xfrm>
              <a:prstGeom prst="rect">
                <a:avLst/>
              </a:prstGeom>
              <a:noFill/>
              <a:ln w="25400" cap="flat" cmpd="sng" algn="ctr">
                <a:noFill/>
                <a:prstDash val="solid"/>
              </a:ln>
              <a:effectLst/>
            </p:spPr>
            <p:txBody>
              <a:bodyPr lIns="0" tIns="0" rIns="0" bIns="0" rtlCol="0" anchor="ctr"/>
              <a:lstStyle/>
              <a:p>
                <a:pPr marL="0" lvl="7" indent="0" algn="l" defTabSz="914400" rtl="0" eaLnBrk="1" latinLnBrk="0" hangingPunct="1">
                  <a:lnSpc>
                    <a:spcPct val="90000"/>
                  </a:lnSpc>
                  <a:spcBef>
                    <a:spcPts val="300"/>
                  </a:spcBef>
                  <a:spcAft>
                    <a:spcPts val="600"/>
                  </a:spcAft>
                  <a:buFont typeface="Arial" panose="020B0604020202020204" pitchFamily="34" charset="0"/>
                  <a:buNone/>
                </a:pPr>
                <a:r>
                  <a:rPr lang="nl-NL" sz="1600" i="1" kern="1200">
                    <a:solidFill>
                      <a:schemeClr val="tx1"/>
                    </a:solidFill>
                    <a:latin typeface="+mn-lt"/>
                    <a:ea typeface="+mn-ea"/>
                    <a:cs typeface="+mn-cs"/>
                  </a:rPr>
                  <a:t>Cursief</a:t>
                </a:r>
              </a:p>
            </p:txBody>
          </p:sp>
          <p:sp>
            <p:nvSpPr>
              <p:cNvPr id="127" name="Ovaal 126">
                <a:extLst>
                  <a:ext uri="{FF2B5EF4-FFF2-40B4-BE49-F238E27FC236}">
                    <a16:creationId xmlns:a16="http://schemas.microsoft.com/office/drawing/2014/main" id="{9D861955-B449-455E-A8F3-11DE31DAA0B8}"/>
                  </a:ext>
                </a:extLst>
              </p:cNvPr>
              <p:cNvSpPr/>
              <p:nvPr userDrawn="1"/>
            </p:nvSpPr>
            <p:spPr>
              <a:xfrm>
                <a:off x="-3569165" y="5225563"/>
                <a:ext cx="260914" cy="259683"/>
              </a:xfrm>
              <a:prstGeom prst="ellipse">
                <a:avLst/>
              </a:prstGeom>
              <a:solidFill>
                <a:srgbClr val="211F26"/>
              </a:solidFill>
              <a:ln w="25400" cap="flat" cmpd="sng" algn="ctr">
                <a:noFill/>
                <a:prstDash val="solid"/>
              </a:ln>
              <a:effectLst/>
            </p:spPr>
            <p:txBody>
              <a:bodyPr rtlCol="0" anchor="ctr"/>
              <a:lstStyle/>
              <a:p>
                <a:pPr marR="0" lvl="0" indent="0" algn="ctr" fontAlgn="auto">
                  <a:lnSpc>
                    <a:spcPct val="100000"/>
                  </a:lnSpc>
                  <a:spcBef>
                    <a:spcPts val="0"/>
                  </a:spcBef>
                  <a:spcAft>
                    <a:spcPts val="0"/>
                  </a:spcAft>
                  <a:buClrTx/>
                  <a:buSzTx/>
                  <a:buFontTx/>
                  <a:buNone/>
                  <a:tabLst/>
                </a:pPr>
                <a:r>
                  <a:rPr kumimoji="0" lang="nl-NL" sz="1200" b="1" i="0" u="none" strike="noStrike" kern="0" cap="none" spc="0" normalizeH="0" baseline="0" noProof="0">
                    <a:ln>
                      <a:noFill/>
                    </a:ln>
                    <a:solidFill>
                      <a:schemeClr val="bg1"/>
                    </a:solidFill>
                    <a:effectLst/>
                    <a:uLnTx/>
                    <a:uFillTx/>
                    <a:latin typeface="Calibri" panose="020F0502020204030204" pitchFamily="34" charset="0"/>
                    <a:cs typeface="Calibri" panose="020F0502020204030204" pitchFamily="34" charset="0"/>
                  </a:rPr>
                  <a:t>9</a:t>
                </a:r>
              </a:p>
            </p:txBody>
          </p:sp>
          <p:sp>
            <p:nvSpPr>
              <p:cNvPr id="128" name="Rechthoek 127">
                <a:extLst>
                  <a:ext uri="{FF2B5EF4-FFF2-40B4-BE49-F238E27FC236}">
                    <a16:creationId xmlns:a16="http://schemas.microsoft.com/office/drawing/2014/main" id="{A8801811-8C59-44FC-A97D-092D2E7072A4}"/>
                  </a:ext>
                </a:extLst>
              </p:cNvPr>
              <p:cNvSpPr/>
              <p:nvPr userDrawn="1"/>
            </p:nvSpPr>
            <p:spPr>
              <a:xfrm>
                <a:off x="-3203483" y="5225562"/>
                <a:ext cx="2830190" cy="255963"/>
              </a:xfrm>
              <a:prstGeom prst="rect">
                <a:avLst/>
              </a:prstGeom>
              <a:noFill/>
              <a:ln w="25400" cap="flat" cmpd="sng" algn="ctr">
                <a:noFill/>
                <a:prstDash val="solid"/>
              </a:ln>
              <a:effectLst/>
            </p:spPr>
            <p:txBody>
              <a:bodyPr lIns="0" tIns="0" rIns="0" bIns="0" rtlCol="0" anchor="ctr"/>
              <a:lstStyle/>
              <a:p>
                <a:pPr marL="0" lvl="8" indent="0" algn="l" defTabSz="914400" rtl="0" eaLnBrk="1" latinLnBrk="0" hangingPunct="1">
                  <a:lnSpc>
                    <a:spcPct val="100000"/>
                  </a:lnSpc>
                  <a:spcBef>
                    <a:spcPts val="300"/>
                  </a:spcBef>
                  <a:spcAft>
                    <a:spcPts val="1200"/>
                  </a:spcAft>
                  <a:buFont typeface="Arial" panose="020B0604020202020204" pitchFamily="34" charset="0"/>
                  <a:buNone/>
                </a:pPr>
                <a:r>
                  <a:rPr lang="nl-NL" sz="2000" b="1" kern="1200">
                    <a:solidFill>
                      <a:schemeClr val="accent2"/>
                    </a:solidFill>
                    <a:latin typeface="+mj-lt"/>
                    <a:ea typeface="+mn-ea"/>
                    <a:cs typeface="+mn-cs"/>
                  </a:rPr>
                  <a:t>Alt. Subtitel</a:t>
                </a:r>
              </a:p>
            </p:txBody>
          </p:sp>
        </p:grpSp>
        <p:sp>
          <p:nvSpPr>
            <p:cNvPr id="186" name="Rechthoek 185">
              <a:extLst>
                <a:ext uri="{FF2B5EF4-FFF2-40B4-BE49-F238E27FC236}">
                  <a16:creationId xmlns:a16="http://schemas.microsoft.com/office/drawing/2014/main" id="{A2E99DBD-BE09-44C5-8AAC-563140A35224}"/>
                </a:ext>
              </a:extLst>
            </p:cNvPr>
            <p:cNvSpPr/>
            <p:nvPr userDrawn="1"/>
          </p:nvSpPr>
          <p:spPr>
            <a:xfrm>
              <a:off x="-3568057" y="6175639"/>
              <a:ext cx="3194764" cy="682362"/>
            </a:xfrm>
            <a:prstGeom prst="rect">
              <a:avLst/>
            </a:prstGeom>
            <a:noFill/>
            <a:ln w="25400" cap="flat" cmpd="sng" algn="ctr">
              <a:noFill/>
              <a:prstDash val="solid"/>
            </a:ln>
            <a:effectLst/>
          </p:spPr>
          <p:txBody>
            <a:bodyPr lIns="0" tIns="0" rIns="0" bIns="0" rtlCol="0" anchor="t"/>
            <a:lstStyle/>
            <a:p>
              <a:pPr marL="0" marR="0" lvl="0" indent="0" defTabSz="914400" eaLnBrk="1" fontAlgn="auto" latinLnBrk="0" hangingPunct="1">
                <a:lnSpc>
                  <a:spcPct val="90000"/>
                </a:lnSpc>
                <a:spcBef>
                  <a:spcPts val="600"/>
                </a:spcBef>
                <a:spcAft>
                  <a:spcPts val="600"/>
                </a:spcAft>
                <a:buClrTx/>
                <a:buSzTx/>
                <a:buFontTx/>
                <a:buNone/>
                <a:tabLst/>
                <a:defRPr/>
              </a:pPr>
              <a:r>
                <a:rPr kumimoji="0" lang="nl-NL" sz="1200" b="1" i="0" u="none" strike="noStrike" kern="0" cap="none" spc="0" normalizeH="0" baseline="0" noProof="0">
                  <a:ln>
                    <a:noFill/>
                  </a:ln>
                  <a:solidFill>
                    <a:srgbClr val="211F26"/>
                  </a:solidFill>
                  <a:effectLst/>
                  <a:uLnTx/>
                  <a:uFillTx/>
                  <a:latin typeface="Calibri" panose="020F0502020204030204" pitchFamily="34" charset="0"/>
                  <a:cs typeface="Calibri" panose="020F0502020204030204" pitchFamily="34" charset="0"/>
                </a:rPr>
                <a:t>MEER WETEN?</a:t>
              </a:r>
              <a:br>
                <a:rPr kumimoji="0" lang="nl-NL" sz="1200" b="0" i="0" u="none" strike="noStrike" kern="0" cap="none" spc="0" normalizeH="0" baseline="0" noProof="0">
                  <a:ln>
                    <a:noFill/>
                  </a:ln>
                  <a:solidFill>
                    <a:srgbClr val="211F26"/>
                  </a:solidFill>
                  <a:effectLst/>
                  <a:uLnTx/>
                  <a:uFillTx/>
                  <a:latin typeface="Calibri" panose="020F0502020204030204" pitchFamily="34" charset="0"/>
                  <a:cs typeface="Calibri" panose="020F0502020204030204" pitchFamily="34" charset="0"/>
                </a:rPr>
              </a:br>
              <a:r>
                <a:rPr kumimoji="0" lang="nl-NL" sz="1200" b="0" i="0" u="none" strike="noStrike" kern="0" cap="none" spc="0" normalizeH="0" baseline="0" noProof="0">
                  <a:ln>
                    <a:noFill/>
                  </a:ln>
                  <a:solidFill>
                    <a:srgbClr val="211F26"/>
                  </a:solidFill>
                  <a:effectLst/>
                  <a:uLnTx/>
                  <a:uFillTx/>
                  <a:latin typeface="Calibri" panose="020F0502020204030204" pitchFamily="34" charset="0"/>
                  <a:cs typeface="Calibri" panose="020F0502020204030204" pitchFamily="34" charset="0"/>
                </a:rPr>
                <a:t>Ga naar de instructie dia ‘</a:t>
              </a:r>
              <a:r>
                <a:rPr kumimoji="0" lang="nl-NL" sz="1200" b="1" i="0" u="none" strike="noStrike" kern="0" cap="none" spc="0" normalizeH="0" baseline="0" noProof="0">
                  <a:ln>
                    <a:noFill/>
                  </a:ln>
                  <a:solidFill>
                    <a:srgbClr val="211F26"/>
                  </a:solidFill>
                  <a:effectLst/>
                  <a:uLnTx/>
                  <a:uFillTx/>
                  <a:latin typeface="Calibri" panose="020F0502020204030204" pitchFamily="34" charset="0"/>
                  <a:cs typeface="Calibri" panose="020F0502020204030204" pitchFamily="34" charset="0"/>
                </a:rPr>
                <a:t>YouTube links</a:t>
              </a:r>
              <a:r>
                <a:rPr kumimoji="0" lang="nl-NL" sz="1200" b="0" i="0" u="none" strike="noStrike" kern="0" cap="none" spc="0" normalizeH="0" baseline="0" noProof="0">
                  <a:ln>
                    <a:noFill/>
                  </a:ln>
                  <a:solidFill>
                    <a:srgbClr val="211F26"/>
                  </a:solidFill>
                  <a:effectLst/>
                  <a:uLnTx/>
                  <a:uFillTx/>
                  <a:latin typeface="Calibri" panose="020F0502020204030204" pitchFamily="34" charset="0"/>
                  <a:cs typeface="Calibri" panose="020F0502020204030204" pitchFamily="34" charset="0"/>
                </a:rPr>
                <a:t>’, open deze in de ‘</a:t>
              </a:r>
              <a:r>
                <a:rPr kumimoji="0" lang="nl-NL" sz="1200" b="1" i="0" u="none" strike="noStrike" kern="0" cap="none" spc="0" normalizeH="0" baseline="0" noProof="0">
                  <a:ln>
                    <a:noFill/>
                  </a:ln>
                  <a:solidFill>
                    <a:srgbClr val="211F26"/>
                  </a:solidFill>
                  <a:effectLst/>
                  <a:uLnTx/>
                  <a:uFillTx/>
                  <a:latin typeface="Calibri" panose="020F0502020204030204" pitchFamily="34" charset="0"/>
                  <a:cs typeface="Calibri" panose="020F0502020204030204" pitchFamily="34" charset="0"/>
                </a:rPr>
                <a:t>Diavoorstelling</a:t>
              </a:r>
              <a:r>
                <a:rPr kumimoji="0" lang="nl-NL" sz="1200" b="0" i="0" u="none" strike="noStrike" kern="0" cap="none" spc="0" normalizeH="0" baseline="0" noProof="0">
                  <a:ln>
                    <a:noFill/>
                  </a:ln>
                  <a:solidFill>
                    <a:srgbClr val="211F26"/>
                  </a:solidFill>
                  <a:effectLst/>
                  <a:uLnTx/>
                  <a:uFillTx/>
                  <a:latin typeface="Calibri" panose="020F0502020204030204" pitchFamily="34" charset="0"/>
                  <a:cs typeface="Calibri" panose="020F0502020204030204" pitchFamily="34" charset="0"/>
                </a:rPr>
                <a:t>’ (shift F5) en klik op de gewenste video link.</a:t>
              </a:r>
            </a:p>
          </p:txBody>
        </p:sp>
      </p:grpSp>
      <p:sp>
        <p:nvSpPr>
          <p:cNvPr id="86" name="Tekstvak 85">
            <a:extLst>
              <a:ext uri="{FF2B5EF4-FFF2-40B4-BE49-F238E27FC236}">
                <a16:creationId xmlns:a16="http://schemas.microsoft.com/office/drawing/2014/main" id="{A26025D7-AC15-4C39-ACA3-2B4325ED0A0D}"/>
              </a:ext>
            </a:extLst>
          </p:cNvPr>
          <p:cNvSpPr txBox="1"/>
          <p:nvPr userDrawn="1"/>
        </p:nvSpPr>
        <p:spPr>
          <a:xfrm>
            <a:off x="0" y="-542757"/>
            <a:ext cx="788293" cy="369332"/>
          </a:xfrm>
          <a:prstGeom prst="rect">
            <a:avLst/>
          </a:prstGeom>
          <a:solidFill>
            <a:schemeClr val="bg1"/>
          </a:solidFill>
        </p:spPr>
        <p:txBody>
          <a:bodyPr wrap="none" rtlCol="0">
            <a:spAutoFit/>
          </a:bodyPr>
          <a:lstStyle/>
          <a:p>
            <a:pPr algn="l"/>
            <a:r>
              <a:rPr lang="nl-NL" sz="1800" b="1" cap="all" spc="50" baseline="0">
                <a:solidFill>
                  <a:schemeClr val="accent2"/>
                </a:solidFill>
                <a:latin typeface="+mj-lt"/>
                <a:cs typeface="Calibri" panose="020F0502020204030204" pitchFamily="34" charset="0"/>
              </a:rPr>
              <a:t>TEKST</a:t>
            </a:r>
          </a:p>
        </p:txBody>
      </p:sp>
      <p:sp>
        <p:nvSpPr>
          <p:cNvPr id="10" name="Titel 9">
            <a:extLst>
              <a:ext uri="{FF2B5EF4-FFF2-40B4-BE49-F238E27FC236}">
                <a16:creationId xmlns:a16="http://schemas.microsoft.com/office/drawing/2014/main" id="{02622EB8-79F4-47E3-AE3C-B009964D2E35}"/>
              </a:ext>
            </a:extLst>
          </p:cNvPr>
          <p:cNvSpPr>
            <a:spLocks noGrp="1"/>
          </p:cNvSpPr>
          <p:nvPr>
            <p:ph type="title" hasCustomPrompt="1"/>
          </p:nvPr>
        </p:nvSpPr>
        <p:spPr/>
        <p:txBody>
          <a:bodyPr/>
          <a:lstStyle/>
          <a:p>
            <a:r>
              <a:rPr lang="nl-NL"/>
              <a:t>Plaats hier je titel</a:t>
            </a:r>
          </a:p>
        </p:txBody>
      </p:sp>
    </p:spTree>
    <p:extLst>
      <p:ext uri="{BB962C8B-B14F-4D97-AF65-F5344CB8AC3E}">
        <p14:creationId xmlns:p14="http://schemas.microsoft.com/office/powerpoint/2010/main" val="3942616045"/>
      </p:ext>
    </p:extLst>
  </p:cSld>
  <p:clrMapOvr>
    <a:masterClrMapping/>
  </p:clrMapOvr>
  <p:transition spd="med">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ekst en Beeld (S)">
    <p:spTree>
      <p:nvGrpSpPr>
        <p:cNvPr id="1" name=""/>
        <p:cNvGrpSpPr/>
        <p:nvPr/>
      </p:nvGrpSpPr>
      <p:grpSpPr>
        <a:xfrm>
          <a:off x="0" y="0"/>
          <a:ext cx="0" cy="0"/>
          <a:chOff x="0" y="0"/>
          <a:chExt cx="0" cy="0"/>
        </a:xfrm>
      </p:grpSpPr>
      <p:sp>
        <p:nvSpPr>
          <p:cNvPr id="87" name="Tijdelijke aanduiding voor afbeelding 8">
            <a:extLst>
              <a:ext uri="{FF2B5EF4-FFF2-40B4-BE49-F238E27FC236}">
                <a16:creationId xmlns:a16="http://schemas.microsoft.com/office/drawing/2014/main" id="{26C0E6F2-AAB4-4DB4-A31A-DAB8982BF1C3}"/>
              </a:ext>
            </a:extLst>
          </p:cNvPr>
          <p:cNvSpPr>
            <a:spLocks noGrp="1"/>
          </p:cNvSpPr>
          <p:nvPr>
            <p:ph type="pic" sz="quarter" idx="14" hasCustomPrompt="1"/>
          </p:nvPr>
        </p:nvSpPr>
        <p:spPr>
          <a:xfrm>
            <a:off x="7810500" y="1433"/>
            <a:ext cx="4381500" cy="6137430"/>
          </a:xfrm>
          <a:prstGeom prst="rect">
            <a:avLst/>
          </a:prstGeom>
          <a:solidFill>
            <a:schemeClr val="bg1">
              <a:lumMod val="95000"/>
            </a:schemeClr>
          </a:solidFill>
        </p:spPr>
        <p:txBody>
          <a:bodyPr bIns="1620000" anchor="ctr"/>
          <a:lstStyle>
            <a:lvl1pPr marL="0" indent="0" algn="ctr">
              <a:lnSpc>
                <a:spcPct val="90000"/>
              </a:lnSpc>
              <a:spcBef>
                <a:spcPts val="0"/>
              </a:spcBef>
              <a:spcAft>
                <a:spcPts val="0"/>
              </a:spcAft>
              <a:buNone/>
              <a:defRPr sz="1500" i="1">
                <a:solidFill>
                  <a:schemeClr val="tx1">
                    <a:lumMod val="50000"/>
                    <a:lumOff val="50000"/>
                  </a:schemeClr>
                </a:solidFill>
              </a:defRPr>
            </a:lvl1pPr>
          </a:lstStyle>
          <a:p>
            <a:r>
              <a:rPr lang="nl-NL"/>
              <a:t>Klik op het onderstaand icoon </a:t>
            </a:r>
            <a:br>
              <a:rPr lang="nl-NL"/>
            </a:br>
            <a:r>
              <a:rPr lang="nl-NL"/>
              <a:t>om een foto in te voegen.</a:t>
            </a:r>
            <a:br>
              <a:rPr lang="nl-NL"/>
            </a:br>
            <a:br>
              <a:rPr lang="nl-NL"/>
            </a:br>
            <a:r>
              <a:rPr lang="nl-NL"/>
              <a:t>Meer hulp nodig? </a:t>
            </a:r>
            <a:br>
              <a:rPr lang="nl-NL"/>
            </a:br>
            <a:r>
              <a:rPr lang="nl-NL"/>
              <a:t>Aan de zijkanten van de dia's zijn instructies </a:t>
            </a:r>
            <a:br>
              <a:rPr lang="nl-NL"/>
            </a:br>
            <a:r>
              <a:rPr lang="nl-NL"/>
              <a:t>geplaatst voor verdere informatie.</a:t>
            </a:r>
          </a:p>
        </p:txBody>
      </p:sp>
      <p:sp>
        <p:nvSpPr>
          <p:cNvPr id="3" name="Tijdelijke aanduiding voor verticale tekst 2"/>
          <p:cNvSpPr>
            <a:spLocks noGrp="1"/>
          </p:cNvSpPr>
          <p:nvPr>
            <p:ph type="body" orient="vert" idx="1" hasCustomPrompt="1"/>
          </p:nvPr>
        </p:nvSpPr>
        <p:spPr>
          <a:xfrm>
            <a:off x="450000" y="1435101"/>
            <a:ext cx="6910500" cy="4526574"/>
          </a:xfrm>
        </p:spPr>
        <p:txBody>
          <a:bodyPr vert="horz" lIns="0" tIns="0" rIns="0" bIns="0"/>
          <a:lstStyle>
            <a:lvl1pPr>
              <a:defRPr/>
            </a:lvl1pPr>
            <a:lvl2pPr>
              <a:defRPr/>
            </a:lvl2pPr>
            <a:lvl3pPr>
              <a:defRPr/>
            </a:lvl3pPr>
            <a:lvl4pPr>
              <a:defRPr/>
            </a:lvl4pPr>
            <a:lvl5pPr>
              <a:defRPr/>
            </a:lvl5pPr>
            <a:lvl6pPr>
              <a:defRPr/>
            </a:lvl6pPr>
            <a:lvl7pPr>
              <a:defRPr/>
            </a:lvl7pPr>
            <a:lvl8pPr>
              <a:defRPr/>
            </a:lvl8pPr>
            <a:lvl9pPr>
              <a:defRPr/>
            </a:lvl9pPr>
          </a:lstStyle>
          <a:p>
            <a:pPr lvl="0"/>
            <a:r>
              <a:rPr lang="nl-NL"/>
              <a:t>Klik hier om een bullet te plaatsen.</a:t>
            </a:r>
          </a:p>
          <a:p>
            <a:pPr lvl="1"/>
            <a:r>
              <a:rPr lang="nl-NL"/>
              <a:t>Sub-bullets</a:t>
            </a:r>
          </a:p>
          <a:p>
            <a:pPr lvl="2"/>
            <a:r>
              <a:rPr lang="nl-NL"/>
              <a:t>Leestekst</a:t>
            </a:r>
          </a:p>
          <a:p>
            <a:pPr lvl="3"/>
            <a:r>
              <a:rPr lang="nl-NL"/>
              <a:t>Subtitel</a:t>
            </a:r>
          </a:p>
          <a:p>
            <a:pPr lvl="4"/>
            <a:r>
              <a:rPr lang="nl-NL"/>
              <a:t>Numerieke bullets</a:t>
            </a:r>
          </a:p>
          <a:p>
            <a:pPr lvl="5"/>
            <a:r>
              <a:rPr lang="nl-NL"/>
              <a:t># Abc</a:t>
            </a:r>
          </a:p>
          <a:p>
            <a:pPr lvl="6"/>
            <a:r>
              <a:rPr lang="nl-NL"/>
              <a:t># Bullets</a:t>
            </a:r>
          </a:p>
          <a:p>
            <a:pPr lvl="7"/>
            <a:r>
              <a:rPr lang="nl-NL"/>
              <a:t>Cursief</a:t>
            </a:r>
          </a:p>
          <a:p>
            <a:pPr lvl="8"/>
            <a:r>
              <a:rPr lang="nl-NL"/>
              <a:t>Alt. Subtitel</a:t>
            </a:r>
          </a:p>
        </p:txBody>
      </p:sp>
      <p:sp>
        <p:nvSpPr>
          <p:cNvPr id="4" name="Tijdelijke aanduiding voor datum 3"/>
          <p:cNvSpPr>
            <a:spLocks noGrp="1"/>
          </p:cNvSpPr>
          <p:nvPr>
            <p:ph type="dt" sz="half" idx="10"/>
          </p:nvPr>
        </p:nvSpPr>
        <p:spPr/>
        <p:txBody>
          <a:bodyPr/>
          <a:lstStyle/>
          <a:p>
            <a:fld id="{B90F0012-10BA-4768-86C3-4496B3F64123}" type="datetime1">
              <a:rPr lang="nl-NL" smtClean="0"/>
              <a:t>24-10-2024</a:t>
            </a:fld>
            <a:endParaRPr lang="nl-NL"/>
          </a:p>
        </p:txBody>
      </p:sp>
      <p:sp>
        <p:nvSpPr>
          <p:cNvPr id="6" name="Tijdelijke aanduiding voor dianummer 5"/>
          <p:cNvSpPr>
            <a:spLocks noGrp="1"/>
          </p:cNvSpPr>
          <p:nvPr>
            <p:ph type="sldNum" sz="quarter" idx="12"/>
          </p:nvPr>
        </p:nvSpPr>
        <p:spPr/>
        <p:txBody>
          <a:bodyPr/>
          <a:lstStyle/>
          <a:p>
            <a:fld id="{B502C9A5-716F-45E6-800B-D4D02CE26F90}" type="slidenum">
              <a:rPr lang="nl-NL" smtClean="0"/>
              <a:t>‹nr.›</a:t>
            </a:fld>
            <a:endParaRPr lang="nl-NL"/>
          </a:p>
        </p:txBody>
      </p:sp>
      <p:sp>
        <p:nvSpPr>
          <p:cNvPr id="86" name="Tekstvak 85">
            <a:extLst>
              <a:ext uri="{FF2B5EF4-FFF2-40B4-BE49-F238E27FC236}">
                <a16:creationId xmlns:a16="http://schemas.microsoft.com/office/drawing/2014/main" id="{A26025D7-AC15-4C39-ACA3-2B4325ED0A0D}"/>
              </a:ext>
            </a:extLst>
          </p:cNvPr>
          <p:cNvSpPr txBox="1"/>
          <p:nvPr userDrawn="1"/>
        </p:nvSpPr>
        <p:spPr>
          <a:xfrm>
            <a:off x="0" y="-542757"/>
            <a:ext cx="2146037" cy="369332"/>
          </a:xfrm>
          <a:prstGeom prst="rect">
            <a:avLst/>
          </a:prstGeom>
          <a:solidFill>
            <a:schemeClr val="bg1"/>
          </a:solidFill>
        </p:spPr>
        <p:txBody>
          <a:bodyPr wrap="none" rtlCol="0">
            <a:spAutoFit/>
          </a:bodyPr>
          <a:lstStyle/>
          <a:p>
            <a:pPr algn="l"/>
            <a:r>
              <a:rPr lang="nl-NL" sz="1800" b="1" cap="all" spc="50" baseline="0">
                <a:solidFill>
                  <a:schemeClr val="accent2"/>
                </a:solidFill>
                <a:latin typeface="+mj-lt"/>
                <a:cs typeface="Calibri" panose="020F0502020204030204" pitchFamily="34" charset="0"/>
              </a:rPr>
              <a:t>Tekst en Beeld (S)</a:t>
            </a:r>
          </a:p>
        </p:txBody>
      </p:sp>
      <p:sp>
        <p:nvSpPr>
          <p:cNvPr id="10" name="Titel 9">
            <a:extLst>
              <a:ext uri="{FF2B5EF4-FFF2-40B4-BE49-F238E27FC236}">
                <a16:creationId xmlns:a16="http://schemas.microsoft.com/office/drawing/2014/main" id="{02622EB8-79F4-47E3-AE3C-B009964D2E35}"/>
              </a:ext>
            </a:extLst>
          </p:cNvPr>
          <p:cNvSpPr>
            <a:spLocks noGrp="1"/>
          </p:cNvSpPr>
          <p:nvPr>
            <p:ph type="title" hasCustomPrompt="1"/>
          </p:nvPr>
        </p:nvSpPr>
        <p:spPr>
          <a:xfrm>
            <a:off x="449934" y="708252"/>
            <a:ext cx="6910500" cy="546653"/>
          </a:xfrm>
        </p:spPr>
        <p:txBody>
          <a:bodyPr/>
          <a:lstStyle/>
          <a:p>
            <a:r>
              <a:rPr lang="nl-NL"/>
              <a:t>Plaats hier je titel</a:t>
            </a:r>
          </a:p>
        </p:txBody>
      </p:sp>
      <p:grpSp>
        <p:nvGrpSpPr>
          <p:cNvPr id="88" name="Instructie">
            <a:extLst>
              <a:ext uri="{FF2B5EF4-FFF2-40B4-BE49-F238E27FC236}">
                <a16:creationId xmlns:a16="http://schemas.microsoft.com/office/drawing/2014/main" id="{0A967F52-B286-47EE-AB30-A1FC1BD8D6FA}"/>
              </a:ext>
            </a:extLst>
          </p:cNvPr>
          <p:cNvGrpSpPr/>
          <p:nvPr userDrawn="1"/>
        </p:nvGrpSpPr>
        <p:grpSpPr>
          <a:xfrm>
            <a:off x="12441539" y="-99300"/>
            <a:ext cx="3391307" cy="7056601"/>
            <a:chOff x="12441539" y="-99300"/>
            <a:chExt cx="3391307" cy="7056601"/>
          </a:xfrm>
        </p:grpSpPr>
        <p:sp>
          <p:nvSpPr>
            <p:cNvPr id="89" name="Rechthoek 88">
              <a:extLst>
                <a:ext uri="{FF2B5EF4-FFF2-40B4-BE49-F238E27FC236}">
                  <a16:creationId xmlns:a16="http://schemas.microsoft.com/office/drawing/2014/main" id="{13DECBEB-1DC7-4EA2-847B-272251600055}"/>
                </a:ext>
              </a:extLst>
            </p:cNvPr>
            <p:cNvSpPr/>
            <p:nvPr userDrawn="1"/>
          </p:nvSpPr>
          <p:spPr>
            <a:xfrm>
              <a:off x="12441539" y="-99300"/>
              <a:ext cx="3391307" cy="7056601"/>
            </a:xfrm>
            <a:prstGeom prst="rect">
              <a:avLst/>
            </a:prstGeom>
            <a:solidFill>
              <a:schemeClr val="bg1">
                <a:lumMod val="95000"/>
              </a:schemeClr>
            </a:solidFill>
            <a:ln w="317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108000" rIns="108000" bIns="108000" numCol="1" spcCol="0" rtlCol="0" fromWordArt="0" anchor="ctr" anchorCtr="0" forceAA="0" compatLnSpc="1">
              <a:prstTxWarp prst="textNoShape">
                <a:avLst/>
              </a:prstTxWarp>
              <a:noAutofit/>
            </a:bodyPr>
            <a:lstStyle/>
            <a:p>
              <a:pPr algn="l">
                <a:lnSpc>
                  <a:spcPct val="90000"/>
                </a:lnSpc>
                <a:spcBef>
                  <a:spcPts val="600"/>
                </a:spcBef>
                <a:spcAft>
                  <a:spcPts val="600"/>
                </a:spcAft>
              </a:pPr>
              <a:endParaRPr lang="nl-NL" sz="1400" b="0" cap="all" baseline="0">
                <a:solidFill>
                  <a:schemeClr val="bg1"/>
                </a:solidFill>
                <a:latin typeface="Calibri" panose="020F0502020204030204" pitchFamily="34" charset="0"/>
                <a:cs typeface="Calibri" panose="020F0502020204030204" pitchFamily="34" charset="0"/>
              </a:endParaRPr>
            </a:p>
          </p:txBody>
        </p:sp>
        <p:sp>
          <p:nvSpPr>
            <p:cNvPr id="90" name="Ovaal 89">
              <a:extLst>
                <a:ext uri="{FF2B5EF4-FFF2-40B4-BE49-F238E27FC236}">
                  <a16:creationId xmlns:a16="http://schemas.microsoft.com/office/drawing/2014/main" id="{8461D93B-4F5B-4499-999E-78D1EA1033DC}"/>
                </a:ext>
              </a:extLst>
            </p:cNvPr>
            <p:cNvSpPr/>
            <p:nvPr userDrawn="1"/>
          </p:nvSpPr>
          <p:spPr>
            <a:xfrm>
              <a:off x="15501708" y="5972924"/>
              <a:ext cx="230835" cy="230835"/>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180000" rIns="180000" bIns="180000" numCol="1" spcCol="0" rtlCol="0" fromWordArt="0" anchor="ctr" anchorCtr="0" forceAA="0" compatLnSpc="1">
              <a:prstTxWarp prst="textNoShape">
                <a:avLst/>
              </a:prstTxWarp>
              <a:noAutofit/>
            </a:bodyPr>
            <a:lstStyle/>
            <a:p>
              <a:pPr algn="ctr">
                <a:lnSpc>
                  <a:spcPct val="90000"/>
                </a:lnSpc>
                <a:spcBef>
                  <a:spcPts val="600"/>
                </a:spcBef>
                <a:spcAft>
                  <a:spcPts val="600"/>
                </a:spcAft>
              </a:pPr>
              <a:endParaRPr lang="nl-NL" sz="1800" b="0" cap="all" baseline="0" err="1">
                <a:solidFill>
                  <a:srgbClr val="211F26"/>
                </a:solidFill>
                <a:latin typeface="Calibri" panose="020F0502020204030204" pitchFamily="34" charset="0"/>
                <a:cs typeface="Calibri" panose="020F0502020204030204" pitchFamily="34" charset="0"/>
              </a:endParaRPr>
            </a:p>
          </p:txBody>
        </p:sp>
        <p:sp>
          <p:nvSpPr>
            <p:cNvPr id="91" name="Graphic 163" descr="Informatie">
              <a:extLst>
                <a:ext uri="{FF2B5EF4-FFF2-40B4-BE49-F238E27FC236}">
                  <a16:creationId xmlns:a16="http://schemas.microsoft.com/office/drawing/2014/main" id="{B5E4FEC5-1A42-4954-89EC-20CC511DD01A}"/>
                </a:ext>
              </a:extLst>
            </p:cNvPr>
            <p:cNvSpPr/>
            <p:nvPr userDrawn="1"/>
          </p:nvSpPr>
          <p:spPr>
            <a:xfrm>
              <a:off x="15483348" y="5954564"/>
              <a:ext cx="267555" cy="267555"/>
            </a:xfrm>
            <a:custGeom>
              <a:avLst/>
              <a:gdLst>
                <a:gd name="connsiteX0" fmla="*/ 145860 w 291719"/>
                <a:gd name="connsiteY0" fmla="*/ 0 h 291719"/>
                <a:gd name="connsiteX1" fmla="*/ 0 w 291719"/>
                <a:gd name="connsiteY1" fmla="*/ 145860 h 291719"/>
                <a:gd name="connsiteX2" fmla="*/ 145860 w 291719"/>
                <a:gd name="connsiteY2" fmla="*/ 291720 h 291719"/>
                <a:gd name="connsiteX3" fmla="*/ 291720 w 291719"/>
                <a:gd name="connsiteY3" fmla="*/ 145860 h 291719"/>
                <a:gd name="connsiteX4" fmla="*/ 145860 w 291719"/>
                <a:gd name="connsiteY4" fmla="*/ 0 h 291719"/>
                <a:gd name="connsiteX5" fmla="*/ 138183 w 291719"/>
                <a:gd name="connsiteY5" fmla="*/ 38384 h 291719"/>
                <a:gd name="connsiteX6" fmla="*/ 157375 w 291719"/>
                <a:gd name="connsiteY6" fmla="*/ 57576 h 291719"/>
                <a:gd name="connsiteX7" fmla="*/ 138183 w 291719"/>
                <a:gd name="connsiteY7" fmla="*/ 76768 h 291719"/>
                <a:gd name="connsiteX8" fmla="*/ 118991 w 291719"/>
                <a:gd name="connsiteY8" fmla="*/ 57576 h 291719"/>
                <a:gd name="connsiteX9" fmla="*/ 138183 w 291719"/>
                <a:gd name="connsiteY9" fmla="*/ 38384 h 291719"/>
                <a:gd name="connsiteX10" fmla="*/ 184244 w 291719"/>
                <a:gd name="connsiteY10" fmla="*/ 253336 h 291719"/>
                <a:gd name="connsiteX11" fmla="*/ 107476 w 291719"/>
                <a:gd name="connsiteY11" fmla="*/ 253336 h 291719"/>
                <a:gd name="connsiteX12" fmla="*/ 107476 w 291719"/>
                <a:gd name="connsiteY12" fmla="*/ 230305 h 291719"/>
                <a:gd name="connsiteX13" fmla="*/ 134345 w 291719"/>
                <a:gd name="connsiteY13" fmla="*/ 230305 h 291719"/>
                <a:gd name="connsiteX14" fmla="*/ 134345 w 291719"/>
                <a:gd name="connsiteY14" fmla="*/ 115153 h 291719"/>
                <a:gd name="connsiteX15" fmla="*/ 111314 w 291719"/>
                <a:gd name="connsiteY15" fmla="*/ 115153 h 291719"/>
                <a:gd name="connsiteX16" fmla="*/ 111314 w 291719"/>
                <a:gd name="connsiteY16" fmla="*/ 92122 h 291719"/>
                <a:gd name="connsiteX17" fmla="*/ 157375 w 291719"/>
                <a:gd name="connsiteY17" fmla="*/ 92122 h 291719"/>
                <a:gd name="connsiteX18" fmla="*/ 157375 w 291719"/>
                <a:gd name="connsiteY18" fmla="*/ 115153 h 291719"/>
                <a:gd name="connsiteX19" fmla="*/ 157375 w 291719"/>
                <a:gd name="connsiteY19" fmla="*/ 230305 h 291719"/>
                <a:gd name="connsiteX20" fmla="*/ 184244 w 291719"/>
                <a:gd name="connsiteY20" fmla="*/ 230305 h 291719"/>
                <a:gd name="connsiteX21" fmla="*/ 184244 w 291719"/>
                <a:gd name="connsiteY21" fmla="*/ 253336 h 2917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91719" h="291719">
                  <a:moveTo>
                    <a:pt x="145860" y="0"/>
                  </a:moveTo>
                  <a:cubicBezTo>
                    <a:pt x="65253" y="0"/>
                    <a:pt x="0" y="65253"/>
                    <a:pt x="0" y="145860"/>
                  </a:cubicBezTo>
                  <a:cubicBezTo>
                    <a:pt x="0" y="226467"/>
                    <a:pt x="65253" y="291720"/>
                    <a:pt x="145860" y="291720"/>
                  </a:cubicBezTo>
                  <a:cubicBezTo>
                    <a:pt x="226467" y="291720"/>
                    <a:pt x="291720" y="226467"/>
                    <a:pt x="291720" y="145860"/>
                  </a:cubicBezTo>
                  <a:cubicBezTo>
                    <a:pt x="291720" y="65253"/>
                    <a:pt x="226467" y="0"/>
                    <a:pt x="145860" y="0"/>
                  </a:cubicBezTo>
                  <a:close/>
                  <a:moveTo>
                    <a:pt x="138183" y="38384"/>
                  </a:moveTo>
                  <a:cubicBezTo>
                    <a:pt x="148931" y="38384"/>
                    <a:pt x="157375" y="46829"/>
                    <a:pt x="157375" y="57576"/>
                  </a:cubicBezTo>
                  <a:cubicBezTo>
                    <a:pt x="157375" y="68324"/>
                    <a:pt x="148931" y="76768"/>
                    <a:pt x="138183" y="76768"/>
                  </a:cubicBezTo>
                  <a:cubicBezTo>
                    <a:pt x="127435" y="76768"/>
                    <a:pt x="118991" y="68324"/>
                    <a:pt x="118991" y="57576"/>
                  </a:cubicBezTo>
                  <a:cubicBezTo>
                    <a:pt x="118991" y="46829"/>
                    <a:pt x="127435" y="38384"/>
                    <a:pt x="138183" y="38384"/>
                  </a:cubicBezTo>
                  <a:close/>
                  <a:moveTo>
                    <a:pt x="184244" y="253336"/>
                  </a:moveTo>
                  <a:lnTo>
                    <a:pt x="107476" y="253336"/>
                  </a:lnTo>
                  <a:lnTo>
                    <a:pt x="107476" y="230305"/>
                  </a:lnTo>
                  <a:lnTo>
                    <a:pt x="134345" y="230305"/>
                  </a:lnTo>
                  <a:lnTo>
                    <a:pt x="134345" y="115153"/>
                  </a:lnTo>
                  <a:lnTo>
                    <a:pt x="111314" y="115153"/>
                  </a:lnTo>
                  <a:lnTo>
                    <a:pt x="111314" y="92122"/>
                  </a:lnTo>
                  <a:lnTo>
                    <a:pt x="157375" y="92122"/>
                  </a:lnTo>
                  <a:lnTo>
                    <a:pt x="157375" y="115153"/>
                  </a:lnTo>
                  <a:lnTo>
                    <a:pt x="157375" y="230305"/>
                  </a:lnTo>
                  <a:lnTo>
                    <a:pt x="184244" y="230305"/>
                  </a:lnTo>
                  <a:lnTo>
                    <a:pt x="184244" y="253336"/>
                  </a:lnTo>
                  <a:close/>
                </a:path>
              </a:pathLst>
            </a:custGeom>
            <a:solidFill>
              <a:schemeClr val="tx1"/>
            </a:solidFill>
            <a:ln w="3770" cap="flat">
              <a:noFill/>
              <a:prstDash val="solid"/>
              <a:miter/>
            </a:ln>
          </p:spPr>
          <p:txBody>
            <a:bodyPr rtlCol="0" anchor="ctr"/>
            <a:lstStyle/>
            <a:p>
              <a:endParaRPr lang="nl-NL" sz="2000" b="0">
                <a:solidFill>
                  <a:srgbClr val="211F26"/>
                </a:solidFill>
                <a:latin typeface="Calibri" panose="020F0502020204030204" pitchFamily="34" charset="0"/>
                <a:cs typeface="Calibri" panose="020F0502020204030204" pitchFamily="34" charset="0"/>
              </a:endParaRPr>
            </a:p>
          </p:txBody>
        </p:sp>
        <p:sp>
          <p:nvSpPr>
            <p:cNvPr id="92" name="Rechthoek 91">
              <a:extLst>
                <a:ext uri="{FF2B5EF4-FFF2-40B4-BE49-F238E27FC236}">
                  <a16:creationId xmlns:a16="http://schemas.microsoft.com/office/drawing/2014/main" id="{84C974D5-3ECE-4A8C-9BCA-30994FE63BAA}"/>
                </a:ext>
              </a:extLst>
            </p:cNvPr>
            <p:cNvSpPr/>
            <p:nvPr userDrawn="1"/>
          </p:nvSpPr>
          <p:spPr>
            <a:xfrm>
              <a:off x="12556139" y="6175639"/>
              <a:ext cx="3194764" cy="682362"/>
            </a:xfrm>
            <a:prstGeom prst="rect">
              <a:avLst/>
            </a:prstGeom>
            <a:noFill/>
            <a:ln w="25400" cap="flat" cmpd="sng" algn="ctr">
              <a:noFill/>
              <a:prstDash val="solid"/>
            </a:ln>
            <a:effectLst/>
          </p:spPr>
          <p:txBody>
            <a:bodyPr lIns="0" tIns="0" rIns="0" bIns="0" rtlCol="0" anchor="t"/>
            <a:lstStyle/>
            <a:p>
              <a:pPr marL="0" marR="0" lvl="0" indent="0" algn="l" defTabSz="914400" rtl="0" eaLnBrk="1" fontAlgn="auto" latinLnBrk="0" hangingPunct="1">
                <a:lnSpc>
                  <a:spcPct val="90000"/>
                </a:lnSpc>
                <a:spcBef>
                  <a:spcPts val="600"/>
                </a:spcBef>
                <a:spcAft>
                  <a:spcPts val="600"/>
                </a:spcAft>
                <a:buClrTx/>
                <a:buSzTx/>
                <a:buFontTx/>
                <a:buNone/>
                <a:tabLst/>
                <a:defRPr/>
              </a:pPr>
              <a:r>
                <a:rPr kumimoji="0" lang="nl-NL" sz="1200" b="1" i="0" u="none" strike="noStrike" kern="0" cap="none" spc="0" normalizeH="0" baseline="0" noProof="0">
                  <a:ln>
                    <a:noFill/>
                  </a:ln>
                  <a:solidFill>
                    <a:srgbClr val="211F26"/>
                  </a:solidFill>
                  <a:effectLst/>
                  <a:uLnTx/>
                  <a:uFillTx/>
                  <a:latin typeface="Calibri" panose="020F0502020204030204" pitchFamily="34" charset="0"/>
                  <a:ea typeface="+mn-ea"/>
                  <a:cs typeface="Calibri" panose="020F0502020204030204" pitchFamily="34" charset="0"/>
                </a:rPr>
                <a:t>MEER WETEN?</a:t>
              </a:r>
              <a:br>
                <a:rPr kumimoji="0" lang="nl-NL" sz="1200" b="0" i="0" u="none" strike="noStrike" kern="0" cap="none" spc="0" normalizeH="0" baseline="0" noProof="0">
                  <a:ln>
                    <a:noFill/>
                  </a:ln>
                  <a:solidFill>
                    <a:srgbClr val="211F26"/>
                  </a:solidFill>
                  <a:effectLst/>
                  <a:uLnTx/>
                  <a:uFillTx/>
                  <a:latin typeface="Calibri" panose="020F0502020204030204" pitchFamily="34" charset="0"/>
                  <a:ea typeface="+mn-ea"/>
                  <a:cs typeface="Calibri" panose="020F0502020204030204" pitchFamily="34" charset="0"/>
                </a:rPr>
              </a:br>
              <a:r>
                <a:rPr kumimoji="0" lang="nl-NL" sz="1200" b="0" i="0" u="none" strike="noStrike" kern="0" cap="none" spc="0" normalizeH="0" baseline="0" noProof="0">
                  <a:ln>
                    <a:noFill/>
                  </a:ln>
                  <a:solidFill>
                    <a:srgbClr val="211F26"/>
                  </a:solidFill>
                  <a:effectLst/>
                  <a:uLnTx/>
                  <a:uFillTx/>
                  <a:latin typeface="Calibri" panose="020F0502020204030204" pitchFamily="34" charset="0"/>
                  <a:ea typeface="+mn-ea"/>
                  <a:cs typeface="Calibri" panose="020F0502020204030204" pitchFamily="34" charset="0"/>
                </a:rPr>
                <a:t>Ga naar de instructie dia ‘</a:t>
              </a:r>
              <a:r>
                <a:rPr kumimoji="0" lang="nl-NL" sz="1200" b="1" i="0" u="none" strike="noStrike" kern="0" cap="none" spc="0" normalizeH="0" baseline="0" noProof="0">
                  <a:ln>
                    <a:noFill/>
                  </a:ln>
                  <a:solidFill>
                    <a:srgbClr val="211F26"/>
                  </a:solidFill>
                  <a:effectLst/>
                  <a:uLnTx/>
                  <a:uFillTx/>
                  <a:latin typeface="Calibri" panose="020F0502020204030204" pitchFamily="34" charset="0"/>
                  <a:ea typeface="+mn-ea"/>
                  <a:cs typeface="Calibri" panose="020F0502020204030204" pitchFamily="34" charset="0"/>
                </a:rPr>
                <a:t>YouTube links</a:t>
              </a:r>
              <a:r>
                <a:rPr kumimoji="0" lang="nl-NL" sz="1200" b="0" i="0" u="none" strike="noStrike" kern="0" cap="none" spc="0" normalizeH="0" baseline="0" noProof="0">
                  <a:ln>
                    <a:noFill/>
                  </a:ln>
                  <a:solidFill>
                    <a:srgbClr val="211F26"/>
                  </a:solidFill>
                  <a:effectLst/>
                  <a:uLnTx/>
                  <a:uFillTx/>
                  <a:latin typeface="Calibri" panose="020F0502020204030204" pitchFamily="34" charset="0"/>
                  <a:ea typeface="+mn-ea"/>
                  <a:cs typeface="Calibri" panose="020F0502020204030204" pitchFamily="34" charset="0"/>
                </a:rPr>
                <a:t>’, open deze in de ‘</a:t>
              </a:r>
              <a:r>
                <a:rPr kumimoji="0" lang="nl-NL" sz="1200" b="1" i="0" u="none" strike="noStrike" kern="0" cap="none" spc="0" normalizeH="0" baseline="0" noProof="0">
                  <a:ln>
                    <a:noFill/>
                  </a:ln>
                  <a:solidFill>
                    <a:srgbClr val="211F26"/>
                  </a:solidFill>
                  <a:effectLst/>
                  <a:uLnTx/>
                  <a:uFillTx/>
                  <a:latin typeface="Calibri" panose="020F0502020204030204" pitchFamily="34" charset="0"/>
                  <a:ea typeface="+mn-ea"/>
                  <a:cs typeface="Calibri" panose="020F0502020204030204" pitchFamily="34" charset="0"/>
                </a:rPr>
                <a:t>Diavoorstelling</a:t>
              </a:r>
              <a:r>
                <a:rPr kumimoji="0" lang="nl-NL" sz="1200" b="0" i="0" u="none" strike="noStrike" kern="0" cap="none" spc="0" normalizeH="0" baseline="0" noProof="0">
                  <a:ln>
                    <a:noFill/>
                  </a:ln>
                  <a:solidFill>
                    <a:srgbClr val="211F26"/>
                  </a:solidFill>
                  <a:effectLst/>
                  <a:uLnTx/>
                  <a:uFillTx/>
                  <a:latin typeface="Calibri" panose="020F0502020204030204" pitchFamily="34" charset="0"/>
                  <a:ea typeface="+mn-ea"/>
                  <a:cs typeface="Calibri" panose="020F0502020204030204" pitchFamily="34" charset="0"/>
                </a:rPr>
                <a:t>’ (shift F5) en klik op de gewenste video link.</a:t>
              </a:r>
            </a:p>
          </p:txBody>
        </p:sp>
        <p:grpSp>
          <p:nvGrpSpPr>
            <p:cNvPr id="93" name="INSTRUCTIE">
              <a:extLst>
                <a:ext uri="{FF2B5EF4-FFF2-40B4-BE49-F238E27FC236}">
                  <a16:creationId xmlns:a16="http://schemas.microsoft.com/office/drawing/2014/main" id="{52C4ED50-BB70-46CB-B1CF-F8352116C087}"/>
                </a:ext>
              </a:extLst>
            </p:cNvPr>
            <p:cNvGrpSpPr/>
            <p:nvPr userDrawn="1"/>
          </p:nvGrpSpPr>
          <p:grpSpPr>
            <a:xfrm>
              <a:off x="12556437" y="0"/>
              <a:ext cx="3194765" cy="3863595"/>
              <a:chOff x="12556437" y="0"/>
              <a:chExt cx="3194765" cy="3863595"/>
            </a:xfrm>
          </p:grpSpPr>
          <p:sp>
            <p:nvSpPr>
              <p:cNvPr id="94" name="Rechthoek 93">
                <a:extLst>
                  <a:ext uri="{FF2B5EF4-FFF2-40B4-BE49-F238E27FC236}">
                    <a16:creationId xmlns:a16="http://schemas.microsoft.com/office/drawing/2014/main" id="{F4E53055-5D48-4F60-A222-2571BBF70377}"/>
                  </a:ext>
                </a:extLst>
              </p:cNvPr>
              <p:cNvSpPr/>
              <p:nvPr userDrawn="1"/>
            </p:nvSpPr>
            <p:spPr>
              <a:xfrm>
                <a:off x="12556438" y="0"/>
                <a:ext cx="3194764" cy="252000"/>
              </a:xfrm>
              <a:prstGeom prst="rect">
                <a:avLst/>
              </a:prstGeom>
              <a:solidFill>
                <a:srgbClr val="211F2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108000" rIns="108000" bIns="108000" numCol="1" spcCol="0" rtlCol="0" fromWordArt="0" anchor="ctr" anchorCtr="0" forceAA="0" compatLnSpc="1">
                <a:prstTxWarp prst="textNoShape">
                  <a:avLst/>
                </a:prstTxWarp>
                <a:noAutofit/>
              </a:bodyPr>
              <a:lstStyle/>
              <a:p>
                <a:pPr algn="l">
                  <a:lnSpc>
                    <a:spcPct val="90000"/>
                  </a:lnSpc>
                  <a:spcBef>
                    <a:spcPts val="600"/>
                  </a:spcBef>
                  <a:spcAft>
                    <a:spcPts val="600"/>
                  </a:spcAft>
                </a:pPr>
                <a:r>
                  <a:rPr lang="nl-NL" sz="1400" b="1" cap="all" baseline="0">
                    <a:solidFill>
                      <a:schemeClr val="bg1"/>
                    </a:solidFill>
                    <a:latin typeface="Calibri" panose="020F0502020204030204" pitchFamily="34" charset="0"/>
                    <a:cs typeface="Calibri" panose="020F0502020204030204" pitchFamily="34" charset="0"/>
                  </a:rPr>
                  <a:t>Afbeelding invoegen/veranderen</a:t>
                </a:r>
              </a:p>
            </p:txBody>
          </p:sp>
          <p:sp>
            <p:nvSpPr>
              <p:cNvPr id="95" name="Ovaal 94">
                <a:extLst>
                  <a:ext uri="{FF2B5EF4-FFF2-40B4-BE49-F238E27FC236}">
                    <a16:creationId xmlns:a16="http://schemas.microsoft.com/office/drawing/2014/main" id="{AEBE9D89-7D30-4F18-9397-A22C975116E3}"/>
                  </a:ext>
                </a:extLst>
              </p:cNvPr>
              <p:cNvSpPr/>
              <p:nvPr userDrawn="1"/>
            </p:nvSpPr>
            <p:spPr>
              <a:xfrm>
                <a:off x="12556437" y="394204"/>
                <a:ext cx="260914" cy="259683"/>
              </a:xfrm>
              <a:prstGeom prst="ellipse">
                <a:avLst/>
              </a:prstGeom>
              <a:solidFill>
                <a:srgbClr val="211F26"/>
              </a:solidFill>
              <a:ln w="25400" cap="flat" cmpd="sng" algn="ctr">
                <a:noFill/>
                <a:prstDash val="solid"/>
              </a:ln>
              <a:effectLst/>
            </p:spPr>
            <p:txBody>
              <a:bodyPr rtlCol="0" anchor="ctr"/>
              <a:lstStyle/>
              <a:p>
                <a:pPr marR="0" lvl="0" indent="0" algn="ctr" fontAlgn="auto">
                  <a:lnSpc>
                    <a:spcPct val="100000"/>
                  </a:lnSpc>
                  <a:spcBef>
                    <a:spcPts val="0"/>
                  </a:spcBef>
                  <a:spcAft>
                    <a:spcPts val="0"/>
                  </a:spcAft>
                  <a:buClrTx/>
                  <a:buSzTx/>
                  <a:buFontTx/>
                  <a:buNone/>
                  <a:tabLst/>
                </a:pPr>
                <a:r>
                  <a:rPr kumimoji="0" lang="nl-NL" sz="1200" b="1" i="0" u="none" strike="noStrike" kern="0" cap="none" spc="0" normalizeH="0" baseline="0" noProof="0">
                    <a:ln>
                      <a:noFill/>
                    </a:ln>
                    <a:solidFill>
                      <a:schemeClr val="bg1"/>
                    </a:solidFill>
                    <a:effectLst/>
                    <a:uLnTx/>
                    <a:uFillTx/>
                    <a:latin typeface="Calibri" panose="020F0502020204030204" pitchFamily="34" charset="0"/>
                    <a:cs typeface="Calibri" panose="020F0502020204030204" pitchFamily="34" charset="0"/>
                  </a:rPr>
                  <a:t>1</a:t>
                </a:r>
              </a:p>
            </p:txBody>
          </p:sp>
          <p:sp>
            <p:nvSpPr>
              <p:cNvPr id="96" name="Rechthoek 95">
                <a:extLst>
                  <a:ext uri="{FF2B5EF4-FFF2-40B4-BE49-F238E27FC236}">
                    <a16:creationId xmlns:a16="http://schemas.microsoft.com/office/drawing/2014/main" id="{7CD9B96F-23D1-4CDA-B81D-25ACF6EC5B92}"/>
                  </a:ext>
                </a:extLst>
              </p:cNvPr>
              <p:cNvSpPr/>
              <p:nvPr userDrawn="1"/>
            </p:nvSpPr>
            <p:spPr>
              <a:xfrm>
                <a:off x="12922118" y="393161"/>
                <a:ext cx="2829084" cy="578569"/>
              </a:xfrm>
              <a:prstGeom prst="rect">
                <a:avLst/>
              </a:prstGeom>
              <a:noFill/>
              <a:ln w="25400" cap="flat" cmpd="sng" algn="ctr">
                <a:noFill/>
                <a:prstDash val="solid"/>
              </a:ln>
              <a:effectLst/>
            </p:spPr>
            <p:txBody>
              <a:bodyPr lIns="0" tIns="0" rIns="0" bIns="0" rtlCol="0" anchor="t"/>
              <a:lstStyle/>
              <a:p>
                <a:pPr marL="0" marR="0" lvl="0" indent="0" defTabSz="914400" eaLnBrk="1" fontAlgn="auto" latinLnBrk="0" hangingPunct="1">
                  <a:lnSpc>
                    <a:spcPct val="90000"/>
                  </a:lnSpc>
                  <a:spcBef>
                    <a:spcPts val="600"/>
                  </a:spcBef>
                  <a:spcAft>
                    <a:spcPts val="600"/>
                  </a:spcAft>
                  <a:buClr>
                    <a:schemeClr val="accent1"/>
                  </a:buClr>
                  <a:buSzTx/>
                  <a:buFont typeface="Arial" panose="020B0604020202020204" pitchFamily="34" charset="0"/>
                  <a:buNone/>
                  <a:tabLst/>
                  <a:defRPr/>
                </a:pPr>
                <a:r>
                  <a:rPr kumimoji="0" lang="nl-NL" sz="1100" b="0" i="0" u="none" strike="noStrike" kern="0" cap="none" spc="0" normalizeH="0" baseline="0" noProof="0">
                    <a:ln>
                      <a:noFill/>
                    </a:ln>
                    <a:solidFill>
                      <a:srgbClr val="211F26"/>
                    </a:solidFill>
                    <a:effectLst/>
                    <a:uLnTx/>
                    <a:uFillTx/>
                    <a:latin typeface="Calibri" panose="020F0502020204030204" pitchFamily="34" charset="0"/>
                    <a:cs typeface="Calibri" panose="020F0502020204030204" pitchFamily="34" charset="0"/>
                  </a:rPr>
                  <a:t>Wanneer nodig, verwijder de bestaande afbeelding d.m.v. de </a:t>
                </a:r>
                <a:r>
                  <a:rPr kumimoji="0" lang="nl-NL" sz="1100" b="1" i="0" u="none" strike="noStrike" kern="0" cap="none" spc="0" normalizeH="0" baseline="0" noProof="0">
                    <a:ln>
                      <a:noFill/>
                    </a:ln>
                    <a:solidFill>
                      <a:srgbClr val="211F26"/>
                    </a:solidFill>
                    <a:effectLst/>
                    <a:uLnTx/>
                    <a:uFillTx/>
                    <a:latin typeface="Calibri" panose="020F0502020204030204" pitchFamily="34" charset="0"/>
                    <a:cs typeface="Calibri" panose="020F0502020204030204" pitchFamily="34" charset="0"/>
                  </a:rPr>
                  <a:t>‘Delete’-knop</a:t>
                </a:r>
                <a:r>
                  <a:rPr kumimoji="0" lang="nl-NL" sz="1100" b="0" i="0" u="none" strike="noStrike" kern="0" cap="none" spc="0" normalizeH="0" baseline="0" noProof="0">
                    <a:ln>
                      <a:noFill/>
                    </a:ln>
                    <a:solidFill>
                      <a:srgbClr val="211F26"/>
                    </a:solidFill>
                    <a:effectLst/>
                    <a:uLnTx/>
                    <a:uFillTx/>
                    <a:latin typeface="Calibri" panose="020F0502020204030204" pitchFamily="34" charset="0"/>
                    <a:cs typeface="Calibri" panose="020F0502020204030204" pitchFamily="34" charset="0"/>
                  </a:rPr>
                  <a:t>. Klik op het pictogram om een nieuwe afbeelding in te voegen. </a:t>
                </a:r>
                <a:r>
                  <a:rPr kumimoji="0" lang="nl-NL" sz="1100" b="0" i="1" u="none" strike="noStrike" kern="0" cap="none" spc="0" normalizeH="0" baseline="0" noProof="0">
                    <a:ln>
                      <a:noFill/>
                    </a:ln>
                    <a:solidFill>
                      <a:srgbClr val="211F26"/>
                    </a:solidFill>
                    <a:effectLst/>
                    <a:uLnTx/>
                    <a:uFillTx/>
                    <a:latin typeface="Calibri" panose="020F0502020204030204" pitchFamily="34" charset="0"/>
                    <a:cs typeface="Calibri" panose="020F0502020204030204" pitchFamily="34" charset="0"/>
                  </a:rPr>
                  <a:t>(zie onderstaand voorbeeld).</a:t>
                </a:r>
                <a:endParaRPr kumimoji="0" lang="nl-NL" sz="1100" b="0" i="0" u="none" strike="noStrike" kern="0" cap="none" spc="0" normalizeH="0" baseline="0" noProof="0">
                  <a:ln>
                    <a:noFill/>
                  </a:ln>
                  <a:solidFill>
                    <a:srgbClr val="211F26"/>
                  </a:solidFill>
                  <a:effectLst/>
                  <a:uLnTx/>
                  <a:uFillTx/>
                  <a:latin typeface="Calibri" panose="020F0502020204030204" pitchFamily="34" charset="0"/>
                  <a:cs typeface="Calibri" panose="020F0502020204030204" pitchFamily="34" charset="0"/>
                </a:endParaRPr>
              </a:p>
            </p:txBody>
          </p:sp>
          <p:sp>
            <p:nvSpPr>
              <p:cNvPr id="97" name="Ovaal 96">
                <a:extLst>
                  <a:ext uri="{FF2B5EF4-FFF2-40B4-BE49-F238E27FC236}">
                    <a16:creationId xmlns:a16="http://schemas.microsoft.com/office/drawing/2014/main" id="{66731EBD-66C6-4999-ACF5-ED0691B4188A}"/>
                  </a:ext>
                </a:extLst>
              </p:cNvPr>
              <p:cNvSpPr/>
              <p:nvPr userDrawn="1"/>
            </p:nvSpPr>
            <p:spPr>
              <a:xfrm>
                <a:off x="12556437" y="1573600"/>
                <a:ext cx="260914" cy="259683"/>
              </a:xfrm>
              <a:prstGeom prst="ellipse">
                <a:avLst/>
              </a:prstGeom>
              <a:solidFill>
                <a:srgbClr val="211F26"/>
              </a:solidFill>
              <a:ln w="25400" cap="flat" cmpd="sng" algn="ctr">
                <a:noFill/>
                <a:prstDash val="solid"/>
              </a:ln>
              <a:effectLst/>
            </p:spPr>
            <p:txBody>
              <a:bodyPr rtlCol="0" anchor="ctr"/>
              <a:lstStyle/>
              <a:p>
                <a:pPr marR="0" lvl="0" indent="0" algn="ctr" fontAlgn="auto">
                  <a:lnSpc>
                    <a:spcPct val="100000"/>
                  </a:lnSpc>
                  <a:spcBef>
                    <a:spcPts val="0"/>
                  </a:spcBef>
                  <a:spcAft>
                    <a:spcPts val="0"/>
                  </a:spcAft>
                  <a:buClrTx/>
                  <a:buSzTx/>
                  <a:buFontTx/>
                  <a:buNone/>
                  <a:tabLst/>
                </a:pPr>
                <a:r>
                  <a:rPr kumimoji="0" lang="nl-NL" sz="1200" b="1" i="0" u="none" strike="noStrike" kern="0" cap="none" spc="0" normalizeH="0" baseline="0" noProof="0">
                    <a:ln>
                      <a:noFill/>
                    </a:ln>
                    <a:solidFill>
                      <a:schemeClr val="bg1"/>
                    </a:solidFill>
                    <a:effectLst/>
                    <a:uLnTx/>
                    <a:uFillTx/>
                    <a:latin typeface="Calibri" panose="020F0502020204030204" pitchFamily="34" charset="0"/>
                    <a:cs typeface="Calibri" panose="020F0502020204030204" pitchFamily="34" charset="0"/>
                  </a:rPr>
                  <a:t>2</a:t>
                </a:r>
              </a:p>
            </p:txBody>
          </p:sp>
          <p:sp>
            <p:nvSpPr>
              <p:cNvPr id="120" name="Rechthoek 119">
                <a:extLst>
                  <a:ext uri="{FF2B5EF4-FFF2-40B4-BE49-F238E27FC236}">
                    <a16:creationId xmlns:a16="http://schemas.microsoft.com/office/drawing/2014/main" id="{0E3AF693-230E-4415-BB5C-333741BF6DDB}"/>
                  </a:ext>
                </a:extLst>
              </p:cNvPr>
              <p:cNvSpPr/>
              <p:nvPr userDrawn="1"/>
            </p:nvSpPr>
            <p:spPr>
              <a:xfrm>
                <a:off x="12922118" y="1573600"/>
                <a:ext cx="2829084" cy="288730"/>
              </a:xfrm>
              <a:prstGeom prst="rect">
                <a:avLst/>
              </a:prstGeom>
              <a:noFill/>
              <a:ln w="25400" cap="flat" cmpd="sng" algn="ctr">
                <a:noFill/>
                <a:prstDash val="solid"/>
              </a:ln>
              <a:effectLst/>
            </p:spPr>
            <p:txBody>
              <a:bodyPr lIns="0" tIns="0" rIns="0" bIns="0" rtlCol="0" anchor="t"/>
              <a:lstStyle/>
              <a:p>
                <a:pPr marL="0" marR="0" lvl="0" indent="0" defTabSz="914400" eaLnBrk="1" fontAlgn="auto" latinLnBrk="0" hangingPunct="1">
                  <a:lnSpc>
                    <a:spcPct val="90000"/>
                  </a:lnSpc>
                  <a:spcBef>
                    <a:spcPts val="600"/>
                  </a:spcBef>
                  <a:spcAft>
                    <a:spcPts val="600"/>
                  </a:spcAft>
                  <a:buClr>
                    <a:schemeClr val="accent1"/>
                  </a:buClr>
                  <a:buSzTx/>
                  <a:buFont typeface="Arial" panose="020B0604020202020204" pitchFamily="34" charset="0"/>
                  <a:buNone/>
                  <a:tabLst/>
                  <a:defRPr/>
                </a:pPr>
                <a:r>
                  <a:rPr kumimoji="0" lang="nl-NL" sz="1100" b="0" i="0" u="none" strike="noStrike" kern="0" cap="none" spc="0" normalizeH="0" baseline="0" noProof="0">
                    <a:ln>
                      <a:noFill/>
                    </a:ln>
                    <a:solidFill>
                      <a:srgbClr val="211F26"/>
                    </a:solidFill>
                    <a:effectLst/>
                    <a:uLnTx/>
                    <a:uFillTx/>
                    <a:latin typeface="Calibri" panose="020F0502020204030204" pitchFamily="34" charset="0"/>
                    <a:cs typeface="Calibri" panose="020F0502020204030204" pitchFamily="34" charset="0"/>
                  </a:rPr>
                  <a:t>Selecteer de gewenste afbeelding</a:t>
                </a:r>
                <a:br>
                  <a:rPr kumimoji="0" lang="nl-NL" sz="1100" b="0" i="0" u="none" strike="noStrike" kern="0" cap="none" spc="0" normalizeH="0" baseline="0" noProof="0">
                    <a:ln>
                      <a:noFill/>
                    </a:ln>
                    <a:solidFill>
                      <a:srgbClr val="211F26"/>
                    </a:solidFill>
                    <a:effectLst/>
                    <a:uLnTx/>
                    <a:uFillTx/>
                    <a:latin typeface="Calibri" panose="020F0502020204030204" pitchFamily="34" charset="0"/>
                    <a:cs typeface="Calibri" panose="020F0502020204030204" pitchFamily="34" charset="0"/>
                  </a:rPr>
                </a:br>
                <a:r>
                  <a:rPr kumimoji="0" lang="nl-NL" sz="1100" b="0" i="0" u="none" strike="noStrike" kern="0" cap="none" spc="0" normalizeH="0" baseline="0" noProof="0">
                    <a:ln>
                      <a:noFill/>
                    </a:ln>
                    <a:solidFill>
                      <a:srgbClr val="211F26"/>
                    </a:solidFill>
                    <a:effectLst/>
                    <a:uLnTx/>
                    <a:uFillTx/>
                    <a:latin typeface="Calibri" panose="020F0502020204030204" pitchFamily="34" charset="0"/>
                    <a:cs typeface="Calibri" panose="020F0502020204030204" pitchFamily="34" charset="0"/>
                  </a:rPr>
                  <a:t>en klik op </a:t>
                </a:r>
                <a:r>
                  <a:rPr kumimoji="0" lang="nl-NL" sz="1100" b="1" i="0" u="none" strike="noStrike" kern="0" cap="none" spc="0" normalizeH="0" baseline="0" noProof="0">
                    <a:ln>
                      <a:noFill/>
                    </a:ln>
                    <a:solidFill>
                      <a:srgbClr val="211F26"/>
                    </a:solidFill>
                    <a:effectLst/>
                    <a:uLnTx/>
                    <a:uFillTx/>
                    <a:latin typeface="Calibri" panose="020F0502020204030204" pitchFamily="34" charset="0"/>
                    <a:cs typeface="Calibri" panose="020F0502020204030204" pitchFamily="34" charset="0"/>
                  </a:rPr>
                  <a:t>‘Invoegen’</a:t>
                </a:r>
                <a:r>
                  <a:rPr kumimoji="0" lang="nl-NL" sz="1100" b="0" i="0" u="none" strike="noStrike" kern="0" cap="none" spc="0" normalizeH="0" baseline="0" noProof="0">
                    <a:ln>
                      <a:noFill/>
                    </a:ln>
                    <a:solidFill>
                      <a:srgbClr val="211F26"/>
                    </a:solidFill>
                    <a:effectLst/>
                    <a:uLnTx/>
                    <a:uFillTx/>
                    <a:latin typeface="Calibri" panose="020F0502020204030204" pitchFamily="34" charset="0"/>
                    <a:cs typeface="Calibri" panose="020F0502020204030204" pitchFamily="34" charset="0"/>
                  </a:rPr>
                  <a:t>.</a:t>
                </a:r>
                <a:endParaRPr kumimoji="0" lang="nl-NL" sz="1100" b="1" i="0" u="none" strike="noStrike" kern="0" cap="none" spc="0" normalizeH="0" baseline="0" noProof="0">
                  <a:ln>
                    <a:noFill/>
                  </a:ln>
                  <a:solidFill>
                    <a:srgbClr val="211F26"/>
                  </a:solidFill>
                  <a:effectLst/>
                  <a:uLnTx/>
                  <a:uFillTx/>
                  <a:latin typeface="Calibri" panose="020F0502020204030204" pitchFamily="34" charset="0"/>
                  <a:cs typeface="Calibri" panose="020F0502020204030204" pitchFamily="34" charset="0"/>
                </a:endParaRPr>
              </a:p>
            </p:txBody>
          </p:sp>
          <p:grpSp>
            <p:nvGrpSpPr>
              <p:cNvPr id="129" name="Groep 128">
                <a:extLst>
                  <a:ext uri="{FF2B5EF4-FFF2-40B4-BE49-F238E27FC236}">
                    <a16:creationId xmlns:a16="http://schemas.microsoft.com/office/drawing/2014/main" id="{137865F5-889D-4226-95A9-4515931BF7B6}"/>
                  </a:ext>
                </a:extLst>
              </p:cNvPr>
              <p:cNvGrpSpPr/>
              <p:nvPr userDrawn="1"/>
            </p:nvGrpSpPr>
            <p:grpSpPr>
              <a:xfrm>
                <a:off x="12922118" y="2014408"/>
                <a:ext cx="825500" cy="209550"/>
                <a:chOff x="13504624" y="2482850"/>
                <a:chExt cx="825500" cy="209550"/>
              </a:xfrm>
            </p:grpSpPr>
            <p:sp>
              <p:nvSpPr>
                <p:cNvPr id="204" name="Rechthoek 203">
                  <a:extLst>
                    <a:ext uri="{FF2B5EF4-FFF2-40B4-BE49-F238E27FC236}">
                      <a16:creationId xmlns:a16="http://schemas.microsoft.com/office/drawing/2014/main" id="{463EEB8D-651D-42C1-ABA4-98B884896A45}"/>
                    </a:ext>
                  </a:extLst>
                </p:cNvPr>
                <p:cNvSpPr/>
                <p:nvPr userDrawn="1"/>
              </p:nvSpPr>
              <p:spPr>
                <a:xfrm>
                  <a:off x="13504624" y="2482850"/>
                  <a:ext cx="825500" cy="209550"/>
                </a:xfrm>
                <a:prstGeom prst="rect">
                  <a:avLst/>
                </a:prstGeom>
                <a:solidFill>
                  <a:srgbClr val="E5F1FB"/>
                </a:solidFill>
                <a:ln w="12700">
                  <a:solidFill>
                    <a:srgbClr val="0B7ED9"/>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108000" tIns="0" rIns="0" bIns="0" numCol="1" spcCol="0" rtlCol="0" fromWordArt="0" anchor="ctr" anchorCtr="0" forceAA="0" compatLnSpc="1">
                  <a:prstTxWarp prst="textNoShape">
                    <a:avLst/>
                  </a:prstTxWarp>
                  <a:noAutofit/>
                </a:bodyPr>
                <a:lstStyle/>
                <a:p>
                  <a:pPr algn="l">
                    <a:lnSpc>
                      <a:spcPct val="90000"/>
                    </a:lnSpc>
                    <a:spcBef>
                      <a:spcPts val="600"/>
                    </a:spcBef>
                    <a:spcAft>
                      <a:spcPts val="600"/>
                    </a:spcAft>
                  </a:pPr>
                  <a:r>
                    <a:rPr lang="nl-NL" sz="800" b="0" noProof="0">
                      <a:solidFill>
                        <a:srgbClr val="211F26"/>
                      </a:solidFill>
                      <a:latin typeface="Calibri" panose="020F0502020204030204" pitchFamily="34" charset="0"/>
                      <a:cs typeface="Calibri" panose="020F0502020204030204" pitchFamily="34" charset="0"/>
                    </a:rPr>
                    <a:t>Invoegen</a:t>
                  </a:r>
                </a:p>
              </p:txBody>
            </p:sp>
            <p:cxnSp>
              <p:nvCxnSpPr>
                <p:cNvPr id="205" name="Rechte verbindingslijn 204">
                  <a:extLst>
                    <a:ext uri="{FF2B5EF4-FFF2-40B4-BE49-F238E27FC236}">
                      <a16:creationId xmlns:a16="http://schemas.microsoft.com/office/drawing/2014/main" id="{C367378E-F1A8-4F19-B5BE-47B05179A820}"/>
                    </a:ext>
                  </a:extLst>
                </p:cNvPr>
                <p:cNvCxnSpPr/>
                <p:nvPr userDrawn="1"/>
              </p:nvCxnSpPr>
              <p:spPr>
                <a:xfrm>
                  <a:off x="14155269" y="2515250"/>
                  <a:ext cx="0" cy="142717"/>
                </a:xfrm>
                <a:prstGeom prst="line">
                  <a:avLst/>
                </a:prstGeom>
                <a:noFill/>
                <a:ln w="3175" cap="flat" cmpd="sng" algn="ctr">
                  <a:solidFill>
                    <a:srgbClr val="44546A"/>
                  </a:solidFill>
                  <a:prstDash val="solid"/>
                </a:ln>
                <a:effectLst/>
              </p:spPr>
            </p:cxnSp>
            <p:sp>
              <p:nvSpPr>
                <p:cNvPr id="206" name="Gelijkbenige driehoek 205">
                  <a:extLst>
                    <a:ext uri="{FF2B5EF4-FFF2-40B4-BE49-F238E27FC236}">
                      <a16:creationId xmlns:a16="http://schemas.microsoft.com/office/drawing/2014/main" id="{9D4A404D-F71B-4AAC-9BCD-F72ED05C043D}"/>
                    </a:ext>
                  </a:extLst>
                </p:cNvPr>
                <p:cNvSpPr/>
                <p:nvPr userDrawn="1"/>
              </p:nvSpPr>
              <p:spPr>
                <a:xfrm rot="10800000">
                  <a:off x="14196089" y="2566904"/>
                  <a:ext cx="86866" cy="51147"/>
                </a:xfrm>
                <a:prstGeom prst="triangle">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rgbClr val="211F26"/>
                    </a:solidFill>
                    <a:latin typeface="Calibri" panose="020F0502020204030204" pitchFamily="34" charset="0"/>
                    <a:cs typeface="Calibri" panose="020F0502020204030204" pitchFamily="34" charset="0"/>
                  </a:endParaRPr>
                </a:p>
              </p:txBody>
            </p:sp>
          </p:grpSp>
          <p:grpSp>
            <p:nvGrpSpPr>
              <p:cNvPr id="173" name="Groep 172">
                <a:extLst>
                  <a:ext uri="{FF2B5EF4-FFF2-40B4-BE49-F238E27FC236}">
                    <a16:creationId xmlns:a16="http://schemas.microsoft.com/office/drawing/2014/main" id="{B81E2E4D-58E2-4406-8BC5-B1E4DC2C927B}"/>
                  </a:ext>
                </a:extLst>
              </p:cNvPr>
              <p:cNvGrpSpPr/>
              <p:nvPr userDrawn="1"/>
            </p:nvGrpSpPr>
            <p:grpSpPr>
              <a:xfrm>
                <a:off x="12922118" y="1108029"/>
                <a:ext cx="294789" cy="318834"/>
                <a:chOff x="14466489" y="1001522"/>
                <a:chExt cx="290627" cy="314333"/>
              </a:xfrm>
            </p:grpSpPr>
            <p:sp>
              <p:nvSpPr>
                <p:cNvPr id="198" name="Rechthoek 197">
                  <a:extLst>
                    <a:ext uri="{FF2B5EF4-FFF2-40B4-BE49-F238E27FC236}">
                      <a16:creationId xmlns:a16="http://schemas.microsoft.com/office/drawing/2014/main" id="{6ED42C2A-9EB1-4F4D-92E9-6C7E644F467F}"/>
                    </a:ext>
                  </a:extLst>
                </p:cNvPr>
                <p:cNvSpPr/>
                <p:nvPr userDrawn="1"/>
              </p:nvSpPr>
              <p:spPr>
                <a:xfrm>
                  <a:off x="14466489" y="1001522"/>
                  <a:ext cx="257935" cy="254168"/>
                </a:xfrm>
                <a:prstGeom prst="rect">
                  <a:avLst/>
                </a:prstGeom>
                <a:solidFill>
                  <a:schemeClr val="bg1"/>
                </a:solidFill>
                <a:ln w="12700">
                  <a:solidFill>
                    <a:srgbClr val="C0C0C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0" rIns="0" bIns="0" numCol="1" spcCol="0" rtlCol="0" fromWordArt="0" anchor="ctr" anchorCtr="0" forceAA="0" compatLnSpc="1">
                  <a:prstTxWarp prst="textNoShape">
                    <a:avLst/>
                  </a:prstTxWarp>
                  <a:noAutofit/>
                </a:bodyPr>
                <a:lstStyle/>
                <a:p>
                  <a:pPr lvl="0">
                    <a:lnSpc>
                      <a:spcPct val="90000"/>
                    </a:lnSpc>
                    <a:spcBef>
                      <a:spcPts val="600"/>
                    </a:spcBef>
                    <a:spcAft>
                      <a:spcPts val="600"/>
                    </a:spcAft>
                  </a:pPr>
                  <a:endParaRPr lang="nl-NL" sz="800" b="0" noProof="0">
                    <a:solidFill>
                      <a:srgbClr val="211F26"/>
                    </a:solidFill>
                    <a:latin typeface="Calibri" panose="020F0502020204030204" pitchFamily="34" charset="0"/>
                    <a:cs typeface="Calibri" panose="020F0502020204030204" pitchFamily="34" charset="0"/>
                  </a:endParaRPr>
                </a:p>
              </p:txBody>
            </p:sp>
            <p:sp>
              <p:nvSpPr>
                <p:cNvPr id="199" name="Ovaal 198">
                  <a:extLst>
                    <a:ext uri="{FF2B5EF4-FFF2-40B4-BE49-F238E27FC236}">
                      <a16:creationId xmlns:a16="http://schemas.microsoft.com/office/drawing/2014/main" id="{14886CDB-468C-44A3-8BA0-AF651C14D0B3}"/>
                    </a:ext>
                  </a:extLst>
                </p:cNvPr>
                <p:cNvSpPr/>
                <p:nvPr userDrawn="1"/>
              </p:nvSpPr>
              <p:spPr>
                <a:xfrm>
                  <a:off x="14623626" y="1033630"/>
                  <a:ext cx="71169" cy="71169"/>
                </a:xfrm>
                <a:prstGeom prst="ellipse">
                  <a:avLst/>
                </a:prstGeom>
                <a:solidFill>
                  <a:srgbClr val="F1D8A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rgbClr val="211F26"/>
                    </a:solidFill>
                    <a:latin typeface="Calibri" panose="020F0502020204030204" pitchFamily="34" charset="0"/>
                    <a:cs typeface="Calibri" panose="020F0502020204030204" pitchFamily="34" charset="0"/>
                  </a:endParaRPr>
                </a:p>
              </p:txBody>
            </p:sp>
            <p:sp>
              <p:nvSpPr>
                <p:cNvPr id="200" name="Vrije vorm: vorm 199">
                  <a:extLst>
                    <a:ext uri="{FF2B5EF4-FFF2-40B4-BE49-F238E27FC236}">
                      <a16:creationId xmlns:a16="http://schemas.microsoft.com/office/drawing/2014/main" id="{67687203-AD8C-4856-965E-BED2AACA7285}"/>
                    </a:ext>
                  </a:extLst>
                </p:cNvPr>
                <p:cNvSpPr/>
                <p:nvPr userDrawn="1"/>
              </p:nvSpPr>
              <p:spPr>
                <a:xfrm rot="2700000">
                  <a:off x="14498877" y="1157846"/>
                  <a:ext cx="168558" cy="147459"/>
                </a:xfrm>
                <a:custGeom>
                  <a:avLst/>
                  <a:gdLst>
                    <a:gd name="connsiteX0" fmla="*/ 12837 w 168558"/>
                    <a:gd name="connsiteY0" fmla="*/ 12836 h 147459"/>
                    <a:gd name="connsiteX1" fmla="*/ 43826 w 168558"/>
                    <a:gd name="connsiteY1" fmla="*/ 0 h 147459"/>
                    <a:gd name="connsiteX2" fmla="*/ 168558 w 168558"/>
                    <a:gd name="connsiteY2" fmla="*/ 0 h 147459"/>
                    <a:gd name="connsiteX3" fmla="*/ 21099 w 168558"/>
                    <a:gd name="connsiteY3" fmla="*/ 147459 h 147459"/>
                    <a:gd name="connsiteX4" fmla="*/ 0 w 168558"/>
                    <a:gd name="connsiteY4" fmla="*/ 126361 h 147459"/>
                    <a:gd name="connsiteX5" fmla="*/ 0 w 168558"/>
                    <a:gd name="connsiteY5" fmla="*/ 43826 h 147459"/>
                    <a:gd name="connsiteX6" fmla="*/ 12837 w 168558"/>
                    <a:gd name="connsiteY6" fmla="*/ 12836 h 1474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68558" h="147459">
                      <a:moveTo>
                        <a:pt x="12837" y="12836"/>
                      </a:moveTo>
                      <a:cubicBezTo>
                        <a:pt x="20768" y="4905"/>
                        <a:pt x="31724" y="0"/>
                        <a:pt x="43826" y="0"/>
                      </a:cubicBezTo>
                      <a:lnTo>
                        <a:pt x="168558" y="0"/>
                      </a:lnTo>
                      <a:lnTo>
                        <a:pt x="21099" y="147459"/>
                      </a:lnTo>
                      <a:lnTo>
                        <a:pt x="0" y="126361"/>
                      </a:lnTo>
                      <a:lnTo>
                        <a:pt x="0" y="43826"/>
                      </a:lnTo>
                      <a:cubicBezTo>
                        <a:pt x="1" y="31723"/>
                        <a:pt x="4906" y="20767"/>
                        <a:pt x="12837" y="12836"/>
                      </a:cubicBezTo>
                      <a:close/>
                    </a:path>
                  </a:pathLst>
                </a:custGeom>
                <a:solidFill>
                  <a:srgbClr val="C9D8E9"/>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rgbClr val="211F26"/>
                    </a:solidFill>
                    <a:latin typeface="Calibri" panose="020F0502020204030204" pitchFamily="34" charset="0"/>
                    <a:cs typeface="Calibri" panose="020F0502020204030204" pitchFamily="34" charset="0"/>
                  </a:endParaRPr>
                </a:p>
              </p:txBody>
            </p:sp>
            <p:sp>
              <p:nvSpPr>
                <p:cNvPr id="201" name="Rechthoek: afgeronde hoeken 200">
                  <a:extLst>
                    <a:ext uri="{FF2B5EF4-FFF2-40B4-BE49-F238E27FC236}">
                      <a16:creationId xmlns:a16="http://schemas.microsoft.com/office/drawing/2014/main" id="{FD2A0C0E-8C8F-4EA8-ADB3-B8DCE4AFB01C}"/>
                    </a:ext>
                  </a:extLst>
                </p:cNvPr>
                <p:cNvSpPr/>
                <p:nvPr userDrawn="1"/>
              </p:nvSpPr>
              <p:spPr>
                <a:xfrm>
                  <a:off x="14601150" y="1145314"/>
                  <a:ext cx="155966" cy="116816"/>
                </a:xfrm>
                <a:prstGeom prst="roundRect">
                  <a:avLst/>
                </a:prstGeom>
                <a:solidFill>
                  <a:schemeClr val="bg1"/>
                </a:solidFill>
                <a:ln w="19050">
                  <a:solidFill>
                    <a:srgbClr val="8AADD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0" rIns="0" bIns="0" numCol="1" spcCol="0" rtlCol="0" fromWordArt="0" anchor="ctr" anchorCtr="0" forceAA="0" compatLnSpc="1">
                  <a:prstTxWarp prst="textNoShape">
                    <a:avLst/>
                  </a:prstTxWarp>
                  <a:noAutofit/>
                </a:bodyPr>
                <a:lstStyle/>
                <a:p>
                  <a:pPr lvl="0">
                    <a:lnSpc>
                      <a:spcPct val="90000"/>
                    </a:lnSpc>
                    <a:spcBef>
                      <a:spcPts val="600"/>
                    </a:spcBef>
                    <a:spcAft>
                      <a:spcPts val="600"/>
                    </a:spcAft>
                  </a:pPr>
                  <a:endParaRPr lang="nl-NL" sz="800" b="0" noProof="0">
                    <a:solidFill>
                      <a:srgbClr val="211F26"/>
                    </a:solidFill>
                    <a:latin typeface="Calibri" panose="020F0502020204030204" pitchFamily="34" charset="0"/>
                    <a:cs typeface="Calibri" panose="020F0502020204030204" pitchFamily="34" charset="0"/>
                  </a:endParaRPr>
                </a:p>
              </p:txBody>
            </p:sp>
            <p:cxnSp>
              <p:nvCxnSpPr>
                <p:cNvPr id="202" name="Rechte verbindingslijn 201">
                  <a:extLst>
                    <a:ext uri="{FF2B5EF4-FFF2-40B4-BE49-F238E27FC236}">
                      <a16:creationId xmlns:a16="http://schemas.microsoft.com/office/drawing/2014/main" id="{F04440E0-125E-4940-BD3D-A2EA8AE9DB2B}"/>
                    </a:ext>
                  </a:extLst>
                </p:cNvPr>
                <p:cNvCxnSpPr>
                  <a:cxnSpLocks/>
                </p:cNvCxnSpPr>
                <p:nvPr userDrawn="1"/>
              </p:nvCxnSpPr>
              <p:spPr>
                <a:xfrm>
                  <a:off x="14637490" y="1308665"/>
                  <a:ext cx="83286" cy="0"/>
                </a:xfrm>
                <a:prstGeom prst="line">
                  <a:avLst/>
                </a:prstGeom>
                <a:solidFill>
                  <a:schemeClr val="bg1"/>
                </a:solidFill>
                <a:ln w="19050">
                  <a:solidFill>
                    <a:srgbClr val="8AADD0"/>
                  </a:solidFill>
                </a:ln>
              </p:spPr>
              <p:style>
                <a:lnRef idx="2">
                  <a:schemeClr val="accent1">
                    <a:shade val="50000"/>
                  </a:schemeClr>
                </a:lnRef>
                <a:fillRef idx="1">
                  <a:schemeClr val="accent1"/>
                </a:fillRef>
                <a:effectRef idx="0">
                  <a:schemeClr val="accent1"/>
                </a:effectRef>
                <a:fontRef idx="minor">
                  <a:schemeClr val="lt1"/>
                </a:fontRef>
              </p:style>
            </p:cxnSp>
            <p:cxnSp>
              <p:nvCxnSpPr>
                <p:cNvPr id="203" name="Rechte verbindingslijn 202">
                  <a:extLst>
                    <a:ext uri="{FF2B5EF4-FFF2-40B4-BE49-F238E27FC236}">
                      <a16:creationId xmlns:a16="http://schemas.microsoft.com/office/drawing/2014/main" id="{231B6BA1-415E-43FD-BD9D-FE70C223A04F}"/>
                    </a:ext>
                  </a:extLst>
                </p:cNvPr>
                <p:cNvCxnSpPr>
                  <a:cxnSpLocks/>
                  <a:stCxn id="201" idx="2"/>
                </p:cNvCxnSpPr>
                <p:nvPr userDrawn="1"/>
              </p:nvCxnSpPr>
              <p:spPr>
                <a:xfrm flipH="1">
                  <a:off x="14678717" y="1262130"/>
                  <a:ext cx="416" cy="43573"/>
                </a:xfrm>
                <a:prstGeom prst="line">
                  <a:avLst/>
                </a:prstGeom>
                <a:solidFill>
                  <a:schemeClr val="bg1"/>
                </a:solidFill>
                <a:ln w="19050">
                  <a:solidFill>
                    <a:srgbClr val="8AADD0"/>
                  </a:solidFill>
                </a:ln>
              </p:spPr>
              <p:style>
                <a:lnRef idx="2">
                  <a:schemeClr val="accent1">
                    <a:shade val="50000"/>
                  </a:schemeClr>
                </a:lnRef>
                <a:fillRef idx="1">
                  <a:schemeClr val="accent1"/>
                </a:fillRef>
                <a:effectRef idx="0">
                  <a:schemeClr val="accent1"/>
                </a:effectRef>
                <a:fontRef idx="minor">
                  <a:schemeClr val="lt1"/>
                </a:fontRef>
              </p:style>
            </p:cxnSp>
          </p:grpSp>
          <p:sp>
            <p:nvSpPr>
              <p:cNvPr id="174" name="Ovaal 173">
                <a:extLst>
                  <a:ext uri="{FF2B5EF4-FFF2-40B4-BE49-F238E27FC236}">
                    <a16:creationId xmlns:a16="http://schemas.microsoft.com/office/drawing/2014/main" id="{0ABD6225-71A4-4E5C-B6B4-87065B137D4E}"/>
                  </a:ext>
                </a:extLst>
              </p:cNvPr>
              <p:cNvSpPr/>
              <p:nvPr userDrawn="1"/>
            </p:nvSpPr>
            <p:spPr>
              <a:xfrm>
                <a:off x="12556437" y="2376853"/>
                <a:ext cx="260914" cy="259683"/>
              </a:xfrm>
              <a:prstGeom prst="ellipse">
                <a:avLst/>
              </a:prstGeom>
              <a:solidFill>
                <a:srgbClr val="211F26"/>
              </a:solidFill>
              <a:ln w="25400" cap="flat" cmpd="sng" algn="ctr">
                <a:noFill/>
                <a:prstDash val="solid"/>
              </a:ln>
              <a:effectLst/>
            </p:spPr>
            <p:txBody>
              <a:bodyPr rtlCol="0" anchor="ctr"/>
              <a:lstStyle/>
              <a:p>
                <a:pPr marR="0" lvl="0" indent="0" algn="ctr" fontAlgn="auto">
                  <a:lnSpc>
                    <a:spcPct val="100000"/>
                  </a:lnSpc>
                  <a:spcBef>
                    <a:spcPts val="0"/>
                  </a:spcBef>
                  <a:spcAft>
                    <a:spcPts val="0"/>
                  </a:spcAft>
                  <a:buClrTx/>
                  <a:buSzTx/>
                  <a:buFontTx/>
                  <a:buNone/>
                  <a:tabLst/>
                </a:pPr>
                <a:r>
                  <a:rPr kumimoji="0" lang="nl-NL" sz="1200" b="1" i="0" u="none" strike="noStrike" kern="0" cap="none" spc="0" normalizeH="0" baseline="0" noProof="0">
                    <a:ln>
                      <a:noFill/>
                    </a:ln>
                    <a:solidFill>
                      <a:schemeClr val="bg1"/>
                    </a:solidFill>
                    <a:effectLst/>
                    <a:uLnTx/>
                    <a:uFillTx/>
                    <a:latin typeface="Calibri" panose="020F0502020204030204" pitchFamily="34" charset="0"/>
                    <a:cs typeface="Calibri" panose="020F0502020204030204" pitchFamily="34" charset="0"/>
                  </a:rPr>
                  <a:t>3</a:t>
                </a:r>
              </a:p>
            </p:txBody>
          </p:sp>
          <p:sp>
            <p:nvSpPr>
              <p:cNvPr id="175" name="Rechthoek 174">
                <a:extLst>
                  <a:ext uri="{FF2B5EF4-FFF2-40B4-BE49-F238E27FC236}">
                    <a16:creationId xmlns:a16="http://schemas.microsoft.com/office/drawing/2014/main" id="{86D13D23-DE70-485C-91B7-3EA3CB91A393}"/>
                  </a:ext>
                </a:extLst>
              </p:cNvPr>
              <p:cNvSpPr/>
              <p:nvPr userDrawn="1"/>
            </p:nvSpPr>
            <p:spPr>
              <a:xfrm>
                <a:off x="12922118" y="2376853"/>
                <a:ext cx="2829083" cy="730807"/>
              </a:xfrm>
              <a:prstGeom prst="rect">
                <a:avLst/>
              </a:prstGeom>
              <a:noFill/>
              <a:ln w="25400" cap="flat" cmpd="sng" algn="ctr">
                <a:noFill/>
                <a:prstDash val="solid"/>
              </a:ln>
              <a:effectLst/>
            </p:spPr>
            <p:txBody>
              <a:bodyPr lIns="0" tIns="0" rIns="0" bIns="0" rtlCol="0" anchor="t"/>
              <a:lstStyle/>
              <a:p>
                <a:pPr marL="0" marR="0" lvl="0" indent="0" defTabSz="914400" eaLnBrk="1" fontAlgn="auto" latinLnBrk="0" hangingPunct="1">
                  <a:lnSpc>
                    <a:spcPct val="90000"/>
                  </a:lnSpc>
                  <a:spcBef>
                    <a:spcPts val="600"/>
                  </a:spcBef>
                  <a:spcAft>
                    <a:spcPts val="600"/>
                  </a:spcAft>
                  <a:buClr>
                    <a:schemeClr val="accent1"/>
                  </a:buClr>
                  <a:buSzTx/>
                  <a:buFont typeface="Arial" panose="020B0604020202020204" pitchFamily="34" charset="0"/>
                  <a:buNone/>
                  <a:tabLst/>
                  <a:defRPr/>
                </a:pPr>
                <a:r>
                  <a:rPr kumimoji="0" lang="nl-NL" sz="1100" b="0" i="0" u="none" strike="noStrike" kern="0" cap="none" spc="0" normalizeH="0" baseline="0" noProof="0">
                    <a:ln>
                      <a:noFill/>
                    </a:ln>
                    <a:solidFill>
                      <a:srgbClr val="211F26"/>
                    </a:solidFill>
                    <a:effectLst/>
                    <a:uLnTx/>
                    <a:uFillTx/>
                    <a:latin typeface="Calibri" panose="020F0502020204030204" pitchFamily="34" charset="0"/>
                    <a:cs typeface="Calibri" panose="020F0502020204030204" pitchFamily="34" charset="0"/>
                  </a:rPr>
                  <a:t>Om de afbeelding te schalen of bij te snijden, ga naar de tab </a:t>
                </a:r>
                <a:r>
                  <a:rPr kumimoji="0" lang="nl-NL" sz="1100" b="1" i="0" u="none" strike="noStrike" kern="0" cap="none" spc="0" normalizeH="0" baseline="0" noProof="0">
                    <a:ln>
                      <a:noFill/>
                    </a:ln>
                    <a:solidFill>
                      <a:srgbClr val="211F26"/>
                    </a:solidFill>
                    <a:effectLst/>
                    <a:uLnTx/>
                    <a:uFillTx/>
                    <a:latin typeface="Calibri" panose="020F0502020204030204" pitchFamily="34" charset="0"/>
                    <a:cs typeface="Calibri" panose="020F0502020204030204" pitchFamily="34" charset="0"/>
                  </a:rPr>
                  <a:t>‘Hulpmiddelen voor afbeeldingen - Opmaak’</a:t>
                </a:r>
                <a:r>
                  <a:rPr kumimoji="0" lang="nl-NL" sz="1100" b="0" i="0" u="none" strike="noStrike" kern="0" cap="none" spc="0" normalizeH="0" baseline="0" noProof="0">
                    <a:ln>
                      <a:noFill/>
                    </a:ln>
                    <a:solidFill>
                      <a:srgbClr val="211F26"/>
                    </a:solidFill>
                    <a:effectLst/>
                    <a:uLnTx/>
                    <a:uFillTx/>
                    <a:latin typeface="Calibri" panose="020F0502020204030204" pitchFamily="34" charset="0"/>
                    <a:cs typeface="Calibri" panose="020F0502020204030204" pitchFamily="34" charset="0"/>
                  </a:rPr>
                  <a:t> en klik op de knop </a:t>
                </a:r>
                <a:r>
                  <a:rPr kumimoji="0" lang="nl-NL" sz="1100" b="1" i="0" u="none" strike="noStrike" kern="0" cap="none" spc="0" normalizeH="0" baseline="0" noProof="0">
                    <a:ln>
                      <a:noFill/>
                    </a:ln>
                    <a:solidFill>
                      <a:srgbClr val="211F26"/>
                    </a:solidFill>
                    <a:effectLst/>
                    <a:uLnTx/>
                    <a:uFillTx/>
                    <a:latin typeface="Calibri" panose="020F0502020204030204" pitchFamily="34" charset="0"/>
                    <a:cs typeface="Calibri" panose="020F0502020204030204" pitchFamily="34" charset="0"/>
                  </a:rPr>
                  <a:t>‘Bijsnijden’</a:t>
                </a:r>
                <a:r>
                  <a:rPr kumimoji="0" lang="nl-NL" sz="1100" b="0" i="0" u="none" strike="noStrike" kern="0" cap="none" spc="0" normalizeH="0" baseline="0" noProof="0">
                    <a:ln>
                      <a:noFill/>
                    </a:ln>
                    <a:solidFill>
                      <a:srgbClr val="211F26"/>
                    </a:solidFill>
                    <a:effectLst/>
                    <a:uLnTx/>
                    <a:uFillTx/>
                    <a:latin typeface="Calibri" panose="020F0502020204030204" pitchFamily="34" charset="0"/>
                    <a:cs typeface="Calibri" panose="020F0502020204030204" pitchFamily="34" charset="0"/>
                  </a:rPr>
                  <a:t>. Schaal met de bolletjes de afbeelding en met de hoekjes het afbeeldingskader.</a:t>
                </a:r>
                <a:endParaRPr kumimoji="0" lang="nl-NL" sz="1100" b="1" i="0" u="none" strike="noStrike" kern="0" cap="none" spc="0" normalizeH="0" baseline="0" noProof="0">
                  <a:ln>
                    <a:noFill/>
                  </a:ln>
                  <a:solidFill>
                    <a:srgbClr val="211F26"/>
                  </a:solidFill>
                  <a:effectLst/>
                  <a:uLnTx/>
                  <a:uFillTx/>
                  <a:latin typeface="Calibri" panose="020F0502020204030204" pitchFamily="34" charset="0"/>
                  <a:cs typeface="Calibri" panose="020F0502020204030204" pitchFamily="34" charset="0"/>
                </a:endParaRPr>
              </a:p>
            </p:txBody>
          </p:sp>
          <p:grpSp>
            <p:nvGrpSpPr>
              <p:cNvPr id="176" name="Groep 175">
                <a:extLst>
                  <a:ext uri="{FF2B5EF4-FFF2-40B4-BE49-F238E27FC236}">
                    <a16:creationId xmlns:a16="http://schemas.microsoft.com/office/drawing/2014/main" id="{9284494B-7779-4749-B7D6-1CA4386C81AA}"/>
                  </a:ext>
                </a:extLst>
              </p:cNvPr>
              <p:cNvGrpSpPr/>
              <p:nvPr userDrawn="1"/>
            </p:nvGrpSpPr>
            <p:grpSpPr>
              <a:xfrm>
                <a:off x="12776234" y="3250677"/>
                <a:ext cx="684511" cy="612918"/>
                <a:chOff x="12579993" y="3403241"/>
                <a:chExt cx="828259" cy="741632"/>
              </a:xfrm>
            </p:grpSpPr>
            <p:grpSp>
              <p:nvGrpSpPr>
                <p:cNvPr id="177" name="Groep 176">
                  <a:extLst>
                    <a:ext uri="{FF2B5EF4-FFF2-40B4-BE49-F238E27FC236}">
                      <a16:creationId xmlns:a16="http://schemas.microsoft.com/office/drawing/2014/main" id="{911E1461-2636-4923-AEF6-D760CBFE76E8}"/>
                    </a:ext>
                  </a:extLst>
                </p:cNvPr>
                <p:cNvGrpSpPr/>
                <p:nvPr userDrawn="1"/>
              </p:nvGrpSpPr>
              <p:grpSpPr>
                <a:xfrm>
                  <a:off x="12771568" y="3403241"/>
                  <a:ext cx="467138" cy="448489"/>
                  <a:chOff x="12782195" y="3403241"/>
                  <a:chExt cx="467138" cy="448489"/>
                </a:xfrm>
              </p:grpSpPr>
              <p:grpSp>
                <p:nvGrpSpPr>
                  <p:cNvPr id="180" name="Groep 179">
                    <a:extLst>
                      <a:ext uri="{FF2B5EF4-FFF2-40B4-BE49-F238E27FC236}">
                        <a16:creationId xmlns:a16="http://schemas.microsoft.com/office/drawing/2014/main" id="{F65CDEA9-072B-41B2-B159-40C62C294778}"/>
                      </a:ext>
                    </a:extLst>
                  </p:cNvPr>
                  <p:cNvGrpSpPr/>
                  <p:nvPr userDrawn="1"/>
                </p:nvGrpSpPr>
                <p:grpSpPr>
                  <a:xfrm>
                    <a:off x="12782195" y="3403241"/>
                    <a:ext cx="412967" cy="393907"/>
                    <a:chOff x="13554906" y="3320109"/>
                    <a:chExt cx="443906" cy="423419"/>
                  </a:xfrm>
                </p:grpSpPr>
                <p:grpSp>
                  <p:nvGrpSpPr>
                    <p:cNvPr id="192" name="Groep 191">
                      <a:extLst>
                        <a:ext uri="{FF2B5EF4-FFF2-40B4-BE49-F238E27FC236}">
                          <a16:creationId xmlns:a16="http://schemas.microsoft.com/office/drawing/2014/main" id="{2BAEF6B0-445D-4282-9049-49FA7AA201D6}"/>
                        </a:ext>
                      </a:extLst>
                    </p:cNvPr>
                    <p:cNvGrpSpPr/>
                    <p:nvPr userDrawn="1"/>
                  </p:nvGrpSpPr>
                  <p:grpSpPr>
                    <a:xfrm>
                      <a:off x="13554906" y="3320109"/>
                      <a:ext cx="443906" cy="423419"/>
                      <a:chOff x="12909684" y="1276143"/>
                      <a:chExt cx="443906" cy="423419"/>
                    </a:xfrm>
                  </p:grpSpPr>
                  <p:sp>
                    <p:nvSpPr>
                      <p:cNvPr id="195" name="Rechthoek 194">
                        <a:extLst>
                          <a:ext uri="{FF2B5EF4-FFF2-40B4-BE49-F238E27FC236}">
                            <a16:creationId xmlns:a16="http://schemas.microsoft.com/office/drawing/2014/main" id="{BF2F2304-1250-4ABF-A458-15CB366F3878}"/>
                          </a:ext>
                        </a:extLst>
                      </p:cNvPr>
                      <p:cNvSpPr/>
                      <p:nvPr userDrawn="1"/>
                    </p:nvSpPr>
                    <p:spPr>
                      <a:xfrm>
                        <a:off x="12918700" y="1285262"/>
                        <a:ext cx="434890" cy="414300"/>
                      </a:xfrm>
                      <a:prstGeom prst="rect">
                        <a:avLst/>
                      </a:prstGeom>
                      <a:noFill/>
                      <a:ln w="12700">
                        <a:solidFill>
                          <a:srgbClr val="818181"/>
                        </a:solidFill>
                        <a:prstDash val="dash"/>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0" rIns="0" bIns="0" numCol="1" spcCol="0" rtlCol="0" fromWordArt="0" anchor="ctr" anchorCtr="0" forceAA="0" compatLnSpc="1">
                        <a:prstTxWarp prst="textNoShape">
                          <a:avLst/>
                        </a:prstTxWarp>
                        <a:noAutofit/>
                      </a:bodyPr>
                      <a:lstStyle/>
                      <a:p>
                        <a:pPr lvl="0">
                          <a:lnSpc>
                            <a:spcPct val="90000"/>
                          </a:lnSpc>
                          <a:spcBef>
                            <a:spcPts val="600"/>
                          </a:spcBef>
                          <a:spcAft>
                            <a:spcPts val="600"/>
                          </a:spcAft>
                        </a:pPr>
                        <a:endParaRPr lang="nl-NL" sz="800" b="0" noProof="0">
                          <a:solidFill>
                            <a:srgbClr val="211F26"/>
                          </a:solidFill>
                          <a:latin typeface="Calibri" panose="020F0502020204030204" pitchFamily="34" charset="0"/>
                          <a:cs typeface="Calibri" panose="020F0502020204030204" pitchFamily="34" charset="0"/>
                        </a:endParaRPr>
                      </a:p>
                    </p:txBody>
                  </p:sp>
                  <p:sp>
                    <p:nvSpPr>
                      <p:cNvPr id="196" name="Rechthoek 195">
                        <a:extLst>
                          <a:ext uri="{FF2B5EF4-FFF2-40B4-BE49-F238E27FC236}">
                            <a16:creationId xmlns:a16="http://schemas.microsoft.com/office/drawing/2014/main" id="{6152D9B1-443D-481E-B5B6-BC5348599156}"/>
                          </a:ext>
                        </a:extLst>
                      </p:cNvPr>
                      <p:cNvSpPr/>
                      <p:nvPr userDrawn="1"/>
                    </p:nvSpPr>
                    <p:spPr>
                      <a:xfrm>
                        <a:off x="12909684" y="1276143"/>
                        <a:ext cx="261629" cy="257807"/>
                      </a:xfrm>
                      <a:prstGeom prst="rect">
                        <a:avLst/>
                      </a:prstGeom>
                      <a:solidFill>
                        <a:schemeClr val="bg1"/>
                      </a:solidFill>
                      <a:ln w="12700">
                        <a:solidFill>
                          <a:srgbClr val="81818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0" rIns="0" bIns="0" numCol="1" spcCol="0" rtlCol="0" fromWordArt="0" anchor="ctr" anchorCtr="0" forceAA="0" compatLnSpc="1">
                        <a:prstTxWarp prst="textNoShape">
                          <a:avLst/>
                        </a:prstTxWarp>
                        <a:noAutofit/>
                      </a:bodyPr>
                      <a:lstStyle/>
                      <a:p>
                        <a:pPr lvl="0">
                          <a:lnSpc>
                            <a:spcPct val="90000"/>
                          </a:lnSpc>
                          <a:spcBef>
                            <a:spcPts val="600"/>
                          </a:spcBef>
                          <a:spcAft>
                            <a:spcPts val="600"/>
                          </a:spcAft>
                        </a:pPr>
                        <a:endParaRPr lang="nl-NL" sz="800" b="0" noProof="0">
                          <a:solidFill>
                            <a:srgbClr val="211F26"/>
                          </a:solidFill>
                          <a:latin typeface="Calibri" panose="020F0502020204030204" pitchFamily="34" charset="0"/>
                          <a:cs typeface="Calibri" panose="020F0502020204030204" pitchFamily="34" charset="0"/>
                        </a:endParaRPr>
                      </a:p>
                    </p:txBody>
                  </p:sp>
                  <p:sp>
                    <p:nvSpPr>
                      <p:cNvPr id="197" name="Ovaal 196">
                        <a:extLst>
                          <a:ext uri="{FF2B5EF4-FFF2-40B4-BE49-F238E27FC236}">
                            <a16:creationId xmlns:a16="http://schemas.microsoft.com/office/drawing/2014/main" id="{F490F486-81AD-463D-8236-1EA3DE930091}"/>
                          </a:ext>
                        </a:extLst>
                      </p:cNvPr>
                      <p:cNvSpPr/>
                      <p:nvPr userDrawn="1"/>
                    </p:nvSpPr>
                    <p:spPr>
                      <a:xfrm>
                        <a:off x="13069071" y="1308711"/>
                        <a:ext cx="72188" cy="72188"/>
                      </a:xfrm>
                      <a:prstGeom prst="ellipse">
                        <a:avLst/>
                      </a:prstGeom>
                      <a:solidFill>
                        <a:srgbClr val="ECC679"/>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rgbClr val="211F26"/>
                          </a:solidFill>
                          <a:latin typeface="Calibri" panose="020F0502020204030204" pitchFamily="34" charset="0"/>
                          <a:cs typeface="Calibri" panose="020F0502020204030204" pitchFamily="34" charset="0"/>
                        </a:endParaRPr>
                      </a:p>
                    </p:txBody>
                  </p:sp>
                </p:grpSp>
                <p:pic>
                  <p:nvPicPr>
                    <p:cNvPr id="193" name="Afbeelding 192">
                      <a:extLst>
                        <a:ext uri="{FF2B5EF4-FFF2-40B4-BE49-F238E27FC236}">
                          <a16:creationId xmlns:a16="http://schemas.microsoft.com/office/drawing/2014/main" id="{5FC25825-7A18-4B82-AB5C-726B3D32F725}"/>
                        </a:ext>
                      </a:extLst>
                    </p:cNvPr>
                    <p:cNvPicPr>
                      <a:picLocks noChangeAspect="1"/>
                    </p:cNvPicPr>
                    <p:nvPr userDrawn="1"/>
                  </p:nvPicPr>
                  <p:blipFill>
                    <a:blip r:embed="rId2" cstate="screen">
                      <a:duotone>
                        <a:prstClr val="black"/>
                        <a:srgbClr val="4D82B8">
                          <a:tint val="45000"/>
                          <a:satMod val="400000"/>
                        </a:srgbClr>
                      </a:duotone>
                      <a:extLst>
                        <a:ext uri="{BEBA8EAE-BF5A-486C-A8C5-ECC9F3942E4B}">
                          <a14:imgProps xmlns:a14="http://schemas.microsoft.com/office/drawing/2010/main">
                            <a14:imgLayer r:embed="rId3">
                              <a14:imgEffect>
                                <a14:brightnessContrast contrast="-40000"/>
                              </a14:imgEffect>
                            </a14:imgLayer>
                          </a14:imgProps>
                        </a:ext>
                        <a:ext uri="{28A0092B-C50C-407E-A947-70E740481C1C}">
                          <a14:useLocalDpi xmlns:a14="http://schemas.microsoft.com/office/drawing/2010/main"/>
                        </a:ext>
                      </a:extLst>
                    </a:blip>
                    <a:stretch>
                      <a:fillRect/>
                    </a:stretch>
                  </p:blipFill>
                  <p:spPr>
                    <a:xfrm>
                      <a:off x="13567296" y="3424991"/>
                      <a:ext cx="173367" cy="140220"/>
                    </a:xfrm>
                    <a:prstGeom prst="rect">
                      <a:avLst/>
                    </a:prstGeom>
                  </p:spPr>
                </p:pic>
                <p:pic>
                  <p:nvPicPr>
                    <p:cNvPr id="194" name="Afbeelding 193">
                      <a:extLst>
                        <a:ext uri="{FF2B5EF4-FFF2-40B4-BE49-F238E27FC236}">
                          <a16:creationId xmlns:a16="http://schemas.microsoft.com/office/drawing/2014/main" id="{F61FCF71-8323-42CF-8E41-F8EACF25DA35}"/>
                        </a:ext>
                      </a:extLst>
                    </p:cNvPr>
                    <p:cNvPicPr>
                      <a:picLocks noChangeAspect="1"/>
                    </p:cNvPicPr>
                    <p:nvPr userDrawn="1"/>
                  </p:nvPicPr>
                  <p:blipFill>
                    <a:blip r:embed="rId4" cstate="screen">
                      <a:duotone>
                        <a:prstClr val="black"/>
                        <a:srgbClr val="4D82B8">
                          <a:tint val="45000"/>
                          <a:satMod val="400000"/>
                        </a:srgbClr>
                      </a:duotone>
                      <a:extLst>
                        <a:ext uri="{BEBA8EAE-BF5A-486C-A8C5-ECC9F3942E4B}">
                          <a14:imgProps xmlns:a14="http://schemas.microsoft.com/office/drawing/2010/main">
                            <a14:imgLayer r:embed="rId5">
                              <a14:imgEffect>
                                <a14:brightnessContrast contrast="-40000"/>
                              </a14:imgEffect>
                            </a14:imgLayer>
                          </a14:imgProps>
                        </a:ext>
                        <a:ext uri="{28A0092B-C50C-407E-A947-70E740481C1C}">
                          <a14:useLocalDpi xmlns:a14="http://schemas.microsoft.com/office/drawing/2010/main"/>
                        </a:ext>
                      </a:extLst>
                    </a:blip>
                    <a:stretch>
                      <a:fillRect/>
                    </a:stretch>
                  </p:blipFill>
                  <p:spPr>
                    <a:xfrm flipH="1">
                      <a:off x="13635598" y="3454369"/>
                      <a:ext cx="173367" cy="111423"/>
                    </a:xfrm>
                    <a:prstGeom prst="rect">
                      <a:avLst/>
                    </a:prstGeom>
                  </p:spPr>
                </p:pic>
              </p:grpSp>
              <p:grpSp>
                <p:nvGrpSpPr>
                  <p:cNvPr id="181" name="Groep 180">
                    <a:extLst>
                      <a:ext uri="{FF2B5EF4-FFF2-40B4-BE49-F238E27FC236}">
                        <a16:creationId xmlns:a16="http://schemas.microsoft.com/office/drawing/2014/main" id="{457F3BEA-2CF6-4273-AA7B-EEF3BB5AA62E}"/>
                      </a:ext>
                    </a:extLst>
                  </p:cNvPr>
                  <p:cNvGrpSpPr/>
                  <p:nvPr userDrawn="1"/>
                </p:nvGrpSpPr>
                <p:grpSpPr>
                  <a:xfrm>
                    <a:off x="13103513" y="3705268"/>
                    <a:ext cx="145820" cy="146462"/>
                    <a:chOff x="13096169" y="3602278"/>
                    <a:chExt cx="145820" cy="146462"/>
                  </a:xfrm>
                </p:grpSpPr>
                <p:sp>
                  <p:nvSpPr>
                    <p:cNvPr id="185" name="Rechthoek 184">
                      <a:extLst>
                        <a:ext uri="{FF2B5EF4-FFF2-40B4-BE49-F238E27FC236}">
                          <a16:creationId xmlns:a16="http://schemas.microsoft.com/office/drawing/2014/main" id="{86BC1470-00F7-4B29-A544-F7B7F3F2D391}"/>
                        </a:ext>
                      </a:extLst>
                    </p:cNvPr>
                    <p:cNvSpPr/>
                    <p:nvPr userDrawn="1"/>
                  </p:nvSpPr>
                  <p:spPr>
                    <a:xfrm>
                      <a:off x="13096169" y="3602278"/>
                      <a:ext cx="145820" cy="28388"/>
                    </a:xfrm>
                    <a:prstGeom prst="rect">
                      <a:avLst/>
                    </a:prstGeom>
                    <a:solidFill>
                      <a:srgbClr val="81818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rgbClr val="211F26"/>
                        </a:solidFill>
                        <a:latin typeface="Calibri" panose="020F0502020204030204" pitchFamily="34" charset="0"/>
                        <a:cs typeface="Calibri" panose="020F0502020204030204" pitchFamily="34" charset="0"/>
                      </a:endParaRPr>
                    </a:p>
                  </p:txBody>
                </p:sp>
                <p:sp>
                  <p:nvSpPr>
                    <p:cNvPr id="189" name="Rechthoek 188">
                      <a:extLst>
                        <a:ext uri="{FF2B5EF4-FFF2-40B4-BE49-F238E27FC236}">
                          <a16:creationId xmlns:a16="http://schemas.microsoft.com/office/drawing/2014/main" id="{4A761CCF-0DEF-4D26-9826-EB3246AA31CE}"/>
                        </a:ext>
                      </a:extLst>
                    </p:cNvPr>
                    <p:cNvSpPr/>
                    <p:nvPr userDrawn="1"/>
                  </p:nvSpPr>
                  <p:spPr>
                    <a:xfrm rot="5400000">
                      <a:off x="13037453" y="3661636"/>
                      <a:ext cx="145820" cy="28388"/>
                    </a:xfrm>
                    <a:prstGeom prst="rect">
                      <a:avLst/>
                    </a:prstGeom>
                    <a:solidFill>
                      <a:srgbClr val="81818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rgbClr val="211F26"/>
                        </a:solidFill>
                        <a:latin typeface="Calibri" panose="020F0502020204030204" pitchFamily="34" charset="0"/>
                        <a:cs typeface="Calibri" panose="020F0502020204030204" pitchFamily="34" charset="0"/>
                      </a:endParaRPr>
                    </a:p>
                  </p:txBody>
                </p:sp>
              </p:grpSp>
              <p:grpSp>
                <p:nvGrpSpPr>
                  <p:cNvPr id="182" name="Groep 181">
                    <a:extLst>
                      <a:ext uri="{FF2B5EF4-FFF2-40B4-BE49-F238E27FC236}">
                        <a16:creationId xmlns:a16="http://schemas.microsoft.com/office/drawing/2014/main" id="{8E39C481-B9DB-4379-BDAD-220860E86197}"/>
                      </a:ext>
                    </a:extLst>
                  </p:cNvPr>
                  <p:cNvGrpSpPr/>
                  <p:nvPr userDrawn="1"/>
                </p:nvGrpSpPr>
                <p:grpSpPr>
                  <a:xfrm rot="10800000">
                    <a:off x="13061402" y="3665637"/>
                    <a:ext cx="145820" cy="146462"/>
                    <a:chOff x="13096169" y="3602278"/>
                    <a:chExt cx="145820" cy="146462"/>
                  </a:xfrm>
                </p:grpSpPr>
                <p:sp>
                  <p:nvSpPr>
                    <p:cNvPr id="183" name="Rechthoek 182">
                      <a:extLst>
                        <a:ext uri="{FF2B5EF4-FFF2-40B4-BE49-F238E27FC236}">
                          <a16:creationId xmlns:a16="http://schemas.microsoft.com/office/drawing/2014/main" id="{133408B3-44AF-41CF-ABED-5340F94E1DF1}"/>
                        </a:ext>
                      </a:extLst>
                    </p:cNvPr>
                    <p:cNvSpPr/>
                    <p:nvPr userDrawn="1"/>
                  </p:nvSpPr>
                  <p:spPr>
                    <a:xfrm>
                      <a:off x="13096169" y="3602278"/>
                      <a:ext cx="145820" cy="28388"/>
                    </a:xfrm>
                    <a:prstGeom prst="rect">
                      <a:avLst/>
                    </a:prstGeom>
                    <a:solidFill>
                      <a:srgbClr val="81818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rgbClr val="211F26"/>
                        </a:solidFill>
                        <a:latin typeface="Calibri" panose="020F0502020204030204" pitchFamily="34" charset="0"/>
                        <a:cs typeface="Calibri" panose="020F0502020204030204" pitchFamily="34" charset="0"/>
                      </a:endParaRPr>
                    </a:p>
                  </p:txBody>
                </p:sp>
                <p:sp>
                  <p:nvSpPr>
                    <p:cNvPr id="184" name="Rechthoek 183">
                      <a:extLst>
                        <a:ext uri="{FF2B5EF4-FFF2-40B4-BE49-F238E27FC236}">
                          <a16:creationId xmlns:a16="http://schemas.microsoft.com/office/drawing/2014/main" id="{DF7FB480-CCE4-473E-98FD-AA76CCAA5544}"/>
                        </a:ext>
                      </a:extLst>
                    </p:cNvPr>
                    <p:cNvSpPr/>
                    <p:nvPr userDrawn="1"/>
                  </p:nvSpPr>
                  <p:spPr>
                    <a:xfrm rot="5400000">
                      <a:off x="13037453" y="3661636"/>
                      <a:ext cx="145820" cy="28388"/>
                    </a:xfrm>
                    <a:prstGeom prst="rect">
                      <a:avLst/>
                    </a:prstGeom>
                    <a:solidFill>
                      <a:srgbClr val="81818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rgbClr val="211F26"/>
                        </a:solidFill>
                        <a:latin typeface="Calibri" panose="020F0502020204030204" pitchFamily="34" charset="0"/>
                        <a:cs typeface="Calibri" panose="020F0502020204030204" pitchFamily="34" charset="0"/>
                      </a:endParaRPr>
                    </a:p>
                  </p:txBody>
                </p:sp>
              </p:grpSp>
            </p:grpSp>
            <p:sp>
              <p:nvSpPr>
                <p:cNvPr id="178" name="Rechthoek 177">
                  <a:extLst>
                    <a:ext uri="{FF2B5EF4-FFF2-40B4-BE49-F238E27FC236}">
                      <a16:creationId xmlns:a16="http://schemas.microsoft.com/office/drawing/2014/main" id="{7E23D18C-A6D8-4DD5-B1AB-E4915DFDCC3E}"/>
                    </a:ext>
                  </a:extLst>
                </p:cNvPr>
                <p:cNvSpPr/>
                <p:nvPr userDrawn="1"/>
              </p:nvSpPr>
              <p:spPr>
                <a:xfrm>
                  <a:off x="12579993" y="3889890"/>
                  <a:ext cx="828259" cy="161170"/>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ctr">
                    <a:lnSpc>
                      <a:spcPct val="90000"/>
                    </a:lnSpc>
                    <a:spcBef>
                      <a:spcPts val="600"/>
                    </a:spcBef>
                    <a:spcAft>
                      <a:spcPts val="600"/>
                    </a:spcAft>
                  </a:pPr>
                  <a:r>
                    <a:rPr lang="nl-NL" sz="900" b="0" noProof="0">
                      <a:solidFill>
                        <a:srgbClr val="211F26"/>
                      </a:solidFill>
                      <a:latin typeface="Calibri" panose="020F0502020204030204" pitchFamily="34" charset="0"/>
                      <a:cs typeface="Calibri" panose="020F0502020204030204" pitchFamily="34" charset="0"/>
                    </a:rPr>
                    <a:t>Bijsnijden</a:t>
                  </a:r>
                </a:p>
              </p:txBody>
            </p:sp>
            <p:sp>
              <p:nvSpPr>
                <p:cNvPr id="179" name="Gelijkbenige driehoek 178">
                  <a:extLst>
                    <a:ext uri="{FF2B5EF4-FFF2-40B4-BE49-F238E27FC236}">
                      <a16:creationId xmlns:a16="http://schemas.microsoft.com/office/drawing/2014/main" id="{17776729-F203-406C-872A-EDC0775E3350}"/>
                    </a:ext>
                  </a:extLst>
                </p:cNvPr>
                <p:cNvSpPr/>
                <p:nvPr userDrawn="1"/>
              </p:nvSpPr>
              <p:spPr>
                <a:xfrm rot="10800000">
                  <a:off x="12950688" y="4093726"/>
                  <a:ext cx="86866" cy="51147"/>
                </a:xfrm>
                <a:prstGeom prst="triangle">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rgbClr val="211F26"/>
                    </a:solidFill>
                    <a:latin typeface="Calibri" panose="020F0502020204030204" pitchFamily="34" charset="0"/>
                    <a:cs typeface="Calibri" panose="020F0502020204030204" pitchFamily="34" charset="0"/>
                  </a:endParaRPr>
                </a:p>
              </p:txBody>
            </p:sp>
          </p:grpSp>
        </p:grpSp>
      </p:grpSp>
      <p:grpSp>
        <p:nvGrpSpPr>
          <p:cNvPr id="207" name="Instructie">
            <a:extLst>
              <a:ext uri="{FF2B5EF4-FFF2-40B4-BE49-F238E27FC236}">
                <a16:creationId xmlns:a16="http://schemas.microsoft.com/office/drawing/2014/main" id="{E2039BAD-A585-419A-B752-3492B6741A2B}"/>
              </a:ext>
            </a:extLst>
          </p:cNvPr>
          <p:cNvGrpSpPr/>
          <p:nvPr userDrawn="1"/>
        </p:nvGrpSpPr>
        <p:grpSpPr>
          <a:xfrm>
            <a:off x="-3666328" y="-99300"/>
            <a:ext cx="3391307" cy="7056601"/>
            <a:chOff x="-3666328" y="-99300"/>
            <a:chExt cx="3391307" cy="7056601"/>
          </a:xfrm>
        </p:grpSpPr>
        <p:sp>
          <p:nvSpPr>
            <p:cNvPr id="208" name="Rechthoek 207">
              <a:extLst>
                <a:ext uri="{FF2B5EF4-FFF2-40B4-BE49-F238E27FC236}">
                  <a16:creationId xmlns:a16="http://schemas.microsoft.com/office/drawing/2014/main" id="{279DCB10-07D0-4172-A8AE-1839F509CD9B}"/>
                </a:ext>
              </a:extLst>
            </p:cNvPr>
            <p:cNvSpPr/>
            <p:nvPr userDrawn="1"/>
          </p:nvSpPr>
          <p:spPr>
            <a:xfrm>
              <a:off x="-3666328" y="-99300"/>
              <a:ext cx="3391307" cy="7056601"/>
            </a:xfrm>
            <a:prstGeom prst="rect">
              <a:avLst/>
            </a:prstGeom>
            <a:solidFill>
              <a:schemeClr val="bg1">
                <a:lumMod val="95000"/>
              </a:schemeClr>
            </a:solidFill>
            <a:ln w="317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108000" rIns="108000" bIns="108000" numCol="1" spcCol="0" rtlCol="0" fromWordArt="0" anchor="ctr" anchorCtr="0" forceAA="0" compatLnSpc="1">
              <a:prstTxWarp prst="textNoShape">
                <a:avLst/>
              </a:prstTxWarp>
              <a:noAutofit/>
            </a:bodyPr>
            <a:lstStyle/>
            <a:p>
              <a:pPr algn="l">
                <a:lnSpc>
                  <a:spcPct val="90000"/>
                </a:lnSpc>
                <a:spcBef>
                  <a:spcPts val="600"/>
                </a:spcBef>
                <a:spcAft>
                  <a:spcPts val="600"/>
                </a:spcAft>
              </a:pPr>
              <a:endParaRPr lang="nl-NL" sz="1400" b="1" cap="all" baseline="0">
                <a:solidFill>
                  <a:schemeClr val="bg1"/>
                </a:solidFill>
                <a:latin typeface="Calibri" panose="020F0502020204030204" pitchFamily="34" charset="0"/>
                <a:cs typeface="Calibri" panose="020F0502020204030204" pitchFamily="34" charset="0"/>
              </a:endParaRPr>
            </a:p>
          </p:txBody>
        </p:sp>
        <p:sp>
          <p:nvSpPr>
            <p:cNvPr id="209" name="Rechthoek 208">
              <a:extLst>
                <a:ext uri="{FF2B5EF4-FFF2-40B4-BE49-F238E27FC236}">
                  <a16:creationId xmlns:a16="http://schemas.microsoft.com/office/drawing/2014/main" id="{60F7ED75-272C-41A1-9871-2BE19A1C4A73}"/>
                </a:ext>
              </a:extLst>
            </p:cNvPr>
            <p:cNvSpPr/>
            <p:nvPr userDrawn="1"/>
          </p:nvSpPr>
          <p:spPr>
            <a:xfrm>
              <a:off x="-3459892" y="1706891"/>
              <a:ext cx="3086600" cy="414841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108000" rIns="108000" bIns="108000" numCol="1" spcCol="0" rtlCol="0" fromWordArt="0" anchor="ctr" anchorCtr="0" forceAA="0" compatLnSpc="1">
              <a:prstTxWarp prst="textNoShape">
                <a:avLst/>
              </a:prstTxWarp>
              <a:noAutofit/>
            </a:bodyPr>
            <a:lstStyle/>
            <a:p>
              <a:pPr algn="l">
                <a:lnSpc>
                  <a:spcPct val="90000"/>
                </a:lnSpc>
                <a:spcBef>
                  <a:spcPts val="600"/>
                </a:spcBef>
                <a:spcAft>
                  <a:spcPts val="600"/>
                </a:spcAft>
              </a:pPr>
              <a:endParaRPr lang="nl-NL" sz="1400" b="1" cap="all" baseline="0">
                <a:solidFill>
                  <a:schemeClr val="bg1"/>
                </a:solidFill>
                <a:latin typeface="Calibri" panose="020F0502020204030204" pitchFamily="34" charset="0"/>
                <a:cs typeface="Calibri" panose="020F0502020204030204" pitchFamily="34" charset="0"/>
              </a:endParaRPr>
            </a:p>
          </p:txBody>
        </p:sp>
        <p:sp>
          <p:nvSpPr>
            <p:cNvPr id="210" name="Rechthoek 209">
              <a:extLst>
                <a:ext uri="{FF2B5EF4-FFF2-40B4-BE49-F238E27FC236}">
                  <a16:creationId xmlns:a16="http://schemas.microsoft.com/office/drawing/2014/main" id="{BE89246F-CC36-4BC8-B7AD-ACCFAC43B430}"/>
                </a:ext>
              </a:extLst>
            </p:cNvPr>
            <p:cNvSpPr/>
            <p:nvPr userDrawn="1"/>
          </p:nvSpPr>
          <p:spPr>
            <a:xfrm>
              <a:off x="-3569165" y="390844"/>
              <a:ext cx="393459" cy="184058"/>
            </a:xfrm>
            <a:prstGeom prst="rect">
              <a:avLst/>
            </a:prstGeom>
            <a:solidFill>
              <a:srgbClr val="F8F8F8"/>
            </a:solidFill>
            <a:ln w="635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ctr"/>
              <a:r>
                <a:rPr lang="nl-NL" sz="800" b="0" noProof="0">
                  <a:solidFill>
                    <a:srgbClr val="211F26"/>
                  </a:solidFill>
                  <a:latin typeface="Calibri" panose="020F0502020204030204" pitchFamily="34" charset="0"/>
                  <a:cs typeface="Calibri" panose="020F0502020204030204" pitchFamily="34" charset="0"/>
                </a:rPr>
                <a:t>Start</a:t>
              </a:r>
            </a:p>
          </p:txBody>
        </p:sp>
        <p:sp>
          <p:nvSpPr>
            <p:cNvPr id="211" name="Rechthoek 210">
              <a:extLst>
                <a:ext uri="{FF2B5EF4-FFF2-40B4-BE49-F238E27FC236}">
                  <a16:creationId xmlns:a16="http://schemas.microsoft.com/office/drawing/2014/main" id="{E69944D1-87A3-49C1-9E75-9A8F0F2FEB74}"/>
                </a:ext>
              </a:extLst>
            </p:cNvPr>
            <p:cNvSpPr/>
            <p:nvPr userDrawn="1"/>
          </p:nvSpPr>
          <p:spPr>
            <a:xfrm>
              <a:off x="-3564166" y="553515"/>
              <a:ext cx="383782" cy="27171"/>
            </a:xfrm>
            <a:prstGeom prst="rect">
              <a:avLst/>
            </a:prstGeom>
            <a:solidFill>
              <a:srgbClr val="B74629"/>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rgbClr val="211F26"/>
                </a:solidFill>
                <a:latin typeface="Calibri" panose="020F0502020204030204" pitchFamily="34" charset="0"/>
                <a:cs typeface="Calibri" panose="020F0502020204030204" pitchFamily="34" charset="0"/>
              </a:endParaRPr>
            </a:p>
          </p:txBody>
        </p:sp>
        <p:grpSp>
          <p:nvGrpSpPr>
            <p:cNvPr id="212" name="Groep 211">
              <a:extLst>
                <a:ext uri="{FF2B5EF4-FFF2-40B4-BE49-F238E27FC236}">
                  <a16:creationId xmlns:a16="http://schemas.microsoft.com/office/drawing/2014/main" id="{CF4B93A0-7A20-459E-B2B0-97F7E125494D}"/>
                </a:ext>
              </a:extLst>
            </p:cNvPr>
            <p:cNvGrpSpPr/>
            <p:nvPr userDrawn="1"/>
          </p:nvGrpSpPr>
          <p:grpSpPr>
            <a:xfrm>
              <a:off x="-3315852" y="655360"/>
              <a:ext cx="137189" cy="108008"/>
              <a:chOff x="-3310843" y="700986"/>
              <a:chExt cx="182598" cy="143759"/>
            </a:xfrm>
          </p:grpSpPr>
          <p:grpSp>
            <p:nvGrpSpPr>
              <p:cNvPr id="276" name="Groep 275">
                <a:extLst>
                  <a:ext uri="{FF2B5EF4-FFF2-40B4-BE49-F238E27FC236}">
                    <a16:creationId xmlns:a16="http://schemas.microsoft.com/office/drawing/2014/main" id="{B885242B-AA38-4397-A647-FFD89C60B802}"/>
                  </a:ext>
                </a:extLst>
              </p:cNvPr>
              <p:cNvGrpSpPr/>
              <p:nvPr userDrawn="1"/>
            </p:nvGrpSpPr>
            <p:grpSpPr>
              <a:xfrm>
                <a:off x="-3310843" y="700986"/>
                <a:ext cx="182598" cy="143759"/>
                <a:chOff x="-3310843" y="700986"/>
                <a:chExt cx="182598" cy="143759"/>
              </a:xfrm>
            </p:grpSpPr>
            <p:cxnSp>
              <p:nvCxnSpPr>
                <p:cNvPr id="280" name="Rechte verbindingslijn 279">
                  <a:extLst>
                    <a:ext uri="{FF2B5EF4-FFF2-40B4-BE49-F238E27FC236}">
                      <a16:creationId xmlns:a16="http://schemas.microsoft.com/office/drawing/2014/main" id="{B0BA1ECC-03A1-4674-8464-7041B83ACE30}"/>
                    </a:ext>
                  </a:extLst>
                </p:cNvPr>
                <p:cNvCxnSpPr/>
                <p:nvPr userDrawn="1"/>
              </p:nvCxnSpPr>
              <p:spPr>
                <a:xfrm>
                  <a:off x="-3310843" y="700986"/>
                  <a:ext cx="182598" cy="0"/>
                </a:xfrm>
                <a:prstGeom prst="line">
                  <a:avLst/>
                </a:prstGeom>
                <a:noFill/>
                <a:ln w="9525" cap="flat" cmpd="sng" algn="ctr">
                  <a:solidFill>
                    <a:srgbClr val="292929"/>
                  </a:solidFill>
                  <a:prstDash val="solid"/>
                </a:ln>
                <a:effectLst/>
              </p:spPr>
            </p:cxnSp>
            <p:cxnSp>
              <p:nvCxnSpPr>
                <p:cNvPr id="281" name="Rechte verbindingslijn 280">
                  <a:extLst>
                    <a:ext uri="{FF2B5EF4-FFF2-40B4-BE49-F238E27FC236}">
                      <a16:creationId xmlns:a16="http://schemas.microsoft.com/office/drawing/2014/main" id="{2A447126-085F-4B39-B596-92CAE049BC61}"/>
                    </a:ext>
                  </a:extLst>
                </p:cNvPr>
                <p:cNvCxnSpPr/>
                <p:nvPr userDrawn="1"/>
              </p:nvCxnSpPr>
              <p:spPr>
                <a:xfrm>
                  <a:off x="-3310843" y="844745"/>
                  <a:ext cx="182598" cy="0"/>
                </a:xfrm>
                <a:prstGeom prst="line">
                  <a:avLst/>
                </a:prstGeom>
                <a:noFill/>
                <a:ln w="9525" cap="flat" cmpd="sng" algn="ctr">
                  <a:solidFill>
                    <a:srgbClr val="292929"/>
                  </a:solidFill>
                  <a:prstDash val="solid"/>
                </a:ln>
                <a:effectLst/>
              </p:spPr>
            </p:cxnSp>
            <p:cxnSp>
              <p:nvCxnSpPr>
                <p:cNvPr id="282" name="Rechte verbindingslijn 281">
                  <a:extLst>
                    <a:ext uri="{FF2B5EF4-FFF2-40B4-BE49-F238E27FC236}">
                      <a16:creationId xmlns:a16="http://schemas.microsoft.com/office/drawing/2014/main" id="{A915E1C2-EA93-431D-B475-7B6A7530F373}"/>
                    </a:ext>
                  </a:extLst>
                </p:cNvPr>
                <p:cNvCxnSpPr/>
                <p:nvPr userDrawn="1"/>
              </p:nvCxnSpPr>
              <p:spPr>
                <a:xfrm>
                  <a:off x="-3213196" y="808806"/>
                  <a:ext cx="82203" cy="0"/>
                </a:xfrm>
                <a:prstGeom prst="line">
                  <a:avLst/>
                </a:prstGeom>
                <a:noFill/>
                <a:ln w="9525" cap="flat" cmpd="sng" algn="ctr">
                  <a:solidFill>
                    <a:srgbClr val="292929"/>
                  </a:solidFill>
                  <a:prstDash val="solid"/>
                </a:ln>
                <a:effectLst/>
              </p:spPr>
            </p:cxnSp>
            <p:cxnSp>
              <p:nvCxnSpPr>
                <p:cNvPr id="283" name="Rechte verbindingslijn 282">
                  <a:extLst>
                    <a:ext uri="{FF2B5EF4-FFF2-40B4-BE49-F238E27FC236}">
                      <a16:creationId xmlns:a16="http://schemas.microsoft.com/office/drawing/2014/main" id="{F45D50FF-5790-4175-BA17-0894C3D91E17}"/>
                    </a:ext>
                  </a:extLst>
                </p:cNvPr>
                <p:cNvCxnSpPr/>
                <p:nvPr userDrawn="1"/>
              </p:nvCxnSpPr>
              <p:spPr>
                <a:xfrm>
                  <a:off x="-3213196" y="772866"/>
                  <a:ext cx="82203" cy="0"/>
                </a:xfrm>
                <a:prstGeom prst="line">
                  <a:avLst/>
                </a:prstGeom>
                <a:noFill/>
                <a:ln w="9525" cap="flat" cmpd="sng" algn="ctr">
                  <a:solidFill>
                    <a:srgbClr val="292929"/>
                  </a:solidFill>
                  <a:prstDash val="solid"/>
                </a:ln>
                <a:effectLst/>
              </p:spPr>
            </p:cxnSp>
            <p:cxnSp>
              <p:nvCxnSpPr>
                <p:cNvPr id="284" name="Rechte verbindingslijn 283">
                  <a:extLst>
                    <a:ext uri="{FF2B5EF4-FFF2-40B4-BE49-F238E27FC236}">
                      <a16:creationId xmlns:a16="http://schemas.microsoft.com/office/drawing/2014/main" id="{338CABFB-95CB-4F1B-A4B7-5069B41C6031}"/>
                    </a:ext>
                  </a:extLst>
                </p:cNvPr>
                <p:cNvCxnSpPr/>
                <p:nvPr userDrawn="1"/>
              </p:nvCxnSpPr>
              <p:spPr>
                <a:xfrm>
                  <a:off x="-3213196" y="736926"/>
                  <a:ext cx="82203" cy="0"/>
                </a:xfrm>
                <a:prstGeom prst="line">
                  <a:avLst/>
                </a:prstGeom>
                <a:noFill/>
                <a:ln w="9525" cap="flat" cmpd="sng" algn="ctr">
                  <a:solidFill>
                    <a:srgbClr val="292929"/>
                  </a:solidFill>
                  <a:prstDash val="solid"/>
                </a:ln>
                <a:effectLst/>
              </p:spPr>
            </p:cxnSp>
          </p:grpSp>
          <p:grpSp>
            <p:nvGrpSpPr>
              <p:cNvPr id="277" name="Groep 276">
                <a:extLst>
                  <a:ext uri="{FF2B5EF4-FFF2-40B4-BE49-F238E27FC236}">
                    <a16:creationId xmlns:a16="http://schemas.microsoft.com/office/drawing/2014/main" id="{82261FBE-0AF6-4723-B38E-43DFA2C7A9EC}"/>
                  </a:ext>
                </a:extLst>
              </p:cNvPr>
              <p:cNvGrpSpPr/>
              <p:nvPr userDrawn="1"/>
            </p:nvGrpSpPr>
            <p:grpSpPr>
              <a:xfrm flipH="1">
                <a:off x="-3310774" y="735854"/>
                <a:ext cx="88801" cy="72568"/>
                <a:chOff x="-2091059" y="1395403"/>
                <a:chExt cx="157316" cy="128558"/>
              </a:xfrm>
            </p:grpSpPr>
            <p:sp>
              <p:nvSpPr>
                <p:cNvPr id="278" name="Rechthoek 277">
                  <a:extLst>
                    <a:ext uri="{FF2B5EF4-FFF2-40B4-BE49-F238E27FC236}">
                      <a16:creationId xmlns:a16="http://schemas.microsoft.com/office/drawing/2014/main" id="{7B096DAB-604E-44D9-A10F-FB77A36A801C}"/>
                    </a:ext>
                  </a:extLst>
                </p:cNvPr>
                <p:cNvSpPr/>
                <p:nvPr userDrawn="1"/>
              </p:nvSpPr>
              <p:spPr>
                <a:xfrm>
                  <a:off x="-2051585" y="1436824"/>
                  <a:ext cx="117842" cy="45718"/>
                </a:xfrm>
                <a:prstGeom prst="rect">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rgbClr val="211F26"/>
                    </a:solidFill>
                    <a:latin typeface="Calibri" panose="020F0502020204030204" pitchFamily="34" charset="0"/>
                    <a:cs typeface="Calibri" panose="020F0502020204030204" pitchFamily="34" charset="0"/>
                  </a:endParaRPr>
                </a:p>
              </p:txBody>
            </p:sp>
            <p:sp>
              <p:nvSpPr>
                <p:cNvPr id="279" name="Pijl: punthaak 278">
                  <a:extLst>
                    <a:ext uri="{FF2B5EF4-FFF2-40B4-BE49-F238E27FC236}">
                      <a16:creationId xmlns:a16="http://schemas.microsoft.com/office/drawing/2014/main" id="{BC8671B1-FB70-4485-AC67-F114A9850358}"/>
                    </a:ext>
                  </a:extLst>
                </p:cNvPr>
                <p:cNvSpPr/>
                <p:nvPr userDrawn="1"/>
              </p:nvSpPr>
              <p:spPr>
                <a:xfrm flipH="1">
                  <a:off x="-2091059" y="1395403"/>
                  <a:ext cx="128558" cy="128558"/>
                </a:xfrm>
                <a:prstGeom prst="chevron">
                  <a:avLst>
                    <a:gd name="adj" fmla="val 47962"/>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rgbClr val="211F26"/>
                    </a:solidFill>
                    <a:latin typeface="Calibri" panose="020F0502020204030204" pitchFamily="34" charset="0"/>
                    <a:cs typeface="Calibri" panose="020F0502020204030204" pitchFamily="34" charset="0"/>
                  </a:endParaRPr>
                </a:p>
              </p:txBody>
            </p:sp>
          </p:grpSp>
        </p:grpSp>
        <p:grpSp>
          <p:nvGrpSpPr>
            <p:cNvPr id="213" name="Groep 212">
              <a:extLst>
                <a:ext uri="{FF2B5EF4-FFF2-40B4-BE49-F238E27FC236}">
                  <a16:creationId xmlns:a16="http://schemas.microsoft.com/office/drawing/2014/main" id="{337A5864-4C1E-405D-B922-183367F506DE}"/>
                </a:ext>
              </a:extLst>
            </p:cNvPr>
            <p:cNvGrpSpPr/>
            <p:nvPr userDrawn="1"/>
          </p:nvGrpSpPr>
          <p:grpSpPr>
            <a:xfrm>
              <a:off x="-3558732" y="655360"/>
              <a:ext cx="137189" cy="108008"/>
              <a:chOff x="-3634116" y="700986"/>
              <a:chExt cx="182598" cy="143759"/>
            </a:xfrm>
          </p:grpSpPr>
          <p:grpSp>
            <p:nvGrpSpPr>
              <p:cNvPr id="267" name="Groep 266">
                <a:extLst>
                  <a:ext uri="{FF2B5EF4-FFF2-40B4-BE49-F238E27FC236}">
                    <a16:creationId xmlns:a16="http://schemas.microsoft.com/office/drawing/2014/main" id="{2680B2D5-3416-42F1-BD55-56AF62CFB677}"/>
                  </a:ext>
                </a:extLst>
              </p:cNvPr>
              <p:cNvGrpSpPr/>
              <p:nvPr userDrawn="1"/>
            </p:nvGrpSpPr>
            <p:grpSpPr>
              <a:xfrm>
                <a:off x="-3634116" y="700986"/>
                <a:ext cx="182598" cy="143759"/>
                <a:chOff x="-3634116" y="700986"/>
                <a:chExt cx="182598" cy="143759"/>
              </a:xfrm>
            </p:grpSpPr>
            <p:cxnSp>
              <p:nvCxnSpPr>
                <p:cNvPr id="271" name="Rechte verbindingslijn 270">
                  <a:extLst>
                    <a:ext uri="{FF2B5EF4-FFF2-40B4-BE49-F238E27FC236}">
                      <a16:creationId xmlns:a16="http://schemas.microsoft.com/office/drawing/2014/main" id="{55C6DFD5-C3F4-4A35-85EB-4D88E08FB4E4}"/>
                    </a:ext>
                  </a:extLst>
                </p:cNvPr>
                <p:cNvCxnSpPr/>
                <p:nvPr userDrawn="1"/>
              </p:nvCxnSpPr>
              <p:spPr>
                <a:xfrm>
                  <a:off x="-3634116" y="700986"/>
                  <a:ext cx="182598" cy="0"/>
                </a:xfrm>
                <a:prstGeom prst="line">
                  <a:avLst/>
                </a:prstGeom>
                <a:noFill/>
                <a:ln w="9525" cap="flat" cmpd="sng" algn="ctr">
                  <a:solidFill>
                    <a:srgbClr val="292929"/>
                  </a:solidFill>
                  <a:prstDash val="solid"/>
                </a:ln>
                <a:effectLst/>
              </p:spPr>
            </p:cxnSp>
            <p:cxnSp>
              <p:nvCxnSpPr>
                <p:cNvPr id="272" name="Rechte verbindingslijn 271">
                  <a:extLst>
                    <a:ext uri="{FF2B5EF4-FFF2-40B4-BE49-F238E27FC236}">
                      <a16:creationId xmlns:a16="http://schemas.microsoft.com/office/drawing/2014/main" id="{26CE2B98-528E-4475-A9A0-7CAC3BA700CD}"/>
                    </a:ext>
                  </a:extLst>
                </p:cNvPr>
                <p:cNvCxnSpPr/>
                <p:nvPr userDrawn="1"/>
              </p:nvCxnSpPr>
              <p:spPr>
                <a:xfrm>
                  <a:off x="-3634116" y="844745"/>
                  <a:ext cx="182598" cy="0"/>
                </a:xfrm>
                <a:prstGeom prst="line">
                  <a:avLst/>
                </a:prstGeom>
                <a:noFill/>
                <a:ln w="9525" cap="flat" cmpd="sng" algn="ctr">
                  <a:solidFill>
                    <a:srgbClr val="292929"/>
                  </a:solidFill>
                  <a:prstDash val="solid"/>
                </a:ln>
                <a:effectLst/>
              </p:spPr>
            </p:cxnSp>
            <p:cxnSp>
              <p:nvCxnSpPr>
                <p:cNvPr id="273" name="Rechte verbindingslijn 272">
                  <a:extLst>
                    <a:ext uri="{FF2B5EF4-FFF2-40B4-BE49-F238E27FC236}">
                      <a16:creationId xmlns:a16="http://schemas.microsoft.com/office/drawing/2014/main" id="{152077F2-D00E-431D-A483-316DE1875694}"/>
                    </a:ext>
                  </a:extLst>
                </p:cNvPr>
                <p:cNvCxnSpPr/>
                <p:nvPr userDrawn="1"/>
              </p:nvCxnSpPr>
              <p:spPr>
                <a:xfrm>
                  <a:off x="-3536469" y="808806"/>
                  <a:ext cx="82203" cy="0"/>
                </a:xfrm>
                <a:prstGeom prst="line">
                  <a:avLst/>
                </a:prstGeom>
                <a:noFill/>
                <a:ln w="9525" cap="flat" cmpd="sng" algn="ctr">
                  <a:solidFill>
                    <a:srgbClr val="292929"/>
                  </a:solidFill>
                  <a:prstDash val="solid"/>
                </a:ln>
                <a:effectLst/>
              </p:spPr>
            </p:cxnSp>
            <p:cxnSp>
              <p:nvCxnSpPr>
                <p:cNvPr id="274" name="Rechte verbindingslijn 273">
                  <a:extLst>
                    <a:ext uri="{FF2B5EF4-FFF2-40B4-BE49-F238E27FC236}">
                      <a16:creationId xmlns:a16="http://schemas.microsoft.com/office/drawing/2014/main" id="{0D5BCD45-6C8D-4236-BF3F-675D6F23CCC7}"/>
                    </a:ext>
                  </a:extLst>
                </p:cNvPr>
                <p:cNvCxnSpPr/>
                <p:nvPr userDrawn="1"/>
              </p:nvCxnSpPr>
              <p:spPr>
                <a:xfrm>
                  <a:off x="-3536469" y="772866"/>
                  <a:ext cx="82203" cy="0"/>
                </a:xfrm>
                <a:prstGeom prst="line">
                  <a:avLst/>
                </a:prstGeom>
                <a:noFill/>
                <a:ln w="9525" cap="flat" cmpd="sng" algn="ctr">
                  <a:solidFill>
                    <a:srgbClr val="292929"/>
                  </a:solidFill>
                  <a:prstDash val="solid"/>
                </a:ln>
                <a:effectLst/>
              </p:spPr>
            </p:cxnSp>
            <p:cxnSp>
              <p:nvCxnSpPr>
                <p:cNvPr id="275" name="Rechte verbindingslijn 274">
                  <a:extLst>
                    <a:ext uri="{FF2B5EF4-FFF2-40B4-BE49-F238E27FC236}">
                      <a16:creationId xmlns:a16="http://schemas.microsoft.com/office/drawing/2014/main" id="{EF8D28D7-A433-4F51-A298-5E3B19F51FA8}"/>
                    </a:ext>
                  </a:extLst>
                </p:cNvPr>
                <p:cNvCxnSpPr/>
                <p:nvPr userDrawn="1"/>
              </p:nvCxnSpPr>
              <p:spPr>
                <a:xfrm>
                  <a:off x="-3536469" y="736926"/>
                  <a:ext cx="82203" cy="0"/>
                </a:xfrm>
                <a:prstGeom prst="line">
                  <a:avLst/>
                </a:prstGeom>
                <a:noFill/>
                <a:ln w="9525" cap="flat" cmpd="sng" algn="ctr">
                  <a:solidFill>
                    <a:srgbClr val="292929"/>
                  </a:solidFill>
                  <a:prstDash val="solid"/>
                </a:ln>
                <a:effectLst/>
              </p:spPr>
            </p:cxnSp>
          </p:grpSp>
          <p:grpSp>
            <p:nvGrpSpPr>
              <p:cNvPr id="268" name="Groep 267">
                <a:extLst>
                  <a:ext uri="{FF2B5EF4-FFF2-40B4-BE49-F238E27FC236}">
                    <a16:creationId xmlns:a16="http://schemas.microsoft.com/office/drawing/2014/main" id="{5CC27460-CFBC-4AB3-82C1-B9FEF92A9FD6}"/>
                  </a:ext>
                </a:extLst>
              </p:cNvPr>
              <p:cNvGrpSpPr/>
              <p:nvPr userDrawn="1"/>
            </p:nvGrpSpPr>
            <p:grpSpPr>
              <a:xfrm>
                <a:off x="-3634047" y="735854"/>
                <a:ext cx="88801" cy="72568"/>
                <a:chOff x="-2091059" y="1395403"/>
                <a:chExt cx="157316" cy="128558"/>
              </a:xfrm>
            </p:grpSpPr>
            <p:sp>
              <p:nvSpPr>
                <p:cNvPr id="269" name="Rechthoek 268">
                  <a:extLst>
                    <a:ext uri="{FF2B5EF4-FFF2-40B4-BE49-F238E27FC236}">
                      <a16:creationId xmlns:a16="http://schemas.microsoft.com/office/drawing/2014/main" id="{4899DF3F-198E-4A5B-8AC5-FFA4F0A29C64}"/>
                    </a:ext>
                  </a:extLst>
                </p:cNvPr>
                <p:cNvSpPr/>
                <p:nvPr userDrawn="1"/>
              </p:nvSpPr>
              <p:spPr>
                <a:xfrm>
                  <a:off x="-2051585" y="1436824"/>
                  <a:ext cx="117842" cy="45718"/>
                </a:xfrm>
                <a:prstGeom prst="rect">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rgbClr val="211F26"/>
                    </a:solidFill>
                    <a:latin typeface="Calibri" panose="020F0502020204030204" pitchFamily="34" charset="0"/>
                    <a:cs typeface="Calibri" panose="020F0502020204030204" pitchFamily="34" charset="0"/>
                  </a:endParaRPr>
                </a:p>
              </p:txBody>
            </p:sp>
            <p:sp>
              <p:nvSpPr>
                <p:cNvPr id="270" name="Pijl: punthaak 269">
                  <a:extLst>
                    <a:ext uri="{FF2B5EF4-FFF2-40B4-BE49-F238E27FC236}">
                      <a16:creationId xmlns:a16="http://schemas.microsoft.com/office/drawing/2014/main" id="{BB3EFEF9-FB18-4974-9084-B16C9FBD6A43}"/>
                    </a:ext>
                  </a:extLst>
                </p:cNvPr>
                <p:cNvSpPr/>
                <p:nvPr userDrawn="1"/>
              </p:nvSpPr>
              <p:spPr>
                <a:xfrm flipH="1">
                  <a:off x="-2091059" y="1395403"/>
                  <a:ext cx="128558" cy="128558"/>
                </a:xfrm>
                <a:prstGeom prst="chevron">
                  <a:avLst>
                    <a:gd name="adj" fmla="val 47962"/>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rgbClr val="211F26"/>
                    </a:solidFill>
                    <a:latin typeface="Calibri" panose="020F0502020204030204" pitchFamily="34" charset="0"/>
                    <a:cs typeface="Calibri" panose="020F0502020204030204" pitchFamily="34" charset="0"/>
                  </a:endParaRPr>
                </a:p>
              </p:txBody>
            </p:sp>
          </p:grpSp>
        </p:grpSp>
        <p:cxnSp>
          <p:nvCxnSpPr>
            <p:cNvPr id="214" name="Rechte verbindingslijn 213">
              <a:extLst>
                <a:ext uri="{FF2B5EF4-FFF2-40B4-BE49-F238E27FC236}">
                  <a16:creationId xmlns:a16="http://schemas.microsoft.com/office/drawing/2014/main" id="{25E55B44-ED7D-4723-AFCE-689E14DFEE53}"/>
                </a:ext>
              </a:extLst>
            </p:cNvPr>
            <p:cNvCxnSpPr>
              <a:cxnSpLocks/>
            </p:cNvCxnSpPr>
            <p:nvPr userDrawn="1"/>
          </p:nvCxnSpPr>
          <p:spPr>
            <a:xfrm flipV="1">
              <a:off x="-3416243" y="507591"/>
              <a:ext cx="541275" cy="141564"/>
            </a:xfrm>
            <a:prstGeom prst="line">
              <a:avLst/>
            </a:prstGeom>
            <a:noFill/>
            <a:ln w="19050" cap="rnd" cmpd="sng" algn="ctr">
              <a:solidFill>
                <a:srgbClr val="0070C0"/>
              </a:solidFill>
              <a:prstDash val="solid"/>
              <a:headEnd type="oval"/>
            </a:ln>
            <a:effectLst/>
          </p:spPr>
        </p:cxnSp>
        <p:cxnSp>
          <p:nvCxnSpPr>
            <p:cNvPr id="215" name="Rechte verbindingslijn 214">
              <a:extLst>
                <a:ext uri="{FF2B5EF4-FFF2-40B4-BE49-F238E27FC236}">
                  <a16:creationId xmlns:a16="http://schemas.microsoft.com/office/drawing/2014/main" id="{9EB390B3-2BAC-4376-A77A-DF6075E9B811}"/>
                </a:ext>
              </a:extLst>
            </p:cNvPr>
            <p:cNvCxnSpPr>
              <a:cxnSpLocks/>
            </p:cNvCxnSpPr>
            <p:nvPr userDrawn="1"/>
          </p:nvCxnSpPr>
          <p:spPr>
            <a:xfrm>
              <a:off x="-3178915" y="649155"/>
              <a:ext cx="299783" cy="179037"/>
            </a:xfrm>
            <a:prstGeom prst="line">
              <a:avLst/>
            </a:prstGeom>
            <a:noFill/>
            <a:ln w="19050" cap="rnd" cmpd="sng" algn="ctr">
              <a:solidFill>
                <a:srgbClr val="0070C0"/>
              </a:solidFill>
              <a:prstDash val="solid"/>
              <a:headEnd type="oval"/>
            </a:ln>
            <a:effectLst/>
          </p:spPr>
        </p:cxnSp>
        <p:grpSp>
          <p:nvGrpSpPr>
            <p:cNvPr id="216" name="Groep 215">
              <a:extLst>
                <a:ext uri="{FF2B5EF4-FFF2-40B4-BE49-F238E27FC236}">
                  <a16:creationId xmlns:a16="http://schemas.microsoft.com/office/drawing/2014/main" id="{5D0B8CEF-C477-455F-95BC-715978F6D74F}"/>
                </a:ext>
              </a:extLst>
            </p:cNvPr>
            <p:cNvGrpSpPr/>
            <p:nvPr userDrawn="1"/>
          </p:nvGrpSpPr>
          <p:grpSpPr>
            <a:xfrm>
              <a:off x="-2881745" y="392342"/>
              <a:ext cx="268738" cy="248381"/>
              <a:chOff x="-2721817" y="347336"/>
              <a:chExt cx="432805" cy="400021"/>
            </a:xfrm>
          </p:grpSpPr>
          <p:sp>
            <p:nvSpPr>
              <p:cNvPr id="256" name="Rechthoek 255">
                <a:extLst>
                  <a:ext uri="{FF2B5EF4-FFF2-40B4-BE49-F238E27FC236}">
                    <a16:creationId xmlns:a16="http://schemas.microsoft.com/office/drawing/2014/main" id="{855B756B-D8D4-42BF-A0C4-7B7C6734EE91}"/>
                  </a:ext>
                </a:extLst>
              </p:cNvPr>
              <p:cNvSpPr/>
              <p:nvPr userDrawn="1"/>
            </p:nvSpPr>
            <p:spPr>
              <a:xfrm>
                <a:off x="-2721817" y="347336"/>
                <a:ext cx="432805" cy="400021"/>
              </a:xfrm>
              <a:prstGeom prst="rect">
                <a:avLst/>
              </a:prstGeom>
              <a:solidFill>
                <a:schemeClr val="bg1"/>
              </a:solidFill>
              <a:ln w="317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ctr"/>
                <a:endParaRPr lang="nl-NL" sz="1050" b="0" noProof="0">
                  <a:solidFill>
                    <a:srgbClr val="211F26"/>
                  </a:solidFill>
                  <a:latin typeface="Calibri" panose="020F0502020204030204" pitchFamily="34" charset="0"/>
                  <a:cs typeface="Calibri" panose="020F0502020204030204" pitchFamily="34" charset="0"/>
                </a:endParaRPr>
              </a:p>
            </p:txBody>
          </p:sp>
          <p:grpSp>
            <p:nvGrpSpPr>
              <p:cNvPr id="257" name="Groep 256">
                <a:extLst>
                  <a:ext uri="{FF2B5EF4-FFF2-40B4-BE49-F238E27FC236}">
                    <a16:creationId xmlns:a16="http://schemas.microsoft.com/office/drawing/2014/main" id="{2BE623FB-E2E9-42AE-93F3-65FD2D7FDF66}"/>
                  </a:ext>
                </a:extLst>
              </p:cNvPr>
              <p:cNvGrpSpPr/>
              <p:nvPr userDrawn="1"/>
            </p:nvGrpSpPr>
            <p:grpSpPr>
              <a:xfrm>
                <a:off x="-2652453" y="431583"/>
                <a:ext cx="294076" cy="231526"/>
                <a:chOff x="-3634116" y="700986"/>
                <a:chExt cx="182598" cy="143759"/>
              </a:xfrm>
            </p:grpSpPr>
            <p:grpSp>
              <p:nvGrpSpPr>
                <p:cNvPr id="258" name="Groep 257">
                  <a:extLst>
                    <a:ext uri="{FF2B5EF4-FFF2-40B4-BE49-F238E27FC236}">
                      <a16:creationId xmlns:a16="http://schemas.microsoft.com/office/drawing/2014/main" id="{AE38B8A9-29F5-41C3-AC72-51F5653B0BAA}"/>
                    </a:ext>
                  </a:extLst>
                </p:cNvPr>
                <p:cNvGrpSpPr/>
                <p:nvPr userDrawn="1"/>
              </p:nvGrpSpPr>
              <p:grpSpPr>
                <a:xfrm>
                  <a:off x="-3634116" y="700986"/>
                  <a:ext cx="182598" cy="143759"/>
                  <a:chOff x="-3634116" y="700986"/>
                  <a:chExt cx="182598" cy="143759"/>
                </a:xfrm>
              </p:grpSpPr>
              <p:cxnSp>
                <p:nvCxnSpPr>
                  <p:cNvPr id="262" name="Rechte verbindingslijn 261">
                    <a:extLst>
                      <a:ext uri="{FF2B5EF4-FFF2-40B4-BE49-F238E27FC236}">
                        <a16:creationId xmlns:a16="http://schemas.microsoft.com/office/drawing/2014/main" id="{49EE45F1-2422-42B8-8836-2BC7812DBEB8}"/>
                      </a:ext>
                    </a:extLst>
                  </p:cNvPr>
                  <p:cNvCxnSpPr/>
                  <p:nvPr userDrawn="1"/>
                </p:nvCxnSpPr>
                <p:spPr>
                  <a:xfrm>
                    <a:off x="-3634116" y="700986"/>
                    <a:ext cx="182598" cy="0"/>
                  </a:xfrm>
                  <a:prstGeom prst="line">
                    <a:avLst/>
                  </a:prstGeom>
                  <a:noFill/>
                  <a:ln w="19050" cap="flat" cmpd="sng" algn="ctr">
                    <a:solidFill>
                      <a:srgbClr val="292929"/>
                    </a:solidFill>
                    <a:prstDash val="solid"/>
                  </a:ln>
                  <a:effectLst/>
                </p:spPr>
              </p:cxnSp>
              <p:cxnSp>
                <p:nvCxnSpPr>
                  <p:cNvPr id="263" name="Rechte verbindingslijn 262">
                    <a:extLst>
                      <a:ext uri="{FF2B5EF4-FFF2-40B4-BE49-F238E27FC236}">
                        <a16:creationId xmlns:a16="http://schemas.microsoft.com/office/drawing/2014/main" id="{F54B6798-BBEF-435A-B51D-55A4C7F054F8}"/>
                      </a:ext>
                    </a:extLst>
                  </p:cNvPr>
                  <p:cNvCxnSpPr/>
                  <p:nvPr userDrawn="1"/>
                </p:nvCxnSpPr>
                <p:spPr>
                  <a:xfrm>
                    <a:off x="-3634116" y="844745"/>
                    <a:ext cx="182598" cy="0"/>
                  </a:xfrm>
                  <a:prstGeom prst="line">
                    <a:avLst/>
                  </a:prstGeom>
                  <a:noFill/>
                  <a:ln w="19050" cap="flat" cmpd="sng" algn="ctr">
                    <a:solidFill>
                      <a:srgbClr val="292929"/>
                    </a:solidFill>
                    <a:prstDash val="solid"/>
                  </a:ln>
                  <a:effectLst/>
                </p:spPr>
              </p:cxnSp>
              <p:cxnSp>
                <p:nvCxnSpPr>
                  <p:cNvPr id="264" name="Rechte verbindingslijn 263">
                    <a:extLst>
                      <a:ext uri="{FF2B5EF4-FFF2-40B4-BE49-F238E27FC236}">
                        <a16:creationId xmlns:a16="http://schemas.microsoft.com/office/drawing/2014/main" id="{47AD28F8-3C8F-4353-8C64-1A7CF1F21979}"/>
                      </a:ext>
                    </a:extLst>
                  </p:cNvPr>
                  <p:cNvCxnSpPr/>
                  <p:nvPr userDrawn="1"/>
                </p:nvCxnSpPr>
                <p:spPr>
                  <a:xfrm>
                    <a:off x="-3536469" y="808806"/>
                    <a:ext cx="82203" cy="0"/>
                  </a:xfrm>
                  <a:prstGeom prst="line">
                    <a:avLst/>
                  </a:prstGeom>
                  <a:noFill/>
                  <a:ln w="19050" cap="flat" cmpd="sng" algn="ctr">
                    <a:solidFill>
                      <a:srgbClr val="292929"/>
                    </a:solidFill>
                    <a:prstDash val="solid"/>
                  </a:ln>
                  <a:effectLst/>
                </p:spPr>
              </p:cxnSp>
              <p:cxnSp>
                <p:nvCxnSpPr>
                  <p:cNvPr id="265" name="Rechte verbindingslijn 264">
                    <a:extLst>
                      <a:ext uri="{FF2B5EF4-FFF2-40B4-BE49-F238E27FC236}">
                        <a16:creationId xmlns:a16="http://schemas.microsoft.com/office/drawing/2014/main" id="{30D90202-7795-41E2-AFDE-D39A557D9F7D}"/>
                      </a:ext>
                    </a:extLst>
                  </p:cNvPr>
                  <p:cNvCxnSpPr/>
                  <p:nvPr userDrawn="1"/>
                </p:nvCxnSpPr>
                <p:spPr>
                  <a:xfrm>
                    <a:off x="-3536469" y="772866"/>
                    <a:ext cx="82203" cy="0"/>
                  </a:xfrm>
                  <a:prstGeom prst="line">
                    <a:avLst/>
                  </a:prstGeom>
                  <a:noFill/>
                  <a:ln w="19050" cap="flat" cmpd="sng" algn="ctr">
                    <a:solidFill>
                      <a:srgbClr val="292929"/>
                    </a:solidFill>
                    <a:prstDash val="solid"/>
                  </a:ln>
                  <a:effectLst/>
                </p:spPr>
              </p:cxnSp>
              <p:cxnSp>
                <p:nvCxnSpPr>
                  <p:cNvPr id="266" name="Rechte verbindingslijn 265">
                    <a:extLst>
                      <a:ext uri="{FF2B5EF4-FFF2-40B4-BE49-F238E27FC236}">
                        <a16:creationId xmlns:a16="http://schemas.microsoft.com/office/drawing/2014/main" id="{178A6669-828F-4BDA-A51C-54340D16F63C}"/>
                      </a:ext>
                    </a:extLst>
                  </p:cNvPr>
                  <p:cNvCxnSpPr/>
                  <p:nvPr userDrawn="1"/>
                </p:nvCxnSpPr>
                <p:spPr>
                  <a:xfrm>
                    <a:off x="-3536469" y="736926"/>
                    <a:ext cx="82203" cy="0"/>
                  </a:xfrm>
                  <a:prstGeom prst="line">
                    <a:avLst/>
                  </a:prstGeom>
                  <a:noFill/>
                  <a:ln w="19050" cap="flat" cmpd="sng" algn="ctr">
                    <a:solidFill>
                      <a:srgbClr val="292929"/>
                    </a:solidFill>
                    <a:prstDash val="solid"/>
                  </a:ln>
                  <a:effectLst/>
                </p:spPr>
              </p:cxnSp>
            </p:grpSp>
            <p:grpSp>
              <p:nvGrpSpPr>
                <p:cNvPr id="259" name="Groep 258">
                  <a:extLst>
                    <a:ext uri="{FF2B5EF4-FFF2-40B4-BE49-F238E27FC236}">
                      <a16:creationId xmlns:a16="http://schemas.microsoft.com/office/drawing/2014/main" id="{C47280EA-1F15-4D18-B9C5-D62B4EF1DEA0}"/>
                    </a:ext>
                  </a:extLst>
                </p:cNvPr>
                <p:cNvGrpSpPr/>
                <p:nvPr userDrawn="1"/>
              </p:nvGrpSpPr>
              <p:grpSpPr>
                <a:xfrm>
                  <a:off x="-3634047" y="735854"/>
                  <a:ext cx="88801" cy="72568"/>
                  <a:chOff x="-2091059" y="1395403"/>
                  <a:chExt cx="157316" cy="128558"/>
                </a:xfrm>
              </p:grpSpPr>
              <p:sp>
                <p:nvSpPr>
                  <p:cNvPr id="260" name="Rechthoek 259">
                    <a:extLst>
                      <a:ext uri="{FF2B5EF4-FFF2-40B4-BE49-F238E27FC236}">
                        <a16:creationId xmlns:a16="http://schemas.microsoft.com/office/drawing/2014/main" id="{964E7290-16C0-4E71-B777-7967BB484B45}"/>
                      </a:ext>
                    </a:extLst>
                  </p:cNvPr>
                  <p:cNvSpPr/>
                  <p:nvPr userDrawn="1"/>
                </p:nvSpPr>
                <p:spPr>
                  <a:xfrm>
                    <a:off x="-2051585" y="1436824"/>
                    <a:ext cx="117842" cy="45718"/>
                  </a:xfrm>
                  <a:prstGeom prst="rect">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rgbClr val="211F26"/>
                      </a:solidFill>
                      <a:latin typeface="Calibri" panose="020F0502020204030204" pitchFamily="34" charset="0"/>
                      <a:cs typeface="Calibri" panose="020F0502020204030204" pitchFamily="34" charset="0"/>
                    </a:endParaRPr>
                  </a:p>
                </p:txBody>
              </p:sp>
              <p:sp>
                <p:nvSpPr>
                  <p:cNvPr id="261" name="Pijl: punthaak 260">
                    <a:extLst>
                      <a:ext uri="{FF2B5EF4-FFF2-40B4-BE49-F238E27FC236}">
                        <a16:creationId xmlns:a16="http://schemas.microsoft.com/office/drawing/2014/main" id="{C051B93C-9067-42C7-AAB7-5CF451D0D0FC}"/>
                      </a:ext>
                    </a:extLst>
                  </p:cNvPr>
                  <p:cNvSpPr/>
                  <p:nvPr userDrawn="1"/>
                </p:nvSpPr>
                <p:spPr>
                  <a:xfrm flipH="1">
                    <a:off x="-2091059" y="1395403"/>
                    <a:ext cx="128558" cy="128558"/>
                  </a:xfrm>
                  <a:prstGeom prst="chevron">
                    <a:avLst>
                      <a:gd name="adj" fmla="val 47962"/>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rgbClr val="211F26"/>
                      </a:solidFill>
                      <a:latin typeface="Calibri" panose="020F0502020204030204" pitchFamily="34" charset="0"/>
                      <a:cs typeface="Calibri" panose="020F0502020204030204" pitchFamily="34" charset="0"/>
                    </a:endParaRPr>
                  </a:p>
                </p:txBody>
              </p:sp>
            </p:grpSp>
          </p:grpSp>
        </p:grpSp>
        <p:grpSp>
          <p:nvGrpSpPr>
            <p:cNvPr id="217" name="Groep 216">
              <a:extLst>
                <a:ext uri="{FF2B5EF4-FFF2-40B4-BE49-F238E27FC236}">
                  <a16:creationId xmlns:a16="http://schemas.microsoft.com/office/drawing/2014/main" id="{51420861-C4F3-49EE-BAE3-8D06A214A7B4}"/>
                </a:ext>
              </a:extLst>
            </p:cNvPr>
            <p:cNvGrpSpPr/>
            <p:nvPr userDrawn="1"/>
          </p:nvGrpSpPr>
          <p:grpSpPr>
            <a:xfrm>
              <a:off x="-2881745" y="701339"/>
              <a:ext cx="268738" cy="248381"/>
              <a:chOff x="-2721817" y="782525"/>
              <a:chExt cx="432805" cy="400021"/>
            </a:xfrm>
          </p:grpSpPr>
          <p:sp>
            <p:nvSpPr>
              <p:cNvPr id="245" name="Rechthoek 244">
                <a:extLst>
                  <a:ext uri="{FF2B5EF4-FFF2-40B4-BE49-F238E27FC236}">
                    <a16:creationId xmlns:a16="http://schemas.microsoft.com/office/drawing/2014/main" id="{F690B55D-B74A-40E0-A43F-51393A8A4151}"/>
                  </a:ext>
                </a:extLst>
              </p:cNvPr>
              <p:cNvSpPr/>
              <p:nvPr userDrawn="1"/>
            </p:nvSpPr>
            <p:spPr>
              <a:xfrm>
                <a:off x="-2721817" y="782525"/>
                <a:ext cx="432805" cy="400021"/>
              </a:xfrm>
              <a:prstGeom prst="rect">
                <a:avLst/>
              </a:prstGeom>
              <a:solidFill>
                <a:schemeClr val="bg1"/>
              </a:solidFill>
              <a:ln w="317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ctr"/>
                <a:endParaRPr lang="nl-NL" sz="1050" b="0" noProof="0">
                  <a:solidFill>
                    <a:srgbClr val="211F26"/>
                  </a:solidFill>
                  <a:latin typeface="Calibri" panose="020F0502020204030204" pitchFamily="34" charset="0"/>
                  <a:cs typeface="Calibri" panose="020F0502020204030204" pitchFamily="34" charset="0"/>
                </a:endParaRPr>
              </a:p>
            </p:txBody>
          </p:sp>
          <p:grpSp>
            <p:nvGrpSpPr>
              <p:cNvPr id="246" name="Groep 245">
                <a:extLst>
                  <a:ext uri="{FF2B5EF4-FFF2-40B4-BE49-F238E27FC236}">
                    <a16:creationId xmlns:a16="http://schemas.microsoft.com/office/drawing/2014/main" id="{D71418A2-AF19-41E8-8531-9398DBA10629}"/>
                  </a:ext>
                </a:extLst>
              </p:cNvPr>
              <p:cNvGrpSpPr/>
              <p:nvPr userDrawn="1"/>
            </p:nvGrpSpPr>
            <p:grpSpPr>
              <a:xfrm>
                <a:off x="-2652453" y="866772"/>
                <a:ext cx="294076" cy="231526"/>
                <a:chOff x="-3310843" y="700986"/>
                <a:chExt cx="182598" cy="143759"/>
              </a:xfrm>
            </p:grpSpPr>
            <p:grpSp>
              <p:nvGrpSpPr>
                <p:cNvPr id="247" name="Groep 246">
                  <a:extLst>
                    <a:ext uri="{FF2B5EF4-FFF2-40B4-BE49-F238E27FC236}">
                      <a16:creationId xmlns:a16="http://schemas.microsoft.com/office/drawing/2014/main" id="{36FC41A5-24D2-483F-A3C8-28744D4121CF}"/>
                    </a:ext>
                  </a:extLst>
                </p:cNvPr>
                <p:cNvGrpSpPr/>
                <p:nvPr userDrawn="1"/>
              </p:nvGrpSpPr>
              <p:grpSpPr>
                <a:xfrm>
                  <a:off x="-3310843" y="700986"/>
                  <a:ext cx="182598" cy="143759"/>
                  <a:chOff x="-3310843" y="700986"/>
                  <a:chExt cx="182598" cy="143759"/>
                </a:xfrm>
              </p:grpSpPr>
              <p:cxnSp>
                <p:nvCxnSpPr>
                  <p:cNvPr id="251" name="Rechte verbindingslijn 250">
                    <a:extLst>
                      <a:ext uri="{FF2B5EF4-FFF2-40B4-BE49-F238E27FC236}">
                        <a16:creationId xmlns:a16="http://schemas.microsoft.com/office/drawing/2014/main" id="{27E465E7-6A8F-4B98-AAFB-B2938B340605}"/>
                      </a:ext>
                    </a:extLst>
                  </p:cNvPr>
                  <p:cNvCxnSpPr/>
                  <p:nvPr userDrawn="1"/>
                </p:nvCxnSpPr>
                <p:spPr>
                  <a:xfrm>
                    <a:off x="-3310843" y="700986"/>
                    <a:ext cx="182598" cy="0"/>
                  </a:xfrm>
                  <a:prstGeom prst="line">
                    <a:avLst/>
                  </a:prstGeom>
                  <a:noFill/>
                  <a:ln w="19050" cap="flat" cmpd="sng" algn="ctr">
                    <a:solidFill>
                      <a:srgbClr val="292929"/>
                    </a:solidFill>
                    <a:prstDash val="solid"/>
                  </a:ln>
                  <a:effectLst/>
                </p:spPr>
              </p:cxnSp>
              <p:cxnSp>
                <p:nvCxnSpPr>
                  <p:cNvPr id="252" name="Rechte verbindingslijn 251">
                    <a:extLst>
                      <a:ext uri="{FF2B5EF4-FFF2-40B4-BE49-F238E27FC236}">
                        <a16:creationId xmlns:a16="http://schemas.microsoft.com/office/drawing/2014/main" id="{A4CE1E3F-B26C-4749-9D58-BEC8302A7F45}"/>
                      </a:ext>
                    </a:extLst>
                  </p:cNvPr>
                  <p:cNvCxnSpPr/>
                  <p:nvPr userDrawn="1"/>
                </p:nvCxnSpPr>
                <p:spPr>
                  <a:xfrm>
                    <a:off x="-3310843" y="844745"/>
                    <a:ext cx="182598" cy="0"/>
                  </a:xfrm>
                  <a:prstGeom prst="line">
                    <a:avLst/>
                  </a:prstGeom>
                  <a:noFill/>
                  <a:ln w="19050" cap="flat" cmpd="sng" algn="ctr">
                    <a:solidFill>
                      <a:srgbClr val="292929"/>
                    </a:solidFill>
                    <a:prstDash val="solid"/>
                  </a:ln>
                  <a:effectLst/>
                </p:spPr>
              </p:cxnSp>
              <p:cxnSp>
                <p:nvCxnSpPr>
                  <p:cNvPr id="253" name="Rechte verbindingslijn 252">
                    <a:extLst>
                      <a:ext uri="{FF2B5EF4-FFF2-40B4-BE49-F238E27FC236}">
                        <a16:creationId xmlns:a16="http://schemas.microsoft.com/office/drawing/2014/main" id="{B17A1918-96FA-42F9-9EC4-E9DE955AD466}"/>
                      </a:ext>
                    </a:extLst>
                  </p:cNvPr>
                  <p:cNvCxnSpPr/>
                  <p:nvPr userDrawn="1"/>
                </p:nvCxnSpPr>
                <p:spPr>
                  <a:xfrm>
                    <a:off x="-3213196" y="808806"/>
                    <a:ext cx="82203" cy="0"/>
                  </a:xfrm>
                  <a:prstGeom prst="line">
                    <a:avLst/>
                  </a:prstGeom>
                  <a:noFill/>
                  <a:ln w="19050" cap="flat" cmpd="sng" algn="ctr">
                    <a:solidFill>
                      <a:srgbClr val="292929"/>
                    </a:solidFill>
                    <a:prstDash val="solid"/>
                  </a:ln>
                  <a:effectLst/>
                </p:spPr>
              </p:cxnSp>
              <p:cxnSp>
                <p:nvCxnSpPr>
                  <p:cNvPr id="254" name="Rechte verbindingslijn 253">
                    <a:extLst>
                      <a:ext uri="{FF2B5EF4-FFF2-40B4-BE49-F238E27FC236}">
                        <a16:creationId xmlns:a16="http://schemas.microsoft.com/office/drawing/2014/main" id="{808A4336-E6D3-41BC-ADDA-8B46B09D3EBD}"/>
                      </a:ext>
                    </a:extLst>
                  </p:cNvPr>
                  <p:cNvCxnSpPr/>
                  <p:nvPr userDrawn="1"/>
                </p:nvCxnSpPr>
                <p:spPr>
                  <a:xfrm>
                    <a:off x="-3213196" y="772866"/>
                    <a:ext cx="82203" cy="0"/>
                  </a:xfrm>
                  <a:prstGeom prst="line">
                    <a:avLst/>
                  </a:prstGeom>
                  <a:noFill/>
                  <a:ln w="19050" cap="flat" cmpd="sng" algn="ctr">
                    <a:solidFill>
                      <a:srgbClr val="292929"/>
                    </a:solidFill>
                    <a:prstDash val="solid"/>
                  </a:ln>
                  <a:effectLst/>
                </p:spPr>
              </p:cxnSp>
              <p:cxnSp>
                <p:nvCxnSpPr>
                  <p:cNvPr id="255" name="Rechte verbindingslijn 254">
                    <a:extLst>
                      <a:ext uri="{FF2B5EF4-FFF2-40B4-BE49-F238E27FC236}">
                        <a16:creationId xmlns:a16="http://schemas.microsoft.com/office/drawing/2014/main" id="{6D2E6D03-B010-4A24-803E-0E9D61CE2D29}"/>
                      </a:ext>
                    </a:extLst>
                  </p:cNvPr>
                  <p:cNvCxnSpPr/>
                  <p:nvPr userDrawn="1"/>
                </p:nvCxnSpPr>
                <p:spPr>
                  <a:xfrm>
                    <a:off x="-3213196" y="736926"/>
                    <a:ext cx="82203" cy="0"/>
                  </a:xfrm>
                  <a:prstGeom prst="line">
                    <a:avLst/>
                  </a:prstGeom>
                  <a:noFill/>
                  <a:ln w="19050" cap="flat" cmpd="sng" algn="ctr">
                    <a:solidFill>
                      <a:srgbClr val="292929"/>
                    </a:solidFill>
                    <a:prstDash val="solid"/>
                  </a:ln>
                  <a:effectLst/>
                </p:spPr>
              </p:cxnSp>
            </p:grpSp>
            <p:grpSp>
              <p:nvGrpSpPr>
                <p:cNvPr id="248" name="Groep 247">
                  <a:extLst>
                    <a:ext uri="{FF2B5EF4-FFF2-40B4-BE49-F238E27FC236}">
                      <a16:creationId xmlns:a16="http://schemas.microsoft.com/office/drawing/2014/main" id="{5C507D19-520A-4CA0-8CBA-BF455245A98A}"/>
                    </a:ext>
                  </a:extLst>
                </p:cNvPr>
                <p:cNvGrpSpPr/>
                <p:nvPr userDrawn="1"/>
              </p:nvGrpSpPr>
              <p:grpSpPr>
                <a:xfrm flipH="1">
                  <a:off x="-3310774" y="735854"/>
                  <a:ext cx="88801" cy="72568"/>
                  <a:chOff x="-2091059" y="1395403"/>
                  <a:chExt cx="157316" cy="128558"/>
                </a:xfrm>
              </p:grpSpPr>
              <p:sp>
                <p:nvSpPr>
                  <p:cNvPr id="249" name="Rechthoek 248">
                    <a:extLst>
                      <a:ext uri="{FF2B5EF4-FFF2-40B4-BE49-F238E27FC236}">
                        <a16:creationId xmlns:a16="http://schemas.microsoft.com/office/drawing/2014/main" id="{3F33F254-76AA-49C7-9C71-91E87E6C23EB}"/>
                      </a:ext>
                    </a:extLst>
                  </p:cNvPr>
                  <p:cNvSpPr/>
                  <p:nvPr userDrawn="1"/>
                </p:nvSpPr>
                <p:spPr>
                  <a:xfrm>
                    <a:off x="-2051585" y="1436824"/>
                    <a:ext cx="117842" cy="45718"/>
                  </a:xfrm>
                  <a:prstGeom prst="rect">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rgbClr val="211F26"/>
                      </a:solidFill>
                      <a:latin typeface="Calibri" panose="020F0502020204030204" pitchFamily="34" charset="0"/>
                      <a:cs typeface="Calibri" panose="020F0502020204030204" pitchFamily="34" charset="0"/>
                    </a:endParaRPr>
                  </a:p>
                </p:txBody>
              </p:sp>
              <p:sp>
                <p:nvSpPr>
                  <p:cNvPr id="250" name="Pijl: punthaak 249">
                    <a:extLst>
                      <a:ext uri="{FF2B5EF4-FFF2-40B4-BE49-F238E27FC236}">
                        <a16:creationId xmlns:a16="http://schemas.microsoft.com/office/drawing/2014/main" id="{97914838-5EA8-4E18-8871-0EDD87648FCB}"/>
                      </a:ext>
                    </a:extLst>
                  </p:cNvPr>
                  <p:cNvSpPr/>
                  <p:nvPr userDrawn="1"/>
                </p:nvSpPr>
                <p:spPr>
                  <a:xfrm flipH="1">
                    <a:off x="-2091059" y="1395403"/>
                    <a:ext cx="128558" cy="128558"/>
                  </a:xfrm>
                  <a:prstGeom prst="chevron">
                    <a:avLst>
                      <a:gd name="adj" fmla="val 47962"/>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rgbClr val="211F26"/>
                      </a:solidFill>
                      <a:latin typeface="Calibri" panose="020F0502020204030204" pitchFamily="34" charset="0"/>
                      <a:cs typeface="Calibri" panose="020F0502020204030204" pitchFamily="34" charset="0"/>
                    </a:endParaRPr>
                  </a:p>
                </p:txBody>
              </p:sp>
            </p:grpSp>
          </p:grpSp>
        </p:grpSp>
        <p:sp>
          <p:nvSpPr>
            <p:cNvPr id="218" name="Rechthoek 217">
              <a:extLst>
                <a:ext uri="{FF2B5EF4-FFF2-40B4-BE49-F238E27FC236}">
                  <a16:creationId xmlns:a16="http://schemas.microsoft.com/office/drawing/2014/main" id="{F6DDBA5F-CBE3-4F60-B20E-D593B720F8F3}"/>
                </a:ext>
              </a:extLst>
            </p:cNvPr>
            <p:cNvSpPr/>
            <p:nvPr userDrawn="1"/>
          </p:nvSpPr>
          <p:spPr>
            <a:xfrm>
              <a:off x="-2524885" y="444350"/>
              <a:ext cx="2052000" cy="148810"/>
            </a:xfrm>
            <a:prstGeom prst="rect">
              <a:avLst/>
            </a:prstGeom>
            <a:noFill/>
            <a:ln w="25400" cap="flat" cmpd="sng" algn="ctr">
              <a:noFill/>
              <a:prstDash val="solid"/>
            </a:ln>
            <a:effectLst/>
          </p:spPr>
          <p:txBody>
            <a:bodyPr lIns="0" tIns="0" rIns="0" bIns="0" rtlCol="0" anchor="ctr"/>
            <a:lstStyle/>
            <a:p>
              <a:pPr marL="0" marR="0" lvl="0" indent="0" defTabSz="914400" eaLnBrk="1" fontAlgn="auto" latinLnBrk="0" hangingPunct="1">
                <a:lnSpc>
                  <a:spcPct val="90000"/>
                </a:lnSpc>
                <a:spcBef>
                  <a:spcPts val="600"/>
                </a:spcBef>
                <a:spcAft>
                  <a:spcPts val="600"/>
                </a:spcAft>
                <a:buClrTx/>
                <a:buSzTx/>
                <a:buFontTx/>
                <a:buNone/>
                <a:tabLst/>
                <a:defRPr/>
              </a:pPr>
              <a:r>
                <a:rPr kumimoji="0" lang="nl-NL" sz="1200" b="0" i="0" u="none" strike="noStrike" kern="0" cap="none" spc="0" normalizeH="0" baseline="0" noProof="0">
                  <a:ln>
                    <a:noFill/>
                  </a:ln>
                  <a:solidFill>
                    <a:srgbClr val="211F26"/>
                  </a:solidFill>
                  <a:effectLst/>
                  <a:uLnTx/>
                  <a:uFillTx/>
                  <a:latin typeface="Calibri" panose="020F0502020204030204" pitchFamily="34" charset="0"/>
                  <a:cs typeface="Calibri" panose="020F0502020204030204" pitchFamily="34" charset="0"/>
                </a:rPr>
                <a:t>Inspringniveau verkleinen</a:t>
              </a:r>
            </a:p>
          </p:txBody>
        </p:sp>
        <p:sp>
          <p:nvSpPr>
            <p:cNvPr id="219" name="Rechthoek 218">
              <a:extLst>
                <a:ext uri="{FF2B5EF4-FFF2-40B4-BE49-F238E27FC236}">
                  <a16:creationId xmlns:a16="http://schemas.microsoft.com/office/drawing/2014/main" id="{1BF5DF62-8C26-4B0D-9BF5-1932EBA5DE79}"/>
                </a:ext>
              </a:extLst>
            </p:cNvPr>
            <p:cNvSpPr/>
            <p:nvPr userDrawn="1"/>
          </p:nvSpPr>
          <p:spPr>
            <a:xfrm>
              <a:off x="-2524885" y="751733"/>
              <a:ext cx="2052000" cy="140063"/>
            </a:xfrm>
            <a:prstGeom prst="rect">
              <a:avLst/>
            </a:prstGeom>
            <a:noFill/>
            <a:ln w="25400" cap="flat" cmpd="sng" algn="ctr">
              <a:noFill/>
              <a:prstDash val="solid"/>
            </a:ln>
            <a:effectLst/>
          </p:spPr>
          <p:txBody>
            <a:bodyPr lIns="0" tIns="0" rIns="0" bIns="0" rtlCol="0" anchor="ctr"/>
            <a:lstStyle/>
            <a:p>
              <a:pPr marL="0" marR="0" lvl="0" indent="0" defTabSz="914400" eaLnBrk="1" fontAlgn="auto" latinLnBrk="0" hangingPunct="1">
                <a:lnSpc>
                  <a:spcPct val="90000"/>
                </a:lnSpc>
                <a:spcBef>
                  <a:spcPts val="600"/>
                </a:spcBef>
                <a:spcAft>
                  <a:spcPts val="600"/>
                </a:spcAft>
                <a:buClrTx/>
                <a:buSzTx/>
                <a:buFontTx/>
                <a:buNone/>
                <a:tabLst/>
                <a:defRPr/>
              </a:pPr>
              <a:r>
                <a:rPr kumimoji="0" lang="nl-NL" sz="1200" b="0" i="0" u="none" strike="noStrike" kern="0" cap="none" spc="0" normalizeH="0" baseline="0" noProof="0">
                  <a:ln>
                    <a:noFill/>
                  </a:ln>
                  <a:solidFill>
                    <a:srgbClr val="211F26"/>
                  </a:solidFill>
                  <a:effectLst/>
                  <a:uLnTx/>
                  <a:uFillTx/>
                  <a:latin typeface="Calibri" panose="020F0502020204030204" pitchFamily="34" charset="0"/>
                  <a:cs typeface="Calibri" panose="020F0502020204030204" pitchFamily="34" charset="0"/>
                </a:rPr>
                <a:t>Inspringniveau vergroten</a:t>
              </a:r>
            </a:p>
          </p:txBody>
        </p:sp>
        <p:sp>
          <p:nvSpPr>
            <p:cNvPr id="220" name="Rechthoek 219">
              <a:extLst>
                <a:ext uri="{FF2B5EF4-FFF2-40B4-BE49-F238E27FC236}">
                  <a16:creationId xmlns:a16="http://schemas.microsoft.com/office/drawing/2014/main" id="{6466433E-D39C-4E1F-8734-776E0731470F}"/>
                </a:ext>
              </a:extLst>
            </p:cNvPr>
            <p:cNvSpPr/>
            <p:nvPr userDrawn="1"/>
          </p:nvSpPr>
          <p:spPr>
            <a:xfrm>
              <a:off x="-3568057" y="1100088"/>
              <a:ext cx="3194764" cy="467013"/>
            </a:xfrm>
            <a:prstGeom prst="rect">
              <a:avLst/>
            </a:prstGeom>
            <a:noFill/>
            <a:ln w="25400" cap="flat" cmpd="sng" algn="ctr">
              <a:noFill/>
              <a:prstDash val="solid"/>
            </a:ln>
            <a:effectLst/>
          </p:spPr>
          <p:txBody>
            <a:bodyPr lIns="0" tIns="0" rIns="0" bIns="0" rtlCol="0" anchor="t"/>
            <a:lstStyle/>
            <a:p>
              <a:pPr marL="0" marR="0" lvl="0" indent="0" defTabSz="914400" eaLnBrk="1" fontAlgn="auto" latinLnBrk="0" hangingPunct="1">
                <a:lnSpc>
                  <a:spcPct val="90000"/>
                </a:lnSpc>
                <a:spcBef>
                  <a:spcPts val="600"/>
                </a:spcBef>
                <a:spcAft>
                  <a:spcPts val="600"/>
                </a:spcAft>
                <a:buClrTx/>
                <a:buSzTx/>
                <a:buFontTx/>
                <a:buNone/>
                <a:tabLst/>
                <a:defRPr/>
              </a:pPr>
              <a:r>
                <a:rPr kumimoji="0" lang="nl-NL" sz="1200" b="0" i="0" u="none" strike="noStrike" kern="0" cap="none" spc="0" normalizeH="0" baseline="0" noProof="0">
                  <a:ln>
                    <a:noFill/>
                  </a:ln>
                  <a:solidFill>
                    <a:srgbClr val="211F26"/>
                  </a:solidFill>
                  <a:effectLst/>
                  <a:uLnTx/>
                  <a:uFillTx/>
                  <a:latin typeface="Calibri" panose="020F0502020204030204" pitchFamily="34" charset="0"/>
                  <a:cs typeface="Calibri" panose="020F0502020204030204" pitchFamily="34" charset="0"/>
                </a:rPr>
                <a:t>Gebruik, in de tab </a:t>
              </a:r>
              <a:r>
                <a:rPr kumimoji="0" lang="nl-NL" sz="1200" b="1" i="0" u="none" strike="noStrike" kern="0" cap="none" spc="0" normalizeH="0" baseline="0" noProof="0">
                  <a:ln>
                    <a:noFill/>
                  </a:ln>
                  <a:solidFill>
                    <a:srgbClr val="211F26"/>
                  </a:solidFill>
                  <a:effectLst/>
                  <a:uLnTx/>
                  <a:uFillTx/>
                  <a:latin typeface="Calibri" panose="020F0502020204030204" pitchFamily="34" charset="0"/>
                  <a:cs typeface="Calibri" panose="020F0502020204030204" pitchFamily="34" charset="0"/>
                </a:rPr>
                <a:t>‘Start’</a:t>
              </a:r>
              <a:r>
                <a:rPr kumimoji="0" lang="nl-NL" sz="1200" b="0" i="0" u="none" strike="noStrike" kern="0" cap="none" spc="0" normalizeH="0" baseline="0" noProof="0">
                  <a:ln>
                    <a:noFill/>
                  </a:ln>
                  <a:solidFill>
                    <a:srgbClr val="211F26"/>
                  </a:solidFill>
                  <a:effectLst/>
                  <a:uLnTx/>
                  <a:uFillTx/>
                  <a:latin typeface="Calibri" panose="020F0502020204030204" pitchFamily="34" charset="0"/>
                  <a:cs typeface="Calibri" panose="020F0502020204030204" pitchFamily="34" charset="0"/>
                </a:rPr>
                <a:t>, de </a:t>
              </a:r>
              <a:r>
                <a:rPr kumimoji="0" lang="nl-NL" sz="1200" b="1" i="0" u="none" strike="noStrike" kern="0" cap="none" spc="0" normalizeH="0" baseline="0" noProof="0">
                  <a:ln>
                    <a:noFill/>
                  </a:ln>
                  <a:solidFill>
                    <a:srgbClr val="211F26"/>
                  </a:solidFill>
                  <a:effectLst/>
                  <a:uLnTx/>
                  <a:uFillTx/>
                  <a:latin typeface="Calibri" panose="020F0502020204030204" pitchFamily="34" charset="0"/>
                  <a:cs typeface="Calibri" panose="020F0502020204030204" pitchFamily="34" charset="0"/>
                </a:rPr>
                <a:t>lijstniveau knoppen</a:t>
              </a:r>
              <a:r>
                <a:rPr kumimoji="0" lang="nl-NL" sz="1200" b="0" i="0" u="none" strike="noStrike" kern="0" cap="none" spc="0" normalizeH="0" baseline="0" noProof="0">
                  <a:ln>
                    <a:noFill/>
                  </a:ln>
                  <a:solidFill>
                    <a:srgbClr val="211F26"/>
                  </a:solidFill>
                  <a:effectLst/>
                  <a:uLnTx/>
                  <a:uFillTx/>
                  <a:latin typeface="Calibri" panose="020F0502020204030204" pitchFamily="34" charset="0"/>
                  <a:cs typeface="Calibri" panose="020F0502020204030204" pitchFamily="34" charset="0"/>
                </a:rPr>
                <a:t>, zoals hierboven aangegeven, om een inspring-niveau te vergroten of verkleinen.</a:t>
              </a:r>
            </a:p>
          </p:txBody>
        </p:sp>
        <p:sp>
          <p:nvSpPr>
            <p:cNvPr id="221" name="Rechthoek 220">
              <a:extLst>
                <a:ext uri="{FF2B5EF4-FFF2-40B4-BE49-F238E27FC236}">
                  <a16:creationId xmlns:a16="http://schemas.microsoft.com/office/drawing/2014/main" id="{53DDBB8D-90C2-4144-9BB9-C2C52D970856}"/>
                </a:ext>
              </a:extLst>
            </p:cNvPr>
            <p:cNvSpPr/>
            <p:nvPr userDrawn="1"/>
          </p:nvSpPr>
          <p:spPr>
            <a:xfrm>
              <a:off x="-3568057" y="0"/>
              <a:ext cx="3194764" cy="252000"/>
            </a:xfrm>
            <a:prstGeom prst="rect">
              <a:avLst/>
            </a:prstGeom>
            <a:solidFill>
              <a:srgbClr val="211F2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108000" rIns="108000" bIns="108000" numCol="1" spcCol="0" rtlCol="0" fromWordArt="0" anchor="ctr" anchorCtr="0" forceAA="0" compatLnSpc="1">
              <a:prstTxWarp prst="textNoShape">
                <a:avLst/>
              </a:prstTxWarp>
              <a:noAutofit/>
            </a:bodyPr>
            <a:lstStyle/>
            <a:p>
              <a:pPr algn="l">
                <a:lnSpc>
                  <a:spcPct val="90000"/>
                </a:lnSpc>
                <a:spcBef>
                  <a:spcPts val="600"/>
                </a:spcBef>
                <a:spcAft>
                  <a:spcPts val="600"/>
                </a:spcAft>
              </a:pPr>
              <a:r>
                <a:rPr lang="nl-NL" sz="1400" b="1" cap="all" baseline="0">
                  <a:solidFill>
                    <a:schemeClr val="bg1"/>
                  </a:solidFill>
                  <a:latin typeface="Calibri" panose="020F0502020204030204" pitchFamily="34" charset="0"/>
                  <a:cs typeface="Calibri" panose="020F0502020204030204" pitchFamily="34" charset="0"/>
                </a:rPr>
                <a:t>Lijstniveaus gebruiken</a:t>
              </a:r>
            </a:p>
          </p:txBody>
        </p:sp>
        <p:grpSp>
          <p:nvGrpSpPr>
            <p:cNvPr id="222" name="Groep 221">
              <a:extLst>
                <a:ext uri="{FF2B5EF4-FFF2-40B4-BE49-F238E27FC236}">
                  <a16:creationId xmlns:a16="http://schemas.microsoft.com/office/drawing/2014/main" id="{159DCC11-95B3-4174-A4F8-9A611DCEC560}"/>
                </a:ext>
              </a:extLst>
            </p:cNvPr>
            <p:cNvGrpSpPr/>
            <p:nvPr userDrawn="1"/>
          </p:nvGrpSpPr>
          <p:grpSpPr>
            <a:xfrm>
              <a:off x="-640848" y="5954564"/>
              <a:ext cx="267555" cy="267555"/>
              <a:chOff x="7881599" y="90188"/>
              <a:chExt cx="388279" cy="388279"/>
            </a:xfrm>
          </p:grpSpPr>
          <p:sp>
            <p:nvSpPr>
              <p:cNvPr id="243" name="Ovaal 242">
                <a:extLst>
                  <a:ext uri="{FF2B5EF4-FFF2-40B4-BE49-F238E27FC236}">
                    <a16:creationId xmlns:a16="http://schemas.microsoft.com/office/drawing/2014/main" id="{E1C25417-EC56-4AE1-8216-0261C1795287}"/>
                  </a:ext>
                </a:extLst>
              </p:cNvPr>
              <p:cNvSpPr/>
              <p:nvPr userDrawn="1"/>
            </p:nvSpPr>
            <p:spPr>
              <a:xfrm>
                <a:off x="7908243" y="116832"/>
                <a:ext cx="334990" cy="33499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180000" rIns="180000" bIns="180000" numCol="1" spcCol="0" rtlCol="0" fromWordArt="0" anchor="ctr" anchorCtr="0" forceAA="0" compatLnSpc="1">
                <a:prstTxWarp prst="textNoShape">
                  <a:avLst/>
                </a:prstTxWarp>
                <a:noAutofit/>
              </a:bodyPr>
              <a:lstStyle/>
              <a:p>
                <a:pPr algn="ctr">
                  <a:lnSpc>
                    <a:spcPct val="90000"/>
                  </a:lnSpc>
                  <a:spcBef>
                    <a:spcPts val="600"/>
                  </a:spcBef>
                  <a:spcAft>
                    <a:spcPts val="600"/>
                  </a:spcAft>
                </a:pPr>
                <a:endParaRPr lang="nl-NL" sz="1800" cap="all" baseline="0" err="1">
                  <a:solidFill>
                    <a:srgbClr val="211F26"/>
                  </a:solidFill>
                  <a:latin typeface="Calibri" panose="020F0502020204030204" pitchFamily="34" charset="0"/>
                  <a:cs typeface="Calibri" panose="020F0502020204030204" pitchFamily="34" charset="0"/>
                </a:endParaRPr>
              </a:p>
            </p:txBody>
          </p:sp>
          <p:sp>
            <p:nvSpPr>
              <p:cNvPr id="244" name="Graphic 163" descr="Informatie">
                <a:extLst>
                  <a:ext uri="{FF2B5EF4-FFF2-40B4-BE49-F238E27FC236}">
                    <a16:creationId xmlns:a16="http://schemas.microsoft.com/office/drawing/2014/main" id="{45A6E7C1-AE4D-40D2-A5DA-3DAF27AB9606}"/>
                  </a:ext>
                </a:extLst>
              </p:cNvPr>
              <p:cNvSpPr/>
              <p:nvPr/>
            </p:nvSpPr>
            <p:spPr>
              <a:xfrm>
                <a:off x="7881599" y="90188"/>
                <a:ext cx="388279" cy="388279"/>
              </a:xfrm>
              <a:custGeom>
                <a:avLst/>
                <a:gdLst>
                  <a:gd name="connsiteX0" fmla="*/ 145860 w 291719"/>
                  <a:gd name="connsiteY0" fmla="*/ 0 h 291719"/>
                  <a:gd name="connsiteX1" fmla="*/ 0 w 291719"/>
                  <a:gd name="connsiteY1" fmla="*/ 145860 h 291719"/>
                  <a:gd name="connsiteX2" fmla="*/ 145860 w 291719"/>
                  <a:gd name="connsiteY2" fmla="*/ 291720 h 291719"/>
                  <a:gd name="connsiteX3" fmla="*/ 291720 w 291719"/>
                  <a:gd name="connsiteY3" fmla="*/ 145860 h 291719"/>
                  <a:gd name="connsiteX4" fmla="*/ 145860 w 291719"/>
                  <a:gd name="connsiteY4" fmla="*/ 0 h 291719"/>
                  <a:gd name="connsiteX5" fmla="*/ 138183 w 291719"/>
                  <a:gd name="connsiteY5" fmla="*/ 38384 h 291719"/>
                  <a:gd name="connsiteX6" fmla="*/ 157375 w 291719"/>
                  <a:gd name="connsiteY6" fmla="*/ 57576 h 291719"/>
                  <a:gd name="connsiteX7" fmla="*/ 138183 w 291719"/>
                  <a:gd name="connsiteY7" fmla="*/ 76768 h 291719"/>
                  <a:gd name="connsiteX8" fmla="*/ 118991 w 291719"/>
                  <a:gd name="connsiteY8" fmla="*/ 57576 h 291719"/>
                  <a:gd name="connsiteX9" fmla="*/ 138183 w 291719"/>
                  <a:gd name="connsiteY9" fmla="*/ 38384 h 291719"/>
                  <a:gd name="connsiteX10" fmla="*/ 184244 w 291719"/>
                  <a:gd name="connsiteY10" fmla="*/ 253336 h 291719"/>
                  <a:gd name="connsiteX11" fmla="*/ 107476 w 291719"/>
                  <a:gd name="connsiteY11" fmla="*/ 253336 h 291719"/>
                  <a:gd name="connsiteX12" fmla="*/ 107476 w 291719"/>
                  <a:gd name="connsiteY12" fmla="*/ 230305 h 291719"/>
                  <a:gd name="connsiteX13" fmla="*/ 134345 w 291719"/>
                  <a:gd name="connsiteY13" fmla="*/ 230305 h 291719"/>
                  <a:gd name="connsiteX14" fmla="*/ 134345 w 291719"/>
                  <a:gd name="connsiteY14" fmla="*/ 115153 h 291719"/>
                  <a:gd name="connsiteX15" fmla="*/ 111314 w 291719"/>
                  <a:gd name="connsiteY15" fmla="*/ 115153 h 291719"/>
                  <a:gd name="connsiteX16" fmla="*/ 111314 w 291719"/>
                  <a:gd name="connsiteY16" fmla="*/ 92122 h 291719"/>
                  <a:gd name="connsiteX17" fmla="*/ 157375 w 291719"/>
                  <a:gd name="connsiteY17" fmla="*/ 92122 h 291719"/>
                  <a:gd name="connsiteX18" fmla="*/ 157375 w 291719"/>
                  <a:gd name="connsiteY18" fmla="*/ 115153 h 291719"/>
                  <a:gd name="connsiteX19" fmla="*/ 157375 w 291719"/>
                  <a:gd name="connsiteY19" fmla="*/ 230305 h 291719"/>
                  <a:gd name="connsiteX20" fmla="*/ 184244 w 291719"/>
                  <a:gd name="connsiteY20" fmla="*/ 230305 h 291719"/>
                  <a:gd name="connsiteX21" fmla="*/ 184244 w 291719"/>
                  <a:gd name="connsiteY21" fmla="*/ 253336 h 2917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91719" h="291719">
                    <a:moveTo>
                      <a:pt x="145860" y="0"/>
                    </a:moveTo>
                    <a:cubicBezTo>
                      <a:pt x="65253" y="0"/>
                      <a:pt x="0" y="65253"/>
                      <a:pt x="0" y="145860"/>
                    </a:cubicBezTo>
                    <a:cubicBezTo>
                      <a:pt x="0" y="226467"/>
                      <a:pt x="65253" y="291720"/>
                      <a:pt x="145860" y="291720"/>
                    </a:cubicBezTo>
                    <a:cubicBezTo>
                      <a:pt x="226467" y="291720"/>
                      <a:pt x="291720" y="226467"/>
                      <a:pt x="291720" y="145860"/>
                    </a:cubicBezTo>
                    <a:cubicBezTo>
                      <a:pt x="291720" y="65253"/>
                      <a:pt x="226467" y="0"/>
                      <a:pt x="145860" y="0"/>
                    </a:cubicBezTo>
                    <a:close/>
                    <a:moveTo>
                      <a:pt x="138183" y="38384"/>
                    </a:moveTo>
                    <a:cubicBezTo>
                      <a:pt x="148931" y="38384"/>
                      <a:pt x="157375" y="46829"/>
                      <a:pt x="157375" y="57576"/>
                    </a:cubicBezTo>
                    <a:cubicBezTo>
                      <a:pt x="157375" y="68324"/>
                      <a:pt x="148931" y="76768"/>
                      <a:pt x="138183" y="76768"/>
                    </a:cubicBezTo>
                    <a:cubicBezTo>
                      <a:pt x="127435" y="76768"/>
                      <a:pt x="118991" y="68324"/>
                      <a:pt x="118991" y="57576"/>
                    </a:cubicBezTo>
                    <a:cubicBezTo>
                      <a:pt x="118991" y="46829"/>
                      <a:pt x="127435" y="38384"/>
                      <a:pt x="138183" y="38384"/>
                    </a:cubicBezTo>
                    <a:close/>
                    <a:moveTo>
                      <a:pt x="184244" y="253336"/>
                    </a:moveTo>
                    <a:lnTo>
                      <a:pt x="107476" y="253336"/>
                    </a:lnTo>
                    <a:lnTo>
                      <a:pt x="107476" y="230305"/>
                    </a:lnTo>
                    <a:lnTo>
                      <a:pt x="134345" y="230305"/>
                    </a:lnTo>
                    <a:lnTo>
                      <a:pt x="134345" y="115153"/>
                    </a:lnTo>
                    <a:lnTo>
                      <a:pt x="111314" y="115153"/>
                    </a:lnTo>
                    <a:lnTo>
                      <a:pt x="111314" y="92122"/>
                    </a:lnTo>
                    <a:lnTo>
                      <a:pt x="157375" y="92122"/>
                    </a:lnTo>
                    <a:lnTo>
                      <a:pt x="157375" y="115153"/>
                    </a:lnTo>
                    <a:lnTo>
                      <a:pt x="157375" y="230305"/>
                    </a:lnTo>
                    <a:lnTo>
                      <a:pt x="184244" y="230305"/>
                    </a:lnTo>
                    <a:lnTo>
                      <a:pt x="184244" y="253336"/>
                    </a:lnTo>
                    <a:close/>
                  </a:path>
                </a:pathLst>
              </a:custGeom>
              <a:solidFill>
                <a:schemeClr val="tx1"/>
              </a:solidFill>
              <a:ln w="3770" cap="flat">
                <a:noFill/>
                <a:prstDash val="solid"/>
                <a:miter/>
              </a:ln>
            </p:spPr>
            <p:txBody>
              <a:bodyPr rtlCol="0" anchor="ctr"/>
              <a:lstStyle/>
              <a:p>
                <a:endParaRPr lang="nl-NL" sz="2000">
                  <a:solidFill>
                    <a:srgbClr val="211F26"/>
                  </a:solidFill>
                  <a:latin typeface="Calibri" panose="020F0502020204030204" pitchFamily="34" charset="0"/>
                  <a:cs typeface="Calibri" panose="020F0502020204030204" pitchFamily="34" charset="0"/>
                </a:endParaRPr>
              </a:p>
            </p:txBody>
          </p:sp>
        </p:grpSp>
        <p:grpSp>
          <p:nvGrpSpPr>
            <p:cNvPr id="223" name="Groep 222">
              <a:extLst>
                <a:ext uri="{FF2B5EF4-FFF2-40B4-BE49-F238E27FC236}">
                  <a16:creationId xmlns:a16="http://schemas.microsoft.com/office/drawing/2014/main" id="{6ABDE6F3-DF43-4A72-8865-BCF49B995C71}"/>
                </a:ext>
              </a:extLst>
            </p:cNvPr>
            <p:cNvGrpSpPr/>
            <p:nvPr userDrawn="1"/>
          </p:nvGrpSpPr>
          <p:grpSpPr>
            <a:xfrm>
              <a:off x="-3569165" y="1909857"/>
              <a:ext cx="3195872" cy="3742479"/>
              <a:chOff x="-3569165" y="1742767"/>
              <a:chExt cx="3195872" cy="3742479"/>
            </a:xfrm>
          </p:grpSpPr>
          <p:sp>
            <p:nvSpPr>
              <p:cNvPr id="225" name="Ovaal 224">
                <a:extLst>
                  <a:ext uri="{FF2B5EF4-FFF2-40B4-BE49-F238E27FC236}">
                    <a16:creationId xmlns:a16="http://schemas.microsoft.com/office/drawing/2014/main" id="{6EF34894-0282-4BFB-9416-2888F73A9F15}"/>
                  </a:ext>
                </a:extLst>
              </p:cNvPr>
              <p:cNvSpPr/>
              <p:nvPr userDrawn="1"/>
            </p:nvSpPr>
            <p:spPr>
              <a:xfrm>
                <a:off x="-3569165" y="1742767"/>
                <a:ext cx="260914" cy="259683"/>
              </a:xfrm>
              <a:prstGeom prst="ellipse">
                <a:avLst/>
              </a:prstGeom>
              <a:solidFill>
                <a:srgbClr val="211F26"/>
              </a:solidFill>
              <a:ln w="25400" cap="flat" cmpd="sng" algn="ctr">
                <a:noFill/>
                <a:prstDash val="solid"/>
              </a:ln>
              <a:effectLst/>
            </p:spPr>
            <p:txBody>
              <a:bodyPr rtlCol="0" anchor="ctr"/>
              <a:lstStyle/>
              <a:p>
                <a:pPr marR="0" lvl="0" indent="0" algn="ctr" fontAlgn="auto">
                  <a:lnSpc>
                    <a:spcPct val="100000"/>
                  </a:lnSpc>
                  <a:spcBef>
                    <a:spcPts val="0"/>
                  </a:spcBef>
                  <a:spcAft>
                    <a:spcPts val="0"/>
                  </a:spcAft>
                  <a:buClrTx/>
                  <a:buSzTx/>
                  <a:buFontTx/>
                  <a:buNone/>
                  <a:tabLst/>
                </a:pPr>
                <a:r>
                  <a:rPr kumimoji="0" lang="nl-NL" sz="1200" b="1" i="0" u="none" strike="noStrike" kern="0" cap="none" spc="0" normalizeH="0" baseline="0" noProof="0">
                    <a:ln>
                      <a:noFill/>
                    </a:ln>
                    <a:solidFill>
                      <a:schemeClr val="bg1"/>
                    </a:solidFill>
                    <a:effectLst/>
                    <a:uLnTx/>
                    <a:uFillTx/>
                    <a:latin typeface="Calibri" panose="020F0502020204030204" pitchFamily="34" charset="0"/>
                    <a:cs typeface="Calibri" panose="020F0502020204030204" pitchFamily="34" charset="0"/>
                  </a:rPr>
                  <a:t>1</a:t>
                </a:r>
              </a:p>
            </p:txBody>
          </p:sp>
          <p:sp>
            <p:nvSpPr>
              <p:cNvPr id="226" name="Rechthoek 225">
                <a:extLst>
                  <a:ext uri="{FF2B5EF4-FFF2-40B4-BE49-F238E27FC236}">
                    <a16:creationId xmlns:a16="http://schemas.microsoft.com/office/drawing/2014/main" id="{D175345E-FCAD-4472-9CAC-8C34B1A5F57C}"/>
                  </a:ext>
                </a:extLst>
              </p:cNvPr>
              <p:cNvSpPr/>
              <p:nvPr userDrawn="1"/>
            </p:nvSpPr>
            <p:spPr>
              <a:xfrm>
                <a:off x="-3203483" y="1744627"/>
                <a:ext cx="2830190" cy="255963"/>
              </a:xfrm>
              <a:prstGeom prst="rect">
                <a:avLst/>
              </a:prstGeom>
              <a:noFill/>
              <a:ln w="25400" cap="flat" cmpd="sng" algn="ctr">
                <a:noFill/>
                <a:prstDash val="solid"/>
              </a:ln>
              <a:effectLst/>
            </p:spPr>
            <p:txBody>
              <a:bodyPr lIns="0" tIns="0" rIns="0" bIns="0" rtlCol="0" anchor="ctr"/>
              <a:lstStyle/>
              <a:p>
                <a:pPr marL="263525" marR="0" lvl="0" indent="-263525" algn="l" defTabSz="719138" rtl="0" eaLnBrk="1" fontAlgn="auto" latinLnBrk="0" hangingPunct="1">
                  <a:lnSpc>
                    <a:spcPct val="100000"/>
                  </a:lnSpc>
                  <a:spcBef>
                    <a:spcPts val="300"/>
                  </a:spcBef>
                  <a:spcAft>
                    <a:spcPts val="600"/>
                  </a:spcAft>
                  <a:buClr>
                    <a:schemeClr val="accent1"/>
                  </a:buClr>
                  <a:buSzPct val="100000"/>
                  <a:buFont typeface="Segoe UI Light" panose="020B0502040204020203" pitchFamily="34" charset="0"/>
                  <a:buChar char="•"/>
                  <a:tabLst/>
                  <a:defRPr/>
                </a:pPr>
                <a:r>
                  <a:rPr lang="nl-NL" sz="1600" kern="1200" noProof="0">
                    <a:solidFill>
                      <a:schemeClr val="tx1"/>
                    </a:solidFill>
                    <a:latin typeface="+mn-lt"/>
                    <a:ea typeface="+mn-ea"/>
                    <a:cs typeface="+mn-cs"/>
                  </a:rPr>
                  <a:t>Bullets</a:t>
                </a:r>
              </a:p>
            </p:txBody>
          </p:sp>
          <p:sp>
            <p:nvSpPr>
              <p:cNvPr id="227" name="Ovaal 226">
                <a:extLst>
                  <a:ext uri="{FF2B5EF4-FFF2-40B4-BE49-F238E27FC236}">
                    <a16:creationId xmlns:a16="http://schemas.microsoft.com/office/drawing/2014/main" id="{A38AEA15-9A3E-47B4-84FA-AA9D9E3275E5}"/>
                  </a:ext>
                </a:extLst>
              </p:cNvPr>
              <p:cNvSpPr/>
              <p:nvPr userDrawn="1"/>
            </p:nvSpPr>
            <p:spPr>
              <a:xfrm>
                <a:off x="-3569165" y="2178116"/>
                <a:ext cx="260914" cy="259683"/>
              </a:xfrm>
              <a:prstGeom prst="ellipse">
                <a:avLst/>
              </a:prstGeom>
              <a:solidFill>
                <a:srgbClr val="211F26"/>
              </a:solidFill>
              <a:ln w="25400" cap="flat" cmpd="sng" algn="ctr">
                <a:noFill/>
                <a:prstDash val="solid"/>
              </a:ln>
              <a:effectLst/>
            </p:spPr>
            <p:txBody>
              <a:bodyPr rtlCol="0" anchor="ctr"/>
              <a:lstStyle/>
              <a:p>
                <a:pPr marR="0" lvl="0" indent="0" algn="ctr" fontAlgn="auto">
                  <a:lnSpc>
                    <a:spcPct val="100000"/>
                  </a:lnSpc>
                  <a:spcBef>
                    <a:spcPts val="0"/>
                  </a:spcBef>
                  <a:spcAft>
                    <a:spcPts val="0"/>
                  </a:spcAft>
                  <a:buClrTx/>
                  <a:buSzTx/>
                  <a:buFontTx/>
                  <a:buNone/>
                  <a:tabLst/>
                </a:pPr>
                <a:r>
                  <a:rPr kumimoji="0" lang="nl-NL" sz="1200" b="1" i="0" u="none" strike="noStrike" kern="0" cap="none" spc="0" normalizeH="0" baseline="0" noProof="0">
                    <a:ln>
                      <a:noFill/>
                    </a:ln>
                    <a:solidFill>
                      <a:schemeClr val="bg1"/>
                    </a:solidFill>
                    <a:effectLst/>
                    <a:uLnTx/>
                    <a:uFillTx/>
                    <a:latin typeface="Calibri" panose="020F0502020204030204" pitchFamily="34" charset="0"/>
                    <a:cs typeface="Calibri" panose="020F0502020204030204" pitchFamily="34" charset="0"/>
                  </a:rPr>
                  <a:t>2</a:t>
                </a:r>
              </a:p>
            </p:txBody>
          </p:sp>
          <p:sp>
            <p:nvSpPr>
              <p:cNvPr id="228" name="Rechthoek 227">
                <a:extLst>
                  <a:ext uri="{FF2B5EF4-FFF2-40B4-BE49-F238E27FC236}">
                    <a16:creationId xmlns:a16="http://schemas.microsoft.com/office/drawing/2014/main" id="{51FBF9DC-40C2-40C3-AC15-F6C9FC2D694D}"/>
                  </a:ext>
                </a:extLst>
              </p:cNvPr>
              <p:cNvSpPr/>
              <p:nvPr userDrawn="1"/>
            </p:nvSpPr>
            <p:spPr>
              <a:xfrm>
                <a:off x="-3203483" y="2179744"/>
                <a:ext cx="2830190" cy="255963"/>
              </a:xfrm>
              <a:prstGeom prst="rect">
                <a:avLst/>
              </a:prstGeom>
              <a:noFill/>
              <a:ln w="25400" cap="flat" cmpd="sng" algn="ctr">
                <a:noFill/>
                <a:prstDash val="solid"/>
              </a:ln>
              <a:effectLst/>
            </p:spPr>
            <p:txBody>
              <a:bodyPr lIns="0" tIns="0" rIns="0" bIns="0" rtlCol="0" anchor="ctr"/>
              <a:lstStyle/>
              <a:p>
                <a:pPr marL="538163" marR="0" lvl="1" indent="-274638" algn="l" defTabSz="719138" rtl="0" eaLnBrk="1" fontAlgn="auto" latinLnBrk="0" hangingPunct="1">
                  <a:lnSpc>
                    <a:spcPct val="100000"/>
                  </a:lnSpc>
                  <a:spcBef>
                    <a:spcPts val="300"/>
                  </a:spcBef>
                  <a:spcAft>
                    <a:spcPts val="600"/>
                  </a:spcAft>
                  <a:buClr>
                    <a:schemeClr val="accent1"/>
                  </a:buClr>
                  <a:buSzPct val="90000"/>
                  <a:buFont typeface="Calibri Light" panose="020F0302020204030204" pitchFamily="34" charset="0"/>
                  <a:buChar char="→"/>
                  <a:tabLst/>
                  <a:defRPr/>
                </a:pPr>
                <a:r>
                  <a:rPr lang="nl-NL" sz="1600" i="0" kern="1200" noProof="0">
                    <a:solidFill>
                      <a:schemeClr val="tx1"/>
                    </a:solidFill>
                    <a:latin typeface="+mn-lt"/>
                    <a:ea typeface="+mn-ea"/>
                    <a:cs typeface="+mn-cs"/>
                  </a:rPr>
                  <a:t>Sub-bullets</a:t>
                </a:r>
              </a:p>
            </p:txBody>
          </p:sp>
          <p:sp>
            <p:nvSpPr>
              <p:cNvPr id="229" name="Ovaal 228">
                <a:extLst>
                  <a:ext uri="{FF2B5EF4-FFF2-40B4-BE49-F238E27FC236}">
                    <a16:creationId xmlns:a16="http://schemas.microsoft.com/office/drawing/2014/main" id="{FA2C00D0-8B73-4954-8CAA-E0FE2CA6B580}"/>
                  </a:ext>
                </a:extLst>
              </p:cNvPr>
              <p:cNvSpPr/>
              <p:nvPr userDrawn="1"/>
            </p:nvSpPr>
            <p:spPr>
              <a:xfrm>
                <a:off x="-3569165" y="2613465"/>
                <a:ext cx="260914" cy="259683"/>
              </a:xfrm>
              <a:prstGeom prst="ellipse">
                <a:avLst/>
              </a:prstGeom>
              <a:solidFill>
                <a:srgbClr val="211F26"/>
              </a:solidFill>
              <a:ln w="25400" cap="flat" cmpd="sng" algn="ctr">
                <a:noFill/>
                <a:prstDash val="solid"/>
              </a:ln>
              <a:effectLst/>
            </p:spPr>
            <p:txBody>
              <a:bodyPr rtlCol="0" anchor="ctr"/>
              <a:lstStyle/>
              <a:p>
                <a:pPr marR="0" lvl="0" indent="0" algn="ctr" fontAlgn="auto">
                  <a:lnSpc>
                    <a:spcPct val="100000"/>
                  </a:lnSpc>
                  <a:spcBef>
                    <a:spcPts val="0"/>
                  </a:spcBef>
                  <a:spcAft>
                    <a:spcPts val="0"/>
                  </a:spcAft>
                  <a:buClrTx/>
                  <a:buSzTx/>
                  <a:buFontTx/>
                  <a:buNone/>
                  <a:tabLst/>
                </a:pPr>
                <a:r>
                  <a:rPr kumimoji="0" lang="nl-NL" sz="1200" b="1" i="0" u="none" strike="noStrike" kern="0" cap="none" spc="0" normalizeH="0" baseline="0" noProof="0">
                    <a:ln>
                      <a:noFill/>
                    </a:ln>
                    <a:solidFill>
                      <a:schemeClr val="bg1"/>
                    </a:solidFill>
                    <a:effectLst/>
                    <a:uLnTx/>
                    <a:uFillTx/>
                    <a:latin typeface="Calibri" panose="020F0502020204030204" pitchFamily="34" charset="0"/>
                    <a:cs typeface="Calibri" panose="020F0502020204030204" pitchFamily="34" charset="0"/>
                  </a:rPr>
                  <a:t>3</a:t>
                </a:r>
              </a:p>
            </p:txBody>
          </p:sp>
          <p:sp>
            <p:nvSpPr>
              <p:cNvPr id="230" name="Rechthoek 229">
                <a:extLst>
                  <a:ext uri="{FF2B5EF4-FFF2-40B4-BE49-F238E27FC236}">
                    <a16:creationId xmlns:a16="http://schemas.microsoft.com/office/drawing/2014/main" id="{51E004DE-AE8A-4818-B7C9-D32AAC6F279A}"/>
                  </a:ext>
                </a:extLst>
              </p:cNvPr>
              <p:cNvSpPr/>
              <p:nvPr userDrawn="1"/>
            </p:nvSpPr>
            <p:spPr>
              <a:xfrm>
                <a:off x="-3203483" y="2614861"/>
                <a:ext cx="2830190" cy="255963"/>
              </a:xfrm>
              <a:prstGeom prst="rect">
                <a:avLst/>
              </a:prstGeom>
              <a:noFill/>
              <a:ln w="25400" cap="flat" cmpd="sng" algn="ctr">
                <a:noFill/>
                <a:prstDash val="solid"/>
              </a:ln>
              <a:effectLst/>
            </p:spPr>
            <p:txBody>
              <a:bodyPr lIns="0" tIns="0" rIns="0" bIns="0" rtlCol="0" anchor="ctr"/>
              <a:lstStyle/>
              <a:p>
                <a:pPr marL="0" lvl="2" indent="0" algn="l" defTabSz="719138" rtl="0" eaLnBrk="1" latinLnBrk="0" hangingPunct="1">
                  <a:lnSpc>
                    <a:spcPct val="100000"/>
                  </a:lnSpc>
                  <a:spcBef>
                    <a:spcPts val="300"/>
                  </a:spcBef>
                  <a:spcAft>
                    <a:spcPts val="600"/>
                  </a:spcAft>
                  <a:buClr>
                    <a:srgbClr val="0070C0"/>
                  </a:buClr>
                  <a:buSzPct val="85000"/>
                  <a:buFont typeface="Arial" panose="020B0604020202020204" pitchFamily="34" charset="0"/>
                  <a:buNone/>
                </a:pPr>
                <a:r>
                  <a:rPr lang="nl-NL" sz="1600" i="0" kern="1200">
                    <a:solidFill>
                      <a:schemeClr val="tx1"/>
                    </a:solidFill>
                    <a:latin typeface="+mn-lt"/>
                    <a:ea typeface="+mn-ea"/>
                    <a:cs typeface="+mn-cs"/>
                  </a:rPr>
                  <a:t>Leestekst</a:t>
                </a:r>
              </a:p>
            </p:txBody>
          </p:sp>
          <p:sp>
            <p:nvSpPr>
              <p:cNvPr id="231" name="Ovaal 230">
                <a:extLst>
                  <a:ext uri="{FF2B5EF4-FFF2-40B4-BE49-F238E27FC236}">
                    <a16:creationId xmlns:a16="http://schemas.microsoft.com/office/drawing/2014/main" id="{D5AA5CAD-4291-4535-A15B-D034DBD2FF44}"/>
                  </a:ext>
                </a:extLst>
              </p:cNvPr>
              <p:cNvSpPr/>
              <p:nvPr userDrawn="1"/>
            </p:nvSpPr>
            <p:spPr>
              <a:xfrm>
                <a:off x="-3569165" y="3048814"/>
                <a:ext cx="260914" cy="259683"/>
              </a:xfrm>
              <a:prstGeom prst="ellipse">
                <a:avLst/>
              </a:prstGeom>
              <a:solidFill>
                <a:srgbClr val="211F26"/>
              </a:solidFill>
              <a:ln w="25400" cap="flat" cmpd="sng" algn="ctr">
                <a:noFill/>
                <a:prstDash val="solid"/>
              </a:ln>
              <a:effectLst/>
            </p:spPr>
            <p:txBody>
              <a:bodyPr rtlCol="0" anchor="ctr"/>
              <a:lstStyle/>
              <a:p>
                <a:pPr marR="0" lvl="0" indent="0" algn="ctr" fontAlgn="auto">
                  <a:lnSpc>
                    <a:spcPct val="100000"/>
                  </a:lnSpc>
                  <a:spcBef>
                    <a:spcPts val="0"/>
                  </a:spcBef>
                  <a:spcAft>
                    <a:spcPts val="0"/>
                  </a:spcAft>
                  <a:buClrTx/>
                  <a:buSzTx/>
                  <a:buFontTx/>
                  <a:buNone/>
                  <a:tabLst/>
                </a:pPr>
                <a:r>
                  <a:rPr kumimoji="0" lang="nl-NL" sz="1200" b="1" i="0" u="none" strike="noStrike" kern="0" cap="none" spc="0" normalizeH="0" baseline="0" noProof="0">
                    <a:ln>
                      <a:noFill/>
                    </a:ln>
                    <a:solidFill>
                      <a:schemeClr val="bg1"/>
                    </a:solidFill>
                    <a:effectLst/>
                    <a:uLnTx/>
                    <a:uFillTx/>
                    <a:latin typeface="Calibri" panose="020F0502020204030204" pitchFamily="34" charset="0"/>
                    <a:cs typeface="Calibri" panose="020F0502020204030204" pitchFamily="34" charset="0"/>
                  </a:rPr>
                  <a:t>4</a:t>
                </a:r>
              </a:p>
            </p:txBody>
          </p:sp>
          <p:sp>
            <p:nvSpPr>
              <p:cNvPr id="232" name="Rechthoek 231">
                <a:extLst>
                  <a:ext uri="{FF2B5EF4-FFF2-40B4-BE49-F238E27FC236}">
                    <a16:creationId xmlns:a16="http://schemas.microsoft.com/office/drawing/2014/main" id="{01934B86-7D98-4C79-9E1C-BE1AF944CB65}"/>
                  </a:ext>
                </a:extLst>
              </p:cNvPr>
              <p:cNvSpPr/>
              <p:nvPr userDrawn="1"/>
            </p:nvSpPr>
            <p:spPr>
              <a:xfrm>
                <a:off x="-3203483" y="3049978"/>
                <a:ext cx="2830190" cy="255963"/>
              </a:xfrm>
              <a:prstGeom prst="rect">
                <a:avLst/>
              </a:prstGeom>
              <a:noFill/>
              <a:ln w="25400" cap="flat" cmpd="sng" algn="ctr">
                <a:noFill/>
                <a:prstDash val="solid"/>
              </a:ln>
              <a:effectLst/>
            </p:spPr>
            <p:txBody>
              <a:bodyPr lIns="0" tIns="0" rIns="0" bIns="0" rtlCol="0" anchor="ctr"/>
              <a:lstStyle/>
              <a:p>
                <a:pPr marL="0" lvl="3" indent="0" algn="l" defTabSz="719138" rtl="0" eaLnBrk="1" latinLnBrk="0" hangingPunct="1">
                  <a:lnSpc>
                    <a:spcPct val="100000"/>
                  </a:lnSpc>
                  <a:spcBef>
                    <a:spcPts val="300"/>
                  </a:spcBef>
                  <a:spcAft>
                    <a:spcPts val="1200"/>
                  </a:spcAft>
                  <a:buFont typeface="Arial" panose="020B0604020202020204" pitchFamily="34" charset="0"/>
                  <a:buNone/>
                </a:pPr>
                <a:r>
                  <a:rPr lang="nl-NL" sz="2000" b="1" kern="1200" cap="none" spc="30" baseline="0">
                    <a:solidFill>
                      <a:schemeClr val="accent1"/>
                    </a:solidFill>
                    <a:latin typeface="+mj-lt"/>
                    <a:ea typeface="+mn-ea"/>
                    <a:cs typeface="Calibri" panose="020F0502020204030204" pitchFamily="34" charset="0"/>
                  </a:rPr>
                  <a:t>Subtitel</a:t>
                </a:r>
              </a:p>
            </p:txBody>
          </p:sp>
          <p:sp>
            <p:nvSpPr>
              <p:cNvPr id="233" name="Ovaal 232">
                <a:extLst>
                  <a:ext uri="{FF2B5EF4-FFF2-40B4-BE49-F238E27FC236}">
                    <a16:creationId xmlns:a16="http://schemas.microsoft.com/office/drawing/2014/main" id="{3C0F91BF-1336-4A02-BF59-9336865BACCB}"/>
                  </a:ext>
                </a:extLst>
              </p:cNvPr>
              <p:cNvSpPr/>
              <p:nvPr userDrawn="1"/>
            </p:nvSpPr>
            <p:spPr>
              <a:xfrm>
                <a:off x="-3569165" y="3484163"/>
                <a:ext cx="260914" cy="259683"/>
              </a:xfrm>
              <a:prstGeom prst="ellipse">
                <a:avLst/>
              </a:prstGeom>
              <a:solidFill>
                <a:srgbClr val="211F26"/>
              </a:solidFill>
              <a:ln w="25400" cap="flat" cmpd="sng" algn="ctr">
                <a:noFill/>
                <a:prstDash val="solid"/>
              </a:ln>
              <a:effectLst/>
            </p:spPr>
            <p:txBody>
              <a:bodyPr rtlCol="0" anchor="ctr"/>
              <a:lstStyle/>
              <a:p>
                <a:pPr marR="0" lvl="0" indent="0" algn="ctr" fontAlgn="auto">
                  <a:lnSpc>
                    <a:spcPct val="100000"/>
                  </a:lnSpc>
                  <a:spcBef>
                    <a:spcPts val="0"/>
                  </a:spcBef>
                  <a:spcAft>
                    <a:spcPts val="0"/>
                  </a:spcAft>
                  <a:buClrTx/>
                  <a:buSzTx/>
                  <a:buFontTx/>
                  <a:buNone/>
                  <a:tabLst/>
                </a:pPr>
                <a:r>
                  <a:rPr kumimoji="0" lang="nl-NL" sz="1200" b="1" i="0" u="none" strike="noStrike" kern="0" cap="none" spc="0" normalizeH="0" baseline="0" noProof="0">
                    <a:ln>
                      <a:noFill/>
                    </a:ln>
                    <a:solidFill>
                      <a:schemeClr val="bg1"/>
                    </a:solidFill>
                    <a:effectLst/>
                    <a:uLnTx/>
                    <a:uFillTx/>
                    <a:latin typeface="Calibri" panose="020F0502020204030204" pitchFamily="34" charset="0"/>
                    <a:cs typeface="Calibri" panose="020F0502020204030204" pitchFamily="34" charset="0"/>
                  </a:rPr>
                  <a:t>5</a:t>
                </a:r>
              </a:p>
            </p:txBody>
          </p:sp>
          <p:sp>
            <p:nvSpPr>
              <p:cNvPr id="234" name="Rechthoek 233">
                <a:extLst>
                  <a:ext uri="{FF2B5EF4-FFF2-40B4-BE49-F238E27FC236}">
                    <a16:creationId xmlns:a16="http://schemas.microsoft.com/office/drawing/2014/main" id="{40A04645-4028-49BE-ACBE-1744A0462072}"/>
                  </a:ext>
                </a:extLst>
              </p:cNvPr>
              <p:cNvSpPr/>
              <p:nvPr userDrawn="1"/>
            </p:nvSpPr>
            <p:spPr>
              <a:xfrm>
                <a:off x="-3203483" y="3485095"/>
                <a:ext cx="2830190" cy="255963"/>
              </a:xfrm>
              <a:prstGeom prst="rect">
                <a:avLst/>
              </a:prstGeom>
              <a:noFill/>
              <a:ln w="25400" cap="flat" cmpd="sng" algn="ctr">
                <a:noFill/>
                <a:prstDash val="solid"/>
              </a:ln>
              <a:effectLst/>
            </p:spPr>
            <p:txBody>
              <a:bodyPr lIns="0" tIns="0" rIns="0" bIns="0" rtlCol="0" anchor="ctr"/>
              <a:lstStyle/>
              <a:p>
                <a:pPr marL="263525" lvl="4" indent="-263525" algn="l" defTabSz="719138" rtl="0" eaLnBrk="1" latinLnBrk="0" hangingPunct="1">
                  <a:lnSpc>
                    <a:spcPct val="100000"/>
                  </a:lnSpc>
                  <a:spcBef>
                    <a:spcPts val="300"/>
                  </a:spcBef>
                  <a:spcAft>
                    <a:spcPts val="600"/>
                  </a:spcAft>
                  <a:buClr>
                    <a:schemeClr val="tx2"/>
                  </a:buClr>
                  <a:buFont typeface="+mj-lt"/>
                  <a:buAutoNum type="arabicPeriod"/>
                </a:pPr>
                <a:r>
                  <a:rPr lang="nl-NL" sz="1600" i="0" kern="1200">
                    <a:solidFill>
                      <a:schemeClr val="tx1"/>
                    </a:solidFill>
                    <a:latin typeface="+mn-lt"/>
                    <a:ea typeface="+mn-ea"/>
                    <a:cs typeface="+mn-cs"/>
                  </a:rPr>
                  <a:t>Numerieke bullets</a:t>
                </a:r>
              </a:p>
            </p:txBody>
          </p:sp>
          <p:sp>
            <p:nvSpPr>
              <p:cNvPr id="235" name="Ovaal 234">
                <a:extLst>
                  <a:ext uri="{FF2B5EF4-FFF2-40B4-BE49-F238E27FC236}">
                    <a16:creationId xmlns:a16="http://schemas.microsoft.com/office/drawing/2014/main" id="{2ED64280-C2BA-4779-A8DA-123B7FB43B09}"/>
                  </a:ext>
                </a:extLst>
              </p:cNvPr>
              <p:cNvSpPr/>
              <p:nvPr userDrawn="1"/>
            </p:nvSpPr>
            <p:spPr>
              <a:xfrm>
                <a:off x="-3569165" y="3919512"/>
                <a:ext cx="260914" cy="259683"/>
              </a:xfrm>
              <a:prstGeom prst="ellipse">
                <a:avLst/>
              </a:prstGeom>
              <a:solidFill>
                <a:srgbClr val="211F26"/>
              </a:solidFill>
              <a:ln w="25400" cap="flat" cmpd="sng" algn="ctr">
                <a:noFill/>
                <a:prstDash val="solid"/>
              </a:ln>
              <a:effectLst/>
            </p:spPr>
            <p:txBody>
              <a:bodyPr rtlCol="0" anchor="ctr"/>
              <a:lstStyle/>
              <a:p>
                <a:pPr marR="0" lvl="0" indent="0" algn="ctr" fontAlgn="auto">
                  <a:lnSpc>
                    <a:spcPct val="100000"/>
                  </a:lnSpc>
                  <a:spcBef>
                    <a:spcPts val="0"/>
                  </a:spcBef>
                  <a:spcAft>
                    <a:spcPts val="0"/>
                  </a:spcAft>
                  <a:buClrTx/>
                  <a:buSzTx/>
                  <a:buFontTx/>
                  <a:buNone/>
                  <a:tabLst/>
                </a:pPr>
                <a:r>
                  <a:rPr kumimoji="0" lang="nl-NL" sz="1200" b="1" i="0" u="none" strike="noStrike" kern="0" cap="none" spc="0" normalizeH="0" baseline="0" noProof="0">
                    <a:ln>
                      <a:noFill/>
                    </a:ln>
                    <a:solidFill>
                      <a:schemeClr val="bg1"/>
                    </a:solidFill>
                    <a:effectLst/>
                    <a:uLnTx/>
                    <a:uFillTx/>
                    <a:latin typeface="Calibri" panose="020F0502020204030204" pitchFamily="34" charset="0"/>
                    <a:cs typeface="Calibri" panose="020F0502020204030204" pitchFamily="34" charset="0"/>
                  </a:rPr>
                  <a:t>6</a:t>
                </a:r>
              </a:p>
            </p:txBody>
          </p:sp>
          <p:sp>
            <p:nvSpPr>
              <p:cNvPr id="236" name="Rechthoek 235">
                <a:extLst>
                  <a:ext uri="{FF2B5EF4-FFF2-40B4-BE49-F238E27FC236}">
                    <a16:creationId xmlns:a16="http://schemas.microsoft.com/office/drawing/2014/main" id="{36520122-73E4-44C8-B14A-817666733120}"/>
                  </a:ext>
                </a:extLst>
              </p:cNvPr>
              <p:cNvSpPr/>
              <p:nvPr userDrawn="1"/>
            </p:nvSpPr>
            <p:spPr>
              <a:xfrm>
                <a:off x="-3203483" y="3920212"/>
                <a:ext cx="2830190" cy="255963"/>
              </a:xfrm>
              <a:prstGeom prst="rect">
                <a:avLst/>
              </a:prstGeom>
              <a:noFill/>
              <a:ln w="25400" cap="flat" cmpd="sng" algn="ctr">
                <a:noFill/>
                <a:prstDash val="solid"/>
              </a:ln>
              <a:effectLst/>
            </p:spPr>
            <p:txBody>
              <a:bodyPr lIns="0" tIns="0" rIns="0" bIns="0" rtlCol="0" anchor="ctr"/>
              <a:lstStyle/>
              <a:p>
                <a:pPr marL="538163" lvl="5" indent="-274638" algn="l" defTabSz="914400" rtl="0" eaLnBrk="1" latinLnBrk="0" hangingPunct="1">
                  <a:lnSpc>
                    <a:spcPct val="100000"/>
                  </a:lnSpc>
                  <a:spcBef>
                    <a:spcPts val="300"/>
                  </a:spcBef>
                  <a:spcAft>
                    <a:spcPts val="600"/>
                  </a:spcAft>
                  <a:buClrTx/>
                  <a:buFont typeface="+mj-lt"/>
                  <a:buAutoNum type="alphaLcPeriod"/>
                </a:pPr>
                <a:r>
                  <a:rPr lang="nl-NL" sz="1600" b="0" i="0" kern="1200">
                    <a:solidFill>
                      <a:schemeClr val="tx1"/>
                    </a:solidFill>
                    <a:latin typeface="+mn-lt"/>
                    <a:ea typeface="+mn-ea"/>
                    <a:cs typeface="+mn-cs"/>
                  </a:rPr>
                  <a:t># Abc</a:t>
                </a:r>
              </a:p>
            </p:txBody>
          </p:sp>
          <p:sp>
            <p:nvSpPr>
              <p:cNvPr id="237" name="Ovaal 236">
                <a:extLst>
                  <a:ext uri="{FF2B5EF4-FFF2-40B4-BE49-F238E27FC236}">
                    <a16:creationId xmlns:a16="http://schemas.microsoft.com/office/drawing/2014/main" id="{C3184781-8018-42EC-90A1-03F09D563013}"/>
                  </a:ext>
                </a:extLst>
              </p:cNvPr>
              <p:cNvSpPr/>
              <p:nvPr userDrawn="1"/>
            </p:nvSpPr>
            <p:spPr>
              <a:xfrm>
                <a:off x="-3569165" y="4354861"/>
                <a:ext cx="260914" cy="259683"/>
              </a:xfrm>
              <a:prstGeom prst="ellipse">
                <a:avLst/>
              </a:prstGeom>
              <a:solidFill>
                <a:srgbClr val="211F26"/>
              </a:solidFill>
              <a:ln w="25400" cap="flat" cmpd="sng" algn="ctr">
                <a:noFill/>
                <a:prstDash val="solid"/>
              </a:ln>
              <a:effectLst/>
            </p:spPr>
            <p:txBody>
              <a:bodyPr rtlCol="0" anchor="ctr"/>
              <a:lstStyle/>
              <a:p>
                <a:pPr marR="0" lvl="0" indent="0" algn="ctr" fontAlgn="auto">
                  <a:lnSpc>
                    <a:spcPct val="100000"/>
                  </a:lnSpc>
                  <a:spcBef>
                    <a:spcPts val="0"/>
                  </a:spcBef>
                  <a:spcAft>
                    <a:spcPts val="0"/>
                  </a:spcAft>
                  <a:buClrTx/>
                  <a:buSzTx/>
                  <a:buFontTx/>
                  <a:buNone/>
                  <a:tabLst/>
                </a:pPr>
                <a:r>
                  <a:rPr kumimoji="0" lang="nl-NL" sz="1200" b="1" i="0" u="none" strike="noStrike" kern="0" cap="none" spc="0" normalizeH="0" baseline="0" noProof="0">
                    <a:ln>
                      <a:noFill/>
                    </a:ln>
                    <a:solidFill>
                      <a:schemeClr val="bg1"/>
                    </a:solidFill>
                    <a:effectLst/>
                    <a:uLnTx/>
                    <a:uFillTx/>
                    <a:latin typeface="Calibri" panose="020F0502020204030204" pitchFamily="34" charset="0"/>
                    <a:cs typeface="Calibri" panose="020F0502020204030204" pitchFamily="34" charset="0"/>
                  </a:rPr>
                  <a:t>7</a:t>
                </a:r>
              </a:p>
            </p:txBody>
          </p:sp>
          <p:sp>
            <p:nvSpPr>
              <p:cNvPr id="238" name="Rechthoek 237">
                <a:extLst>
                  <a:ext uri="{FF2B5EF4-FFF2-40B4-BE49-F238E27FC236}">
                    <a16:creationId xmlns:a16="http://schemas.microsoft.com/office/drawing/2014/main" id="{80A43211-09B0-4EAF-9BE5-3DC3286FBEB7}"/>
                  </a:ext>
                </a:extLst>
              </p:cNvPr>
              <p:cNvSpPr/>
              <p:nvPr userDrawn="1"/>
            </p:nvSpPr>
            <p:spPr>
              <a:xfrm>
                <a:off x="-3203483" y="4355329"/>
                <a:ext cx="2830190" cy="255963"/>
              </a:xfrm>
              <a:prstGeom prst="rect">
                <a:avLst/>
              </a:prstGeom>
              <a:noFill/>
              <a:ln w="25400" cap="flat" cmpd="sng" algn="ctr">
                <a:noFill/>
                <a:prstDash val="solid"/>
              </a:ln>
              <a:effectLst/>
            </p:spPr>
            <p:txBody>
              <a:bodyPr lIns="0" tIns="0" rIns="0" bIns="0" rtlCol="0" anchor="ctr"/>
              <a:lstStyle/>
              <a:p>
                <a:pPr marL="538163" lvl="6" indent="-274638" algn="l" defTabSz="914400" rtl="0" eaLnBrk="1" latinLnBrk="0" hangingPunct="1">
                  <a:lnSpc>
                    <a:spcPct val="100000"/>
                  </a:lnSpc>
                  <a:spcBef>
                    <a:spcPts val="300"/>
                  </a:spcBef>
                  <a:spcAft>
                    <a:spcPts val="600"/>
                  </a:spcAft>
                  <a:buClrTx/>
                  <a:buFont typeface="Arial" panose="020B0604020202020204" pitchFamily="34" charset="0"/>
                  <a:buChar char="•"/>
                </a:pPr>
                <a:r>
                  <a:rPr lang="nl-NL" sz="1600" b="0" i="0" kern="1200">
                    <a:solidFill>
                      <a:schemeClr val="tx1"/>
                    </a:solidFill>
                    <a:latin typeface="+mn-lt"/>
                    <a:ea typeface="+mn-ea"/>
                    <a:cs typeface="+mn-cs"/>
                  </a:rPr>
                  <a:t># Bullets</a:t>
                </a:r>
              </a:p>
            </p:txBody>
          </p:sp>
          <p:sp>
            <p:nvSpPr>
              <p:cNvPr id="239" name="Ovaal 238">
                <a:extLst>
                  <a:ext uri="{FF2B5EF4-FFF2-40B4-BE49-F238E27FC236}">
                    <a16:creationId xmlns:a16="http://schemas.microsoft.com/office/drawing/2014/main" id="{C6A8183A-F7E0-425E-8D38-9E560A71E32D}"/>
                  </a:ext>
                </a:extLst>
              </p:cNvPr>
              <p:cNvSpPr/>
              <p:nvPr userDrawn="1"/>
            </p:nvSpPr>
            <p:spPr>
              <a:xfrm>
                <a:off x="-3569165" y="4790210"/>
                <a:ext cx="260914" cy="259683"/>
              </a:xfrm>
              <a:prstGeom prst="ellipse">
                <a:avLst/>
              </a:prstGeom>
              <a:solidFill>
                <a:srgbClr val="211F26"/>
              </a:solidFill>
              <a:ln w="25400" cap="flat" cmpd="sng" algn="ctr">
                <a:noFill/>
                <a:prstDash val="solid"/>
              </a:ln>
              <a:effectLst/>
            </p:spPr>
            <p:txBody>
              <a:bodyPr rtlCol="0" anchor="ctr"/>
              <a:lstStyle/>
              <a:p>
                <a:pPr marR="0" lvl="0" indent="0" algn="ctr" fontAlgn="auto">
                  <a:lnSpc>
                    <a:spcPct val="100000"/>
                  </a:lnSpc>
                  <a:spcBef>
                    <a:spcPts val="0"/>
                  </a:spcBef>
                  <a:spcAft>
                    <a:spcPts val="0"/>
                  </a:spcAft>
                  <a:buClrTx/>
                  <a:buSzTx/>
                  <a:buFontTx/>
                  <a:buNone/>
                  <a:tabLst/>
                </a:pPr>
                <a:r>
                  <a:rPr kumimoji="0" lang="nl-NL" sz="1200" b="1" i="0" u="none" strike="noStrike" kern="0" cap="none" spc="0" normalizeH="0" baseline="0" noProof="0">
                    <a:ln>
                      <a:noFill/>
                    </a:ln>
                    <a:solidFill>
                      <a:schemeClr val="bg1"/>
                    </a:solidFill>
                    <a:effectLst/>
                    <a:uLnTx/>
                    <a:uFillTx/>
                    <a:latin typeface="Calibri" panose="020F0502020204030204" pitchFamily="34" charset="0"/>
                    <a:cs typeface="Calibri" panose="020F0502020204030204" pitchFamily="34" charset="0"/>
                  </a:rPr>
                  <a:t>8</a:t>
                </a:r>
              </a:p>
            </p:txBody>
          </p:sp>
          <p:sp>
            <p:nvSpPr>
              <p:cNvPr id="240" name="Rechthoek 239">
                <a:extLst>
                  <a:ext uri="{FF2B5EF4-FFF2-40B4-BE49-F238E27FC236}">
                    <a16:creationId xmlns:a16="http://schemas.microsoft.com/office/drawing/2014/main" id="{B9DEC1A0-817B-4656-9BA6-1F87A8668AD0}"/>
                  </a:ext>
                </a:extLst>
              </p:cNvPr>
              <p:cNvSpPr/>
              <p:nvPr userDrawn="1"/>
            </p:nvSpPr>
            <p:spPr>
              <a:xfrm>
                <a:off x="-3203483" y="4790446"/>
                <a:ext cx="2830190" cy="255963"/>
              </a:xfrm>
              <a:prstGeom prst="rect">
                <a:avLst/>
              </a:prstGeom>
              <a:noFill/>
              <a:ln w="25400" cap="flat" cmpd="sng" algn="ctr">
                <a:noFill/>
                <a:prstDash val="solid"/>
              </a:ln>
              <a:effectLst/>
            </p:spPr>
            <p:txBody>
              <a:bodyPr lIns="0" tIns="0" rIns="0" bIns="0" rtlCol="0" anchor="ctr"/>
              <a:lstStyle/>
              <a:p>
                <a:pPr marL="0" lvl="7" indent="0" algn="l" defTabSz="914400" rtl="0" eaLnBrk="1" latinLnBrk="0" hangingPunct="1">
                  <a:lnSpc>
                    <a:spcPct val="90000"/>
                  </a:lnSpc>
                  <a:spcBef>
                    <a:spcPts val="300"/>
                  </a:spcBef>
                  <a:spcAft>
                    <a:spcPts val="600"/>
                  </a:spcAft>
                  <a:buFont typeface="Arial" panose="020B0604020202020204" pitchFamily="34" charset="0"/>
                  <a:buNone/>
                </a:pPr>
                <a:r>
                  <a:rPr lang="nl-NL" sz="1600" i="1" kern="1200">
                    <a:solidFill>
                      <a:schemeClr val="tx1"/>
                    </a:solidFill>
                    <a:latin typeface="+mn-lt"/>
                    <a:ea typeface="+mn-ea"/>
                    <a:cs typeface="+mn-cs"/>
                  </a:rPr>
                  <a:t>Cursief</a:t>
                </a:r>
              </a:p>
            </p:txBody>
          </p:sp>
          <p:sp>
            <p:nvSpPr>
              <p:cNvPr id="241" name="Ovaal 240">
                <a:extLst>
                  <a:ext uri="{FF2B5EF4-FFF2-40B4-BE49-F238E27FC236}">
                    <a16:creationId xmlns:a16="http://schemas.microsoft.com/office/drawing/2014/main" id="{39126272-6405-445B-A864-2D6C11674D3D}"/>
                  </a:ext>
                </a:extLst>
              </p:cNvPr>
              <p:cNvSpPr/>
              <p:nvPr userDrawn="1"/>
            </p:nvSpPr>
            <p:spPr>
              <a:xfrm>
                <a:off x="-3569165" y="5225563"/>
                <a:ext cx="260914" cy="259683"/>
              </a:xfrm>
              <a:prstGeom prst="ellipse">
                <a:avLst/>
              </a:prstGeom>
              <a:solidFill>
                <a:srgbClr val="211F26"/>
              </a:solidFill>
              <a:ln w="25400" cap="flat" cmpd="sng" algn="ctr">
                <a:noFill/>
                <a:prstDash val="solid"/>
              </a:ln>
              <a:effectLst/>
            </p:spPr>
            <p:txBody>
              <a:bodyPr rtlCol="0" anchor="ctr"/>
              <a:lstStyle/>
              <a:p>
                <a:pPr marR="0" lvl="0" indent="0" algn="ctr" fontAlgn="auto">
                  <a:lnSpc>
                    <a:spcPct val="100000"/>
                  </a:lnSpc>
                  <a:spcBef>
                    <a:spcPts val="0"/>
                  </a:spcBef>
                  <a:spcAft>
                    <a:spcPts val="0"/>
                  </a:spcAft>
                  <a:buClrTx/>
                  <a:buSzTx/>
                  <a:buFontTx/>
                  <a:buNone/>
                  <a:tabLst/>
                </a:pPr>
                <a:r>
                  <a:rPr kumimoji="0" lang="nl-NL" sz="1200" b="1" i="0" u="none" strike="noStrike" kern="0" cap="none" spc="0" normalizeH="0" baseline="0" noProof="0">
                    <a:ln>
                      <a:noFill/>
                    </a:ln>
                    <a:solidFill>
                      <a:schemeClr val="bg1"/>
                    </a:solidFill>
                    <a:effectLst/>
                    <a:uLnTx/>
                    <a:uFillTx/>
                    <a:latin typeface="Calibri" panose="020F0502020204030204" pitchFamily="34" charset="0"/>
                    <a:cs typeface="Calibri" panose="020F0502020204030204" pitchFamily="34" charset="0"/>
                  </a:rPr>
                  <a:t>9</a:t>
                </a:r>
              </a:p>
            </p:txBody>
          </p:sp>
          <p:sp>
            <p:nvSpPr>
              <p:cNvPr id="242" name="Rechthoek 241">
                <a:extLst>
                  <a:ext uri="{FF2B5EF4-FFF2-40B4-BE49-F238E27FC236}">
                    <a16:creationId xmlns:a16="http://schemas.microsoft.com/office/drawing/2014/main" id="{E424239B-27B8-493D-B318-2A5D4065EA9E}"/>
                  </a:ext>
                </a:extLst>
              </p:cNvPr>
              <p:cNvSpPr/>
              <p:nvPr userDrawn="1"/>
            </p:nvSpPr>
            <p:spPr>
              <a:xfrm>
                <a:off x="-3203483" y="5225562"/>
                <a:ext cx="2830190" cy="255963"/>
              </a:xfrm>
              <a:prstGeom prst="rect">
                <a:avLst/>
              </a:prstGeom>
              <a:noFill/>
              <a:ln w="25400" cap="flat" cmpd="sng" algn="ctr">
                <a:noFill/>
                <a:prstDash val="solid"/>
              </a:ln>
              <a:effectLst/>
            </p:spPr>
            <p:txBody>
              <a:bodyPr lIns="0" tIns="0" rIns="0" bIns="0" rtlCol="0" anchor="ctr"/>
              <a:lstStyle/>
              <a:p>
                <a:pPr marL="0" lvl="8" indent="0" algn="l" defTabSz="914400" rtl="0" eaLnBrk="1" latinLnBrk="0" hangingPunct="1">
                  <a:lnSpc>
                    <a:spcPct val="100000"/>
                  </a:lnSpc>
                  <a:spcBef>
                    <a:spcPts val="300"/>
                  </a:spcBef>
                  <a:spcAft>
                    <a:spcPts val="1200"/>
                  </a:spcAft>
                  <a:buFont typeface="Arial" panose="020B0604020202020204" pitchFamily="34" charset="0"/>
                  <a:buNone/>
                </a:pPr>
                <a:r>
                  <a:rPr lang="nl-NL" sz="2000" b="1" kern="1200">
                    <a:solidFill>
                      <a:schemeClr val="accent2"/>
                    </a:solidFill>
                    <a:latin typeface="+mj-lt"/>
                    <a:ea typeface="+mn-ea"/>
                    <a:cs typeface="+mn-cs"/>
                  </a:rPr>
                  <a:t>Alt. Subtitel</a:t>
                </a:r>
              </a:p>
            </p:txBody>
          </p:sp>
        </p:grpSp>
        <p:sp>
          <p:nvSpPr>
            <p:cNvPr id="224" name="Rechthoek 223">
              <a:extLst>
                <a:ext uri="{FF2B5EF4-FFF2-40B4-BE49-F238E27FC236}">
                  <a16:creationId xmlns:a16="http://schemas.microsoft.com/office/drawing/2014/main" id="{B10B759D-D788-4988-B29F-871407869C3B}"/>
                </a:ext>
              </a:extLst>
            </p:cNvPr>
            <p:cNvSpPr/>
            <p:nvPr userDrawn="1"/>
          </p:nvSpPr>
          <p:spPr>
            <a:xfrm>
              <a:off x="-3568057" y="6175639"/>
              <a:ext cx="3194764" cy="682362"/>
            </a:xfrm>
            <a:prstGeom prst="rect">
              <a:avLst/>
            </a:prstGeom>
            <a:noFill/>
            <a:ln w="25400" cap="flat" cmpd="sng" algn="ctr">
              <a:noFill/>
              <a:prstDash val="solid"/>
            </a:ln>
            <a:effectLst/>
          </p:spPr>
          <p:txBody>
            <a:bodyPr lIns="0" tIns="0" rIns="0" bIns="0" rtlCol="0" anchor="t"/>
            <a:lstStyle/>
            <a:p>
              <a:pPr marL="0" marR="0" lvl="0" indent="0" defTabSz="914400" eaLnBrk="1" fontAlgn="auto" latinLnBrk="0" hangingPunct="1">
                <a:lnSpc>
                  <a:spcPct val="90000"/>
                </a:lnSpc>
                <a:spcBef>
                  <a:spcPts val="600"/>
                </a:spcBef>
                <a:spcAft>
                  <a:spcPts val="600"/>
                </a:spcAft>
                <a:buClrTx/>
                <a:buSzTx/>
                <a:buFontTx/>
                <a:buNone/>
                <a:tabLst/>
                <a:defRPr/>
              </a:pPr>
              <a:r>
                <a:rPr kumimoji="0" lang="nl-NL" sz="1200" b="1" i="0" u="none" strike="noStrike" kern="0" cap="none" spc="0" normalizeH="0" baseline="0" noProof="0">
                  <a:ln>
                    <a:noFill/>
                  </a:ln>
                  <a:solidFill>
                    <a:srgbClr val="211F26"/>
                  </a:solidFill>
                  <a:effectLst/>
                  <a:uLnTx/>
                  <a:uFillTx/>
                  <a:latin typeface="Calibri" panose="020F0502020204030204" pitchFamily="34" charset="0"/>
                  <a:cs typeface="Calibri" panose="020F0502020204030204" pitchFamily="34" charset="0"/>
                </a:rPr>
                <a:t>MEER WETEN?</a:t>
              </a:r>
              <a:br>
                <a:rPr kumimoji="0" lang="nl-NL" sz="1200" b="0" i="0" u="none" strike="noStrike" kern="0" cap="none" spc="0" normalizeH="0" baseline="0" noProof="0">
                  <a:ln>
                    <a:noFill/>
                  </a:ln>
                  <a:solidFill>
                    <a:srgbClr val="211F26"/>
                  </a:solidFill>
                  <a:effectLst/>
                  <a:uLnTx/>
                  <a:uFillTx/>
                  <a:latin typeface="Calibri" panose="020F0502020204030204" pitchFamily="34" charset="0"/>
                  <a:cs typeface="Calibri" panose="020F0502020204030204" pitchFamily="34" charset="0"/>
                </a:rPr>
              </a:br>
              <a:r>
                <a:rPr kumimoji="0" lang="nl-NL" sz="1200" b="0" i="0" u="none" strike="noStrike" kern="0" cap="none" spc="0" normalizeH="0" baseline="0" noProof="0">
                  <a:ln>
                    <a:noFill/>
                  </a:ln>
                  <a:solidFill>
                    <a:srgbClr val="211F26"/>
                  </a:solidFill>
                  <a:effectLst/>
                  <a:uLnTx/>
                  <a:uFillTx/>
                  <a:latin typeface="Calibri" panose="020F0502020204030204" pitchFamily="34" charset="0"/>
                  <a:cs typeface="Calibri" panose="020F0502020204030204" pitchFamily="34" charset="0"/>
                </a:rPr>
                <a:t>Ga naar de instructie dia ‘</a:t>
              </a:r>
              <a:r>
                <a:rPr kumimoji="0" lang="nl-NL" sz="1200" b="1" i="0" u="none" strike="noStrike" kern="0" cap="none" spc="0" normalizeH="0" baseline="0" noProof="0">
                  <a:ln>
                    <a:noFill/>
                  </a:ln>
                  <a:solidFill>
                    <a:srgbClr val="211F26"/>
                  </a:solidFill>
                  <a:effectLst/>
                  <a:uLnTx/>
                  <a:uFillTx/>
                  <a:latin typeface="Calibri" panose="020F0502020204030204" pitchFamily="34" charset="0"/>
                  <a:cs typeface="Calibri" panose="020F0502020204030204" pitchFamily="34" charset="0"/>
                </a:rPr>
                <a:t>YouTube links</a:t>
              </a:r>
              <a:r>
                <a:rPr kumimoji="0" lang="nl-NL" sz="1200" b="0" i="0" u="none" strike="noStrike" kern="0" cap="none" spc="0" normalizeH="0" baseline="0" noProof="0">
                  <a:ln>
                    <a:noFill/>
                  </a:ln>
                  <a:solidFill>
                    <a:srgbClr val="211F26"/>
                  </a:solidFill>
                  <a:effectLst/>
                  <a:uLnTx/>
                  <a:uFillTx/>
                  <a:latin typeface="Calibri" panose="020F0502020204030204" pitchFamily="34" charset="0"/>
                  <a:cs typeface="Calibri" panose="020F0502020204030204" pitchFamily="34" charset="0"/>
                </a:rPr>
                <a:t>’, open deze in de ‘</a:t>
              </a:r>
              <a:r>
                <a:rPr kumimoji="0" lang="nl-NL" sz="1200" b="1" i="0" u="none" strike="noStrike" kern="0" cap="none" spc="0" normalizeH="0" baseline="0" noProof="0">
                  <a:ln>
                    <a:noFill/>
                  </a:ln>
                  <a:solidFill>
                    <a:srgbClr val="211F26"/>
                  </a:solidFill>
                  <a:effectLst/>
                  <a:uLnTx/>
                  <a:uFillTx/>
                  <a:latin typeface="Calibri" panose="020F0502020204030204" pitchFamily="34" charset="0"/>
                  <a:cs typeface="Calibri" panose="020F0502020204030204" pitchFamily="34" charset="0"/>
                </a:rPr>
                <a:t>Diavoorstelling</a:t>
              </a:r>
              <a:r>
                <a:rPr kumimoji="0" lang="nl-NL" sz="1200" b="0" i="0" u="none" strike="noStrike" kern="0" cap="none" spc="0" normalizeH="0" baseline="0" noProof="0">
                  <a:ln>
                    <a:noFill/>
                  </a:ln>
                  <a:solidFill>
                    <a:srgbClr val="211F26"/>
                  </a:solidFill>
                  <a:effectLst/>
                  <a:uLnTx/>
                  <a:uFillTx/>
                  <a:latin typeface="Calibri" panose="020F0502020204030204" pitchFamily="34" charset="0"/>
                  <a:cs typeface="Calibri" panose="020F0502020204030204" pitchFamily="34" charset="0"/>
                </a:rPr>
                <a:t>’ (shift F5) en klik op de gewenste video link.</a:t>
              </a:r>
            </a:p>
          </p:txBody>
        </p:sp>
      </p:grpSp>
    </p:spTree>
    <p:extLst>
      <p:ext uri="{BB962C8B-B14F-4D97-AF65-F5344CB8AC3E}">
        <p14:creationId xmlns:p14="http://schemas.microsoft.com/office/powerpoint/2010/main" val="3226427359"/>
      </p:ext>
    </p:extLst>
  </p:cSld>
  <p:clrMapOvr>
    <a:masterClrMapping/>
  </p:clrMapOvr>
  <p:transition spd="med">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ekst en Beeld (M)">
    <p:spTree>
      <p:nvGrpSpPr>
        <p:cNvPr id="1" name=""/>
        <p:cNvGrpSpPr/>
        <p:nvPr/>
      </p:nvGrpSpPr>
      <p:grpSpPr>
        <a:xfrm>
          <a:off x="0" y="0"/>
          <a:ext cx="0" cy="0"/>
          <a:chOff x="0" y="0"/>
          <a:chExt cx="0" cy="0"/>
        </a:xfrm>
      </p:grpSpPr>
      <p:sp>
        <p:nvSpPr>
          <p:cNvPr id="3" name="Tijdelijke aanduiding voor verticale tekst 2"/>
          <p:cNvSpPr>
            <a:spLocks noGrp="1"/>
          </p:cNvSpPr>
          <p:nvPr>
            <p:ph type="body" orient="vert" idx="1" hasCustomPrompt="1"/>
          </p:nvPr>
        </p:nvSpPr>
        <p:spPr>
          <a:xfrm>
            <a:off x="450000" y="1435101"/>
            <a:ext cx="5196000" cy="4526574"/>
          </a:xfrm>
        </p:spPr>
        <p:txBody>
          <a:bodyPr vert="horz" lIns="0" tIns="0" rIns="0" bIns="0"/>
          <a:lstStyle>
            <a:lvl1pPr>
              <a:defRPr/>
            </a:lvl1pPr>
            <a:lvl2pPr>
              <a:defRPr/>
            </a:lvl2pPr>
            <a:lvl3pPr>
              <a:defRPr/>
            </a:lvl3pPr>
            <a:lvl4pPr>
              <a:defRPr/>
            </a:lvl4pPr>
            <a:lvl5pPr>
              <a:defRPr/>
            </a:lvl5pPr>
            <a:lvl6pPr>
              <a:defRPr/>
            </a:lvl6pPr>
            <a:lvl7pPr>
              <a:defRPr/>
            </a:lvl7pPr>
            <a:lvl8pPr>
              <a:defRPr/>
            </a:lvl8pPr>
            <a:lvl9pPr>
              <a:defRPr/>
            </a:lvl9pPr>
          </a:lstStyle>
          <a:p>
            <a:pPr lvl="0"/>
            <a:r>
              <a:rPr lang="nl-NL"/>
              <a:t>Klik hier om een bullet te plaatsen.</a:t>
            </a:r>
          </a:p>
          <a:p>
            <a:pPr lvl="1"/>
            <a:r>
              <a:rPr lang="nl-NL"/>
              <a:t>Sub-bullets</a:t>
            </a:r>
          </a:p>
          <a:p>
            <a:pPr lvl="2"/>
            <a:r>
              <a:rPr lang="nl-NL"/>
              <a:t>Leestekst</a:t>
            </a:r>
          </a:p>
          <a:p>
            <a:pPr lvl="3"/>
            <a:r>
              <a:rPr lang="nl-NL"/>
              <a:t>Subtitel</a:t>
            </a:r>
          </a:p>
          <a:p>
            <a:pPr lvl="4"/>
            <a:r>
              <a:rPr lang="nl-NL"/>
              <a:t>Numerieke bullets</a:t>
            </a:r>
          </a:p>
          <a:p>
            <a:pPr lvl="5"/>
            <a:r>
              <a:rPr lang="nl-NL"/>
              <a:t># Abc</a:t>
            </a:r>
          </a:p>
          <a:p>
            <a:pPr lvl="6"/>
            <a:r>
              <a:rPr lang="nl-NL"/>
              <a:t># Bullets</a:t>
            </a:r>
          </a:p>
          <a:p>
            <a:pPr lvl="7"/>
            <a:r>
              <a:rPr lang="nl-NL"/>
              <a:t>Cursief</a:t>
            </a:r>
          </a:p>
          <a:p>
            <a:pPr lvl="8"/>
            <a:r>
              <a:rPr lang="nl-NL"/>
              <a:t>Alt. Subtitel</a:t>
            </a:r>
          </a:p>
        </p:txBody>
      </p:sp>
      <p:sp>
        <p:nvSpPr>
          <p:cNvPr id="4" name="Tijdelijke aanduiding voor datum 3"/>
          <p:cNvSpPr>
            <a:spLocks noGrp="1"/>
          </p:cNvSpPr>
          <p:nvPr>
            <p:ph type="dt" sz="half" idx="10"/>
          </p:nvPr>
        </p:nvSpPr>
        <p:spPr/>
        <p:txBody>
          <a:bodyPr/>
          <a:lstStyle/>
          <a:p>
            <a:fld id="{B90F0012-10BA-4768-86C3-4496B3F64123}" type="datetime1">
              <a:rPr lang="nl-NL" smtClean="0"/>
              <a:t>24-10-2024</a:t>
            </a:fld>
            <a:endParaRPr lang="nl-NL"/>
          </a:p>
        </p:txBody>
      </p:sp>
      <p:sp>
        <p:nvSpPr>
          <p:cNvPr id="6" name="Tijdelijke aanduiding voor dianummer 5"/>
          <p:cNvSpPr>
            <a:spLocks noGrp="1"/>
          </p:cNvSpPr>
          <p:nvPr>
            <p:ph type="sldNum" sz="quarter" idx="12"/>
          </p:nvPr>
        </p:nvSpPr>
        <p:spPr/>
        <p:txBody>
          <a:bodyPr/>
          <a:lstStyle/>
          <a:p>
            <a:fld id="{B502C9A5-716F-45E6-800B-D4D02CE26F90}" type="slidenum">
              <a:rPr lang="nl-NL" smtClean="0"/>
              <a:t>‹nr.›</a:t>
            </a:fld>
            <a:endParaRPr lang="nl-NL"/>
          </a:p>
        </p:txBody>
      </p:sp>
      <p:sp>
        <p:nvSpPr>
          <p:cNvPr id="86" name="Tekstvak 85">
            <a:extLst>
              <a:ext uri="{FF2B5EF4-FFF2-40B4-BE49-F238E27FC236}">
                <a16:creationId xmlns:a16="http://schemas.microsoft.com/office/drawing/2014/main" id="{A26025D7-AC15-4C39-ACA3-2B4325ED0A0D}"/>
              </a:ext>
            </a:extLst>
          </p:cNvPr>
          <p:cNvSpPr txBox="1"/>
          <p:nvPr userDrawn="1"/>
        </p:nvSpPr>
        <p:spPr>
          <a:xfrm>
            <a:off x="0" y="-542757"/>
            <a:ext cx="2239011" cy="369332"/>
          </a:xfrm>
          <a:prstGeom prst="rect">
            <a:avLst/>
          </a:prstGeom>
          <a:solidFill>
            <a:schemeClr val="bg1"/>
          </a:solidFill>
        </p:spPr>
        <p:txBody>
          <a:bodyPr wrap="none" rtlCol="0">
            <a:spAutoFit/>
          </a:bodyPr>
          <a:lstStyle/>
          <a:p>
            <a:pPr algn="l"/>
            <a:r>
              <a:rPr lang="nl-NL" sz="1800" b="1" cap="all" spc="50" baseline="0">
                <a:solidFill>
                  <a:schemeClr val="accent2"/>
                </a:solidFill>
                <a:latin typeface="+mj-lt"/>
                <a:cs typeface="Calibri" panose="020F0502020204030204" pitchFamily="34" charset="0"/>
              </a:rPr>
              <a:t>Tekst en Beeld (M)</a:t>
            </a:r>
          </a:p>
        </p:txBody>
      </p:sp>
      <p:sp>
        <p:nvSpPr>
          <p:cNvPr id="10" name="Titel 9">
            <a:extLst>
              <a:ext uri="{FF2B5EF4-FFF2-40B4-BE49-F238E27FC236}">
                <a16:creationId xmlns:a16="http://schemas.microsoft.com/office/drawing/2014/main" id="{02622EB8-79F4-47E3-AE3C-B009964D2E35}"/>
              </a:ext>
            </a:extLst>
          </p:cNvPr>
          <p:cNvSpPr>
            <a:spLocks noGrp="1"/>
          </p:cNvSpPr>
          <p:nvPr>
            <p:ph type="title" hasCustomPrompt="1"/>
          </p:nvPr>
        </p:nvSpPr>
        <p:spPr>
          <a:xfrm>
            <a:off x="449934" y="708252"/>
            <a:ext cx="5196000" cy="546653"/>
          </a:xfrm>
        </p:spPr>
        <p:txBody>
          <a:bodyPr/>
          <a:lstStyle/>
          <a:p>
            <a:r>
              <a:rPr lang="nl-NL"/>
              <a:t>Plaats hier je titel</a:t>
            </a:r>
          </a:p>
        </p:txBody>
      </p:sp>
      <p:sp>
        <p:nvSpPr>
          <p:cNvPr id="87" name="Tijdelijke aanduiding voor afbeelding 8">
            <a:extLst>
              <a:ext uri="{FF2B5EF4-FFF2-40B4-BE49-F238E27FC236}">
                <a16:creationId xmlns:a16="http://schemas.microsoft.com/office/drawing/2014/main" id="{96DCAC5A-D0A0-4BAB-A5B9-110136EFBC75}"/>
              </a:ext>
            </a:extLst>
          </p:cNvPr>
          <p:cNvSpPr>
            <a:spLocks noGrp="1"/>
          </p:cNvSpPr>
          <p:nvPr>
            <p:ph type="pic" sz="quarter" idx="14" hasCustomPrompt="1"/>
          </p:nvPr>
        </p:nvSpPr>
        <p:spPr>
          <a:xfrm>
            <a:off x="6096000" y="1433"/>
            <a:ext cx="6096000" cy="6137430"/>
          </a:xfrm>
          <a:prstGeom prst="rect">
            <a:avLst/>
          </a:prstGeom>
          <a:solidFill>
            <a:schemeClr val="bg1">
              <a:lumMod val="95000"/>
            </a:schemeClr>
          </a:solidFill>
        </p:spPr>
        <p:txBody>
          <a:bodyPr bIns="1620000" anchor="ctr"/>
          <a:lstStyle>
            <a:lvl1pPr marL="0" indent="0" algn="ctr">
              <a:lnSpc>
                <a:spcPct val="90000"/>
              </a:lnSpc>
              <a:spcBef>
                <a:spcPts val="0"/>
              </a:spcBef>
              <a:spcAft>
                <a:spcPts val="0"/>
              </a:spcAft>
              <a:buNone/>
              <a:defRPr sz="1500" i="1">
                <a:solidFill>
                  <a:schemeClr val="tx1">
                    <a:lumMod val="50000"/>
                    <a:lumOff val="50000"/>
                  </a:schemeClr>
                </a:solidFill>
              </a:defRPr>
            </a:lvl1pPr>
          </a:lstStyle>
          <a:p>
            <a:r>
              <a:rPr lang="nl-NL"/>
              <a:t>Klik op het onderstaand icoon </a:t>
            </a:r>
            <a:br>
              <a:rPr lang="nl-NL"/>
            </a:br>
            <a:r>
              <a:rPr lang="nl-NL"/>
              <a:t>om een foto in te voegen.</a:t>
            </a:r>
            <a:br>
              <a:rPr lang="nl-NL"/>
            </a:br>
            <a:br>
              <a:rPr lang="nl-NL"/>
            </a:br>
            <a:r>
              <a:rPr lang="nl-NL"/>
              <a:t>Meer hulp nodig? </a:t>
            </a:r>
            <a:br>
              <a:rPr lang="nl-NL"/>
            </a:br>
            <a:r>
              <a:rPr lang="nl-NL"/>
              <a:t>Aan de zijkanten van de dia's zijn instructies </a:t>
            </a:r>
            <a:br>
              <a:rPr lang="nl-NL"/>
            </a:br>
            <a:r>
              <a:rPr lang="nl-NL"/>
              <a:t>geplaatst voor verdere informatie.</a:t>
            </a:r>
          </a:p>
        </p:txBody>
      </p:sp>
      <p:grpSp>
        <p:nvGrpSpPr>
          <p:cNvPr id="88" name="Instructie">
            <a:extLst>
              <a:ext uri="{FF2B5EF4-FFF2-40B4-BE49-F238E27FC236}">
                <a16:creationId xmlns:a16="http://schemas.microsoft.com/office/drawing/2014/main" id="{E1226640-A7B4-4BD8-A036-5B859013DCBD}"/>
              </a:ext>
            </a:extLst>
          </p:cNvPr>
          <p:cNvGrpSpPr/>
          <p:nvPr userDrawn="1"/>
        </p:nvGrpSpPr>
        <p:grpSpPr>
          <a:xfrm>
            <a:off x="12441539" y="-99300"/>
            <a:ext cx="3391307" cy="7056601"/>
            <a:chOff x="12441539" y="-99300"/>
            <a:chExt cx="3391307" cy="7056601"/>
          </a:xfrm>
        </p:grpSpPr>
        <p:sp>
          <p:nvSpPr>
            <p:cNvPr id="89" name="Rechthoek 88">
              <a:extLst>
                <a:ext uri="{FF2B5EF4-FFF2-40B4-BE49-F238E27FC236}">
                  <a16:creationId xmlns:a16="http://schemas.microsoft.com/office/drawing/2014/main" id="{195A0965-5087-4818-BE5F-960E68309A0C}"/>
                </a:ext>
              </a:extLst>
            </p:cNvPr>
            <p:cNvSpPr/>
            <p:nvPr userDrawn="1"/>
          </p:nvSpPr>
          <p:spPr>
            <a:xfrm>
              <a:off x="12441539" y="-99300"/>
              <a:ext cx="3391307" cy="7056601"/>
            </a:xfrm>
            <a:prstGeom prst="rect">
              <a:avLst/>
            </a:prstGeom>
            <a:solidFill>
              <a:schemeClr val="bg1">
                <a:lumMod val="95000"/>
              </a:schemeClr>
            </a:solidFill>
            <a:ln w="317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108000" rIns="108000" bIns="108000" numCol="1" spcCol="0" rtlCol="0" fromWordArt="0" anchor="ctr" anchorCtr="0" forceAA="0" compatLnSpc="1">
              <a:prstTxWarp prst="textNoShape">
                <a:avLst/>
              </a:prstTxWarp>
              <a:noAutofit/>
            </a:bodyPr>
            <a:lstStyle/>
            <a:p>
              <a:pPr algn="l">
                <a:lnSpc>
                  <a:spcPct val="90000"/>
                </a:lnSpc>
                <a:spcBef>
                  <a:spcPts val="600"/>
                </a:spcBef>
                <a:spcAft>
                  <a:spcPts val="600"/>
                </a:spcAft>
              </a:pPr>
              <a:endParaRPr lang="nl-NL" sz="1400" b="0" cap="all" baseline="0">
                <a:solidFill>
                  <a:schemeClr val="bg1"/>
                </a:solidFill>
                <a:latin typeface="Calibri" panose="020F0502020204030204" pitchFamily="34" charset="0"/>
                <a:cs typeface="Calibri" panose="020F0502020204030204" pitchFamily="34" charset="0"/>
              </a:endParaRPr>
            </a:p>
          </p:txBody>
        </p:sp>
        <p:sp>
          <p:nvSpPr>
            <p:cNvPr id="90" name="Ovaal 89">
              <a:extLst>
                <a:ext uri="{FF2B5EF4-FFF2-40B4-BE49-F238E27FC236}">
                  <a16:creationId xmlns:a16="http://schemas.microsoft.com/office/drawing/2014/main" id="{DEDA1CE8-1069-41D1-AE34-E85F14BEE54A}"/>
                </a:ext>
              </a:extLst>
            </p:cNvPr>
            <p:cNvSpPr/>
            <p:nvPr userDrawn="1"/>
          </p:nvSpPr>
          <p:spPr>
            <a:xfrm>
              <a:off x="15501708" y="5972924"/>
              <a:ext cx="230835" cy="230835"/>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180000" rIns="180000" bIns="180000" numCol="1" spcCol="0" rtlCol="0" fromWordArt="0" anchor="ctr" anchorCtr="0" forceAA="0" compatLnSpc="1">
              <a:prstTxWarp prst="textNoShape">
                <a:avLst/>
              </a:prstTxWarp>
              <a:noAutofit/>
            </a:bodyPr>
            <a:lstStyle/>
            <a:p>
              <a:pPr algn="ctr">
                <a:lnSpc>
                  <a:spcPct val="90000"/>
                </a:lnSpc>
                <a:spcBef>
                  <a:spcPts val="600"/>
                </a:spcBef>
                <a:spcAft>
                  <a:spcPts val="600"/>
                </a:spcAft>
              </a:pPr>
              <a:endParaRPr lang="nl-NL" sz="1800" b="0" cap="all" baseline="0" err="1">
                <a:solidFill>
                  <a:srgbClr val="211F26"/>
                </a:solidFill>
                <a:latin typeface="Calibri" panose="020F0502020204030204" pitchFamily="34" charset="0"/>
                <a:cs typeface="Calibri" panose="020F0502020204030204" pitchFamily="34" charset="0"/>
              </a:endParaRPr>
            </a:p>
          </p:txBody>
        </p:sp>
        <p:sp>
          <p:nvSpPr>
            <p:cNvPr id="91" name="Graphic 163" descr="Informatie">
              <a:extLst>
                <a:ext uri="{FF2B5EF4-FFF2-40B4-BE49-F238E27FC236}">
                  <a16:creationId xmlns:a16="http://schemas.microsoft.com/office/drawing/2014/main" id="{748834BE-DD5C-46AE-A632-1EFA3A0145A4}"/>
                </a:ext>
              </a:extLst>
            </p:cNvPr>
            <p:cNvSpPr/>
            <p:nvPr userDrawn="1"/>
          </p:nvSpPr>
          <p:spPr>
            <a:xfrm>
              <a:off x="15483348" y="5954564"/>
              <a:ext cx="267555" cy="267555"/>
            </a:xfrm>
            <a:custGeom>
              <a:avLst/>
              <a:gdLst>
                <a:gd name="connsiteX0" fmla="*/ 145860 w 291719"/>
                <a:gd name="connsiteY0" fmla="*/ 0 h 291719"/>
                <a:gd name="connsiteX1" fmla="*/ 0 w 291719"/>
                <a:gd name="connsiteY1" fmla="*/ 145860 h 291719"/>
                <a:gd name="connsiteX2" fmla="*/ 145860 w 291719"/>
                <a:gd name="connsiteY2" fmla="*/ 291720 h 291719"/>
                <a:gd name="connsiteX3" fmla="*/ 291720 w 291719"/>
                <a:gd name="connsiteY3" fmla="*/ 145860 h 291719"/>
                <a:gd name="connsiteX4" fmla="*/ 145860 w 291719"/>
                <a:gd name="connsiteY4" fmla="*/ 0 h 291719"/>
                <a:gd name="connsiteX5" fmla="*/ 138183 w 291719"/>
                <a:gd name="connsiteY5" fmla="*/ 38384 h 291719"/>
                <a:gd name="connsiteX6" fmla="*/ 157375 w 291719"/>
                <a:gd name="connsiteY6" fmla="*/ 57576 h 291719"/>
                <a:gd name="connsiteX7" fmla="*/ 138183 w 291719"/>
                <a:gd name="connsiteY7" fmla="*/ 76768 h 291719"/>
                <a:gd name="connsiteX8" fmla="*/ 118991 w 291719"/>
                <a:gd name="connsiteY8" fmla="*/ 57576 h 291719"/>
                <a:gd name="connsiteX9" fmla="*/ 138183 w 291719"/>
                <a:gd name="connsiteY9" fmla="*/ 38384 h 291719"/>
                <a:gd name="connsiteX10" fmla="*/ 184244 w 291719"/>
                <a:gd name="connsiteY10" fmla="*/ 253336 h 291719"/>
                <a:gd name="connsiteX11" fmla="*/ 107476 w 291719"/>
                <a:gd name="connsiteY11" fmla="*/ 253336 h 291719"/>
                <a:gd name="connsiteX12" fmla="*/ 107476 w 291719"/>
                <a:gd name="connsiteY12" fmla="*/ 230305 h 291719"/>
                <a:gd name="connsiteX13" fmla="*/ 134345 w 291719"/>
                <a:gd name="connsiteY13" fmla="*/ 230305 h 291719"/>
                <a:gd name="connsiteX14" fmla="*/ 134345 w 291719"/>
                <a:gd name="connsiteY14" fmla="*/ 115153 h 291719"/>
                <a:gd name="connsiteX15" fmla="*/ 111314 w 291719"/>
                <a:gd name="connsiteY15" fmla="*/ 115153 h 291719"/>
                <a:gd name="connsiteX16" fmla="*/ 111314 w 291719"/>
                <a:gd name="connsiteY16" fmla="*/ 92122 h 291719"/>
                <a:gd name="connsiteX17" fmla="*/ 157375 w 291719"/>
                <a:gd name="connsiteY17" fmla="*/ 92122 h 291719"/>
                <a:gd name="connsiteX18" fmla="*/ 157375 w 291719"/>
                <a:gd name="connsiteY18" fmla="*/ 115153 h 291719"/>
                <a:gd name="connsiteX19" fmla="*/ 157375 w 291719"/>
                <a:gd name="connsiteY19" fmla="*/ 230305 h 291719"/>
                <a:gd name="connsiteX20" fmla="*/ 184244 w 291719"/>
                <a:gd name="connsiteY20" fmla="*/ 230305 h 291719"/>
                <a:gd name="connsiteX21" fmla="*/ 184244 w 291719"/>
                <a:gd name="connsiteY21" fmla="*/ 253336 h 2917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91719" h="291719">
                  <a:moveTo>
                    <a:pt x="145860" y="0"/>
                  </a:moveTo>
                  <a:cubicBezTo>
                    <a:pt x="65253" y="0"/>
                    <a:pt x="0" y="65253"/>
                    <a:pt x="0" y="145860"/>
                  </a:cubicBezTo>
                  <a:cubicBezTo>
                    <a:pt x="0" y="226467"/>
                    <a:pt x="65253" y="291720"/>
                    <a:pt x="145860" y="291720"/>
                  </a:cubicBezTo>
                  <a:cubicBezTo>
                    <a:pt x="226467" y="291720"/>
                    <a:pt x="291720" y="226467"/>
                    <a:pt x="291720" y="145860"/>
                  </a:cubicBezTo>
                  <a:cubicBezTo>
                    <a:pt x="291720" y="65253"/>
                    <a:pt x="226467" y="0"/>
                    <a:pt x="145860" y="0"/>
                  </a:cubicBezTo>
                  <a:close/>
                  <a:moveTo>
                    <a:pt x="138183" y="38384"/>
                  </a:moveTo>
                  <a:cubicBezTo>
                    <a:pt x="148931" y="38384"/>
                    <a:pt x="157375" y="46829"/>
                    <a:pt x="157375" y="57576"/>
                  </a:cubicBezTo>
                  <a:cubicBezTo>
                    <a:pt x="157375" y="68324"/>
                    <a:pt x="148931" y="76768"/>
                    <a:pt x="138183" y="76768"/>
                  </a:cubicBezTo>
                  <a:cubicBezTo>
                    <a:pt x="127435" y="76768"/>
                    <a:pt x="118991" y="68324"/>
                    <a:pt x="118991" y="57576"/>
                  </a:cubicBezTo>
                  <a:cubicBezTo>
                    <a:pt x="118991" y="46829"/>
                    <a:pt x="127435" y="38384"/>
                    <a:pt x="138183" y="38384"/>
                  </a:cubicBezTo>
                  <a:close/>
                  <a:moveTo>
                    <a:pt x="184244" y="253336"/>
                  </a:moveTo>
                  <a:lnTo>
                    <a:pt x="107476" y="253336"/>
                  </a:lnTo>
                  <a:lnTo>
                    <a:pt x="107476" y="230305"/>
                  </a:lnTo>
                  <a:lnTo>
                    <a:pt x="134345" y="230305"/>
                  </a:lnTo>
                  <a:lnTo>
                    <a:pt x="134345" y="115153"/>
                  </a:lnTo>
                  <a:lnTo>
                    <a:pt x="111314" y="115153"/>
                  </a:lnTo>
                  <a:lnTo>
                    <a:pt x="111314" y="92122"/>
                  </a:lnTo>
                  <a:lnTo>
                    <a:pt x="157375" y="92122"/>
                  </a:lnTo>
                  <a:lnTo>
                    <a:pt x="157375" y="115153"/>
                  </a:lnTo>
                  <a:lnTo>
                    <a:pt x="157375" y="230305"/>
                  </a:lnTo>
                  <a:lnTo>
                    <a:pt x="184244" y="230305"/>
                  </a:lnTo>
                  <a:lnTo>
                    <a:pt x="184244" y="253336"/>
                  </a:lnTo>
                  <a:close/>
                </a:path>
              </a:pathLst>
            </a:custGeom>
            <a:solidFill>
              <a:schemeClr val="tx1"/>
            </a:solidFill>
            <a:ln w="3770" cap="flat">
              <a:noFill/>
              <a:prstDash val="solid"/>
              <a:miter/>
            </a:ln>
          </p:spPr>
          <p:txBody>
            <a:bodyPr rtlCol="0" anchor="ctr"/>
            <a:lstStyle/>
            <a:p>
              <a:endParaRPr lang="nl-NL" sz="2000" b="0">
                <a:solidFill>
                  <a:srgbClr val="211F26"/>
                </a:solidFill>
                <a:latin typeface="Calibri" panose="020F0502020204030204" pitchFamily="34" charset="0"/>
                <a:cs typeface="Calibri" panose="020F0502020204030204" pitchFamily="34" charset="0"/>
              </a:endParaRPr>
            </a:p>
          </p:txBody>
        </p:sp>
        <p:sp>
          <p:nvSpPr>
            <p:cNvPr id="92" name="Rechthoek 91">
              <a:extLst>
                <a:ext uri="{FF2B5EF4-FFF2-40B4-BE49-F238E27FC236}">
                  <a16:creationId xmlns:a16="http://schemas.microsoft.com/office/drawing/2014/main" id="{1062D7FF-6104-455F-B3CD-CB43122A5DC8}"/>
                </a:ext>
              </a:extLst>
            </p:cNvPr>
            <p:cNvSpPr/>
            <p:nvPr userDrawn="1"/>
          </p:nvSpPr>
          <p:spPr>
            <a:xfrm>
              <a:off x="12556139" y="6175639"/>
              <a:ext cx="3194764" cy="682362"/>
            </a:xfrm>
            <a:prstGeom prst="rect">
              <a:avLst/>
            </a:prstGeom>
            <a:noFill/>
            <a:ln w="25400" cap="flat" cmpd="sng" algn="ctr">
              <a:noFill/>
              <a:prstDash val="solid"/>
            </a:ln>
            <a:effectLst/>
          </p:spPr>
          <p:txBody>
            <a:bodyPr lIns="0" tIns="0" rIns="0" bIns="0" rtlCol="0" anchor="t"/>
            <a:lstStyle/>
            <a:p>
              <a:pPr marL="0" marR="0" lvl="0" indent="0" algn="l" defTabSz="914400" rtl="0" eaLnBrk="1" fontAlgn="auto" latinLnBrk="0" hangingPunct="1">
                <a:lnSpc>
                  <a:spcPct val="90000"/>
                </a:lnSpc>
                <a:spcBef>
                  <a:spcPts val="600"/>
                </a:spcBef>
                <a:spcAft>
                  <a:spcPts val="600"/>
                </a:spcAft>
                <a:buClrTx/>
                <a:buSzTx/>
                <a:buFontTx/>
                <a:buNone/>
                <a:tabLst/>
                <a:defRPr/>
              </a:pPr>
              <a:r>
                <a:rPr kumimoji="0" lang="nl-NL" sz="1200" b="1" i="0" u="none" strike="noStrike" kern="0" cap="none" spc="0" normalizeH="0" baseline="0" noProof="0">
                  <a:ln>
                    <a:noFill/>
                  </a:ln>
                  <a:solidFill>
                    <a:srgbClr val="211F26"/>
                  </a:solidFill>
                  <a:effectLst/>
                  <a:uLnTx/>
                  <a:uFillTx/>
                  <a:latin typeface="Calibri" panose="020F0502020204030204" pitchFamily="34" charset="0"/>
                  <a:ea typeface="+mn-ea"/>
                  <a:cs typeface="Calibri" panose="020F0502020204030204" pitchFamily="34" charset="0"/>
                </a:rPr>
                <a:t>MEER WETEN?</a:t>
              </a:r>
              <a:br>
                <a:rPr kumimoji="0" lang="nl-NL" sz="1200" b="0" i="0" u="none" strike="noStrike" kern="0" cap="none" spc="0" normalizeH="0" baseline="0" noProof="0">
                  <a:ln>
                    <a:noFill/>
                  </a:ln>
                  <a:solidFill>
                    <a:srgbClr val="211F26"/>
                  </a:solidFill>
                  <a:effectLst/>
                  <a:uLnTx/>
                  <a:uFillTx/>
                  <a:latin typeface="Calibri" panose="020F0502020204030204" pitchFamily="34" charset="0"/>
                  <a:ea typeface="+mn-ea"/>
                  <a:cs typeface="Calibri" panose="020F0502020204030204" pitchFamily="34" charset="0"/>
                </a:rPr>
              </a:br>
              <a:r>
                <a:rPr kumimoji="0" lang="nl-NL" sz="1200" b="0" i="0" u="none" strike="noStrike" kern="0" cap="none" spc="0" normalizeH="0" baseline="0" noProof="0">
                  <a:ln>
                    <a:noFill/>
                  </a:ln>
                  <a:solidFill>
                    <a:srgbClr val="211F26"/>
                  </a:solidFill>
                  <a:effectLst/>
                  <a:uLnTx/>
                  <a:uFillTx/>
                  <a:latin typeface="Calibri" panose="020F0502020204030204" pitchFamily="34" charset="0"/>
                  <a:ea typeface="+mn-ea"/>
                  <a:cs typeface="Calibri" panose="020F0502020204030204" pitchFamily="34" charset="0"/>
                </a:rPr>
                <a:t>Ga naar de instructie dia ‘</a:t>
              </a:r>
              <a:r>
                <a:rPr kumimoji="0" lang="nl-NL" sz="1200" b="1" i="0" u="none" strike="noStrike" kern="0" cap="none" spc="0" normalizeH="0" baseline="0" noProof="0">
                  <a:ln>
                    <a:noFill/>
                  </a:ln>
                  <a:solidFill>
                    <a:srgbClr val="211F26"/>
                  </a:solidFill>
                  <a:effectLst/>
                  <a:uLnTx/>
                  <a:uFillTx/>
                  <a:latin typeface="Calibri" panose="020F0502020204030204" pitchFamily="34" charset="0"/>
                  <a:ea typeface="+mn-ea"/>
                  <a:cs typeface="Calibri" panose="020F0502020204030204" pitchFamily="34" charset="0"/>
                </a:rPr>
                <a:t>YouTube links</a:t>
              </a:r>
              <a:r>
                <a:rPr kumimoji="0" lang="nl-NL" sz="1200" b="0" i="0" u="none" strike="noStrike" kern="0" cap="none" spc="0" normalizeH="0" baseline="0" noProof="0">
                  <a:ln>
                    <a:noFill/>
                  </a:ln>
                  <a:solidFill>
                    <a:srgbClr val="211F26"/>
                  </a:solidFill>
                  <a:effectLst/>
                  <a:uLnTx/>
                  <a:uFillTx/>
                  <a:latin typeface="Calibri" panose="020F0502020204030204" pitchFamily="34" charset="0"/>
                  <a:ea typeface="+mn-ea"/>
                  <a:cs typeface="Calibri" panose="020F0502020204030204" pitchFamily="34" charset="0"/>
                </a:rPr>
                <a:t>’, open deze in de ‘</a:t>
              </a:r>
              <a:r>
                <a:rPr kumimoji="0" lang="nl-NL" sz="1200" b="1" i="0" u="none" strike="noStrike" kern="0" cap="none" spc="0" normalizeH="0" baseline="0" noProof="0">
                  <a:ln>
                    <a:noFill/>
                  </a:ln>
                  <a:solidFill>
                    <a:srgbClr val="211F26"/>
                  </a:solidFill>
                  <a:effectLst/>
                  <a:uLnTx/>
                  <a:uFillTx/>
                  <a:latin typeface="Calibri" panose="020F0502020204030204" pitchFamily="34" charset="0"/>
                  <a:ea typeface="+mn-ea"/>
                  <a:cs typeface="Calibri" panose="020F0502020204030204" pitchFamily="34" charset="0"/>
                </a:rPr>
                <a:t>Diavoorstelling</a:t>
              </a:r>
              <a:r>
                <a:rPr kumimoji="0" lang="nl-NL" sz="1200" b="0" i="0" u="none" strike="noStrike" kern="0" cap="none" spc="0" normalizeH="0" baseline="0" noProof="0">
                  <a:ln>
                    <a:noFill/>
                  </a:ln>
                  <a:solidFill>
                    <a:srgbClr val="211F26"/>
                  </a:solidFill>
                  <a:effectLst/>
                  <a:uLnTx/>
                  <a:uFillTx/>
                  <a:latin typeface="Calibri" panose="020F0502020204030204" pitchFamily="34" charset="0"/>
                  <a:ea typeface="+mn-ea"/>
                  <a:cs typeface="Calibri" panose="020F0502020204030204" pitchFamily="34" charset="0"/>
                </a:rPr>
                <a:t>’ (shift F5) en klik op de gewenste video link.</a:t>
              </a:r>
            </a:p>
          </p:txBody>
        </p:sp>
        <p:grpSp>
          <p:nvGrpSpPr>
            <p:cNvPr id="93" name="INSTRUCTIE">
              <a:extLst>
                <a:ext uri="{FF2B5EF4-FFF2-40B4-BE49-F238E27FC236}">
                  <a16:creationId xmlns:a16="http://schemas.microsoft.com/office/drawing/2014/main" id="{BE7B7534-DDFD-4C0D-8EAA-66B05D87EBAB}"/>
                </a:ext>
              </a:extLst>
            </p:cNvPr>
            <p:cNvGrpSpPr/>
            <p:nvPr userDrawn="1"/>
          </p:nvGrpSpPr>
          <p:grpSpPr>
            <a:xfrm>
              <a:off x="12556437" y="0"/>
              <a:ext cx="3194765" cy="3863595"/>
              <a:chOff x="12556437" y="0"/>
              <a:chExt cx="3194765" cy="3863595"/>
            </a:xfrm>
          </p:grpSpPr>
          <p:sp>
            <p:nvSpPr>
              <p:cNvPr id="94" name="Rechthoek 93">
                <a:extLst>
                  <a:ext uri="{FF2B5EF4-FFF2-40B4-BE49-F238E27FC236}">
                    <a16:creationId xmlns:a16="http://schemas.microsoft.com/office/drawing/2014/main" id="{6AC63DFA-290C-4FEA-9EAB-258354C02E42}"/>
                  </a:ext>
                </a:extLst>
              </p:cNvPr>
              <p:cNvSpPr/>
              <p:nvPr userDrawn="1"/>
            </p:nvSpPr>
            <p:spPr>
              <a:xfrm>
                <a:off x="12556438" y="0"/>
                <a:ext cx="3194764" cy="252000"/>
              </a:xfrm>
              <a:prstGeom prst="rect">
                <a:avLst/>
              </a:prstGeom>
              <a:solidFill>
                <a:srgbClr val="211F2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108000" rIns="108000" bIns="108000" numCol="1" spcCol="0" rtlCol="0" fromWordArt="0" anchor="ctr" anchorCtr="0" forceAA="0" compatLnSpc="1">
                <a:prstTxWarp prst="textNoShape">
                  <a:avLst/>
                </a:prstTxWarp>
                <a:noAutofit/>
              </a:bodyPr>
              <a:lstStyle/>
              <a:p>
                <a:pPr algn="l">
                  <a:lnSpc>
                    <a:spcPct val="90000"/>
                  </a:lnSpc>
                  <a:spcBef>
                    <a:spcPts val="600"/>
                  </a:spcBef>
                  <a:spcAft>
                    <a:spcPts val="600"/>
                  </a:spcAft>
                </a:pPr>
                <a:r>
                  <a:rPr lang="nl-NL" sz="1400" b="1" cap="all" baseline="0">
                    <a:solidFill>
                      <a:schemeClr val="bg1"/>
                    </a:solidFill>
                    <a:latin typeface="Calibri" panose="020F0502020204030204" pitchFamily="34" charset="0"/>
                    <a:cs typeface="Calibri" panose="020F0502020204030204" pitchFamily="34" charset="0"/>
                  </a:rPr>
                  <a:t>Afbeelding invoegen/veranderen</a:t>
                </a:r>
              </a:p>
            </p:txBody>
          </p:sp>
          <p:sp>
            <p:nvSpPr>
              <p:cNvPr id="95" name="Ovaal 94">
                <a:extLst>
                  <a:ext uri="{FF2B5EF4-FFF2-40B4-BE49-F238E27FC236}">
                    <a16:creationId xmlns:a16="http://schemas.microsoft.com/office/drawing/2014/main" id="{06811EAB-4593-47F6-AB69-BDC015BDFF83}"/>
                  </a:ext>
                </a:extLst>
              </p:cNvPr>
              <p:cNvSpPr/>
              <p:nvPr userDrawn="1"/>
            </p:nvSpPr>
            <p:spPr>
              <a:xfrm>
                <a:off x="12556437" y="394204"/>
                <a:ext cx="260914" cy="259683"/>
              </a:xfrm>
              <a:prstGeom prst="ellipse">
                <a:avLst/>
              </a:prstGeom>
              <a:solidFill>
                <a:srgbClr val="211F26"/>
              </a:solidFill>
              <a:ln w="25400" cap="flat" cmpd="sng" algn="ctr">
                <a:noFill/>
                <a:prstDash val="solid"/>
              </a:ln>
              <a:effectLst/>
            </p:spPr>
            <p:txBody>
              <a:bodyPr rtlCol="0" anchor="ctr"/>
              <a:lstStyle/>
              <a:p>
                <a:pPr marR="0" lvl="0" indent="0" algn="ctr" fontAlgn="auto">
                  <a:lnSpc>
                    <a:spcPct val="100000"/>
                  </a:lnSpc>
                  <a:spcBef>
                    <a:spcPts val="0"/>
                  </a:spcBef>
                  <a:spcAft>
                    <a:spcPts val="0"/>
                  </a:spcAft>
                  <a:buClrTx/>
                  <a:buSzTx/>
                  <a:buFontTx/>
                  <a:buNone/>
                  <a:tabLst/>
                </a:pPr>
                <a:r>
                  <a:rPr kumimoji="0" lang="nl-NL" sz="1200" b="1" i="0" u="none" strike="noStrike" kern="0" cap="none" spc="0" normalizeH="0" baseline="0" noProof="0">
                    <a:ln>
                      <a:noFill/>
                    </a:ln>
                    <a:solidFill>
                      <a:schemeClr val="bg1"/>
                    </a:solidFill>
                    <a:effectLst/>
                    <a:uLnTx/>
                    <a:uFillTx/>
                    <a:latin typeface="Calibri" panose="020F0502020204030204" pitchFamily="34" charset="0"/>
                    <a:cs typeface="Calibri" panose="020F0502020204030204" pitchFamily="34" charset="0"/>
                  </a:rPr>
                  <a:t>1</a:t>
                </a:r>
              </a:p>
            </p:txBody>
          </p:sp>
          <p:sp>
            <p:nvSpPr>
              <p:cNvPr id="96" name="Rechthoek 95">
                <a:extLst>
                  <a:ext uri="{FF2B5EF4-FFF2-40B4-BE49-F238E27FC236}">
                    <a16:creationId xmlns:a16="http://schemas.microsoft.com/office/drawing/2014/main" id="{4991F5BF-947F-471A-AF46-AD9BB0A43104}"/>
                  </a:ext>
                </a:extLst>
              </p:cNvPr>
              <p:cNvSpPr/>
              <p:nvPr userDrawn="1"/>
            </p:nvSpPr>
            <p:spPr>
              <a:xfrm>
                <a:off x="12922118" y="393161"/>
                <a:ext cx="2829084" cy="578569"/>
              </a:xfrm>
              <a:prstGeom prst="rect">
                <a:avLst/>
              </a:prstGeom>
              <a:noFill/>
              <a:ln w="25400" cap="flat" cmpd="sng" algn="ctr">
                <a:noFill/>
                <a:prstDash val="solid"/>
              </a:ln>
              <a:effectLst/>
            </p:spPr>
            <p:txBody>
              <a:bodyPr lIns="0" tIns="0" rIns="0" bIns="0" rtlCol="0" anchor="t"/>
              <a:lstStyle/>
              <a:p>
                <a:pPr marL="0" marR="0" lvl="0" indent="0" defTabSz="914400" eaLnBrk="1" fontAlgn="auto" latinLnBrk="0" hangingPunct="1">
                  <a:lnSpc>
                    <a:spcPct val="90000"/>
                  </a:lnSpc>
                  <a:spcBef>
                    <a:spcPts val="600"/>
                  </a:spcBef>
                  <a:spcAft>
                    <a:spcPts val="600"/>
                  </a:spcAft>
                  <a:buClr>
                    <a:schemeClr val="accent1"/>
                  </a:buClr>
                  <a:buSzTx/>
                  <a:buFont typeface="Arial" panose="020B0604020202020204" pitchFamily="34" charset="0"/>
                  <a:buNone/>
                  <a:tabLst/>
                  <a:defRPr/>
                </a:pPr>
                <a:r>
                  <a:rPr kumimoji="0" lang="nl-NL" sz="1100" b="0" i="0" u="none" strike="noStrike" kern="0" cap="none" spc="0" normalizeH="0" baseline="0" noProof="0">
                    <a:ln>
                      <a:noFill/>
                    </a:ln>
                    <a:solidFill>
                      <a:srgbClr val="211F26"/>
                    </a:solidFill>
                    <a:effectLst/>
                    <a:uLnTx/>
                    <a:uFillTx/>
                    <a:latin typeface="Calibri" panose="020F0502020204030204" pitchFamily="34" charset="0"/>
                    <a:cs typeface="Calibri" panose="020F0502020204030204" pitchFamily="34" charset="0"/>
                  </a:rPr>
                  <a:t>Wanneer nodig, verwijder de bestaande afbeelding d.m.v. de </a:t>
                </a:r>
                <a:r>
                  <a:rPr kumimoji="0" lang="nl-NL" sz="1100" b="1" i="0" u="none" strike="noStrike" kern="0" cap="none" spc="0" normalizeH="0" baseline="0" noProof="0">
                    <a:ln>
                      <a:noFill/>
                    </a:ln>
                    <a:solidFill>
                      <a:srgbClr val="211F26"/>
                    </a:solidFill>
                    <a:effectLst/>
                    <a:uLnTx/>
                    <a:uFillTx/>
                    <a:latin typeface="Calibri" panose="020F0502020204030204" pitchFamily="34" charset="0"/>
                    <a:cs typeface="Calibri" panose="020F0502020204030204" pitchFamily="34" charset="0"/>
                  </a:rPr>
                  <a:t>‘Delete’-knop</a:t>
                </a:r>
                <a:r>
                  <a:rPr kumimoji="0" lang="nl-NL" sz="1100" b="0" i="0" u="none" strike="noStrike" kern="0" cap="none" spc="0" normalizeH="0" baseline="0" noProof="0">
                    <a:ln>
                      <a:noFill/>
                    </a:ln>
                    <a:solidFill>
                      <a:srgbClr val="211F26"/>
                    </a:solidFill>
                    <a:effectLst/>
                    <a:uLnTx/>
                    <a:uFillTx/>
                    <a:latin typeface="Calibri" panose="020F0502020204030204" pitchFamily="34" charset="0"/>
                    <a:cs typeface="Calibri" panose="020F0502020204030204" pitchFamily="34" charset="0"/>
                  </a:rPr>
                  <a:t>. Klik op het pictogram om een nieuwe afbeelding in te voegen. </a:t>
                </a:r>
                <a:r>
                  <a:rPr kumimoji="0" lang="nl-NL" sz="1100" b="0" i="1" u="none" strike="noStrike" kern="0" cap="none" spc="0" normalizeH="0" baseline="0" noProof="0">
                    <a:ln>
                      <a:noFill/>
                    </a:ln>
                    <a:solidFill>
                      <a:srgbClr val="211F26"/>
                    </a:solidFill>
                    <a:effectLst/>
                    <a:uLnTx/>
                    <a:uFillTx/>
                    <a:latin typeface="Calibri" panose="020F0502020204030204" pitchFamily="34" charset="0"/>
                    <a:cs typeface="Calibri" panose="020F0502020204030204" pitchFamily="34" charset="0"/>
                  </a:rPr>
                  <a:t>(zie onderstaand voorbeeld).</a:t>
                </a:r>
                <a:endParaRPr kumimoji="0" lang="nl-NL" sz="1100" b="0" i="0" u="none" strike="noStrike" kern="0" cap="none" spc="0" normalizeH="0" baseline="0" noProof="0">
                  <a:ln>
                    <a:noFill/>
                  </a:ln>
                  <a:solidFill>
                    <a:srgbClr val="211F26"/>
                  </a:solidFill>
                  <a:effectLst/>
                  <a:uLnTx/>
                  <a:uFillTx/>
                  <a:latin typeface="Calibri" panose="020F0502020204030204" pitchFamily="34" charset="0"/>
                  <a:cs typeface="Calibri" panose="020F0502020204030204" pitchFamily="34" charset="0"/>
                </a:endParaRPr>
              </a:p>
            </p:txBody>
          </p:sp>
          <p:sp>
            <p:nvSpPr>
              <p:cNvPr id="97" name="Ovaal 96">
                <a:extLst>
                  <a:ext uri="{FF2B5EF4-FFF2-40B4-BE49-F238E27FC236}">
                    <a16:creationId xmlns:a16="http://schemas.microsoft.com/office/drawing/2014/main" id="{15B8FD08-385B-49B3-827E-CCB8550ACD8D}"/>
                  </a:ext>
                </a:extLst>
              </p:cNvPr>
              <p:cNvSpPr/>
              <p:nvPr userDrawn="1"/>
            </p:nvSpPr>
            <p:spPr>
              <a:xfrm>
                <a:off x="12556437" y="1573600"/>
                <a:ext cx="260914" cy="259683"/>
              </a:xfrm>
              <a:prstGeom prst="ellipse">
                <a:avLst/>
              </a:prstGeom>
              <a:solidFill>
                <a:srgbClr val="211F26"/>
              </a:solidFill>
              <a:ln w="25400" cap="flat" cmpd="sng" algn="ctr">
                <a:noFill/>
                <a:prstDash val="solid"/>
              </a:ln>
              <a:effectLst/>
            </p:spPr>
            <p:txBody>
              <a:bodyPr rtlCol="0" anchor="ctr"/>
              <a:lstStyle/>
              <a:p>
                <a:pPr marR="0" lvl="0" indent="0" algn="ctr" fontAlgn="auto">
                  <a:lnSpc>
                    <a:spcPct val="100000"/>
                  </a:lnSpc>
                  <a:spcBef>
                    <a:spcPts val="0"/>
                  </a:spcBef>
                  <a:spcAft>
                    <a:spcPts val="0"/>
                  </a:spcAft>
                  <a:buClrTx/>
                  <a:buSzTx/>
                  <a:buFontTx/>
                  <a:buNone/>
                  <a:tabLst/>
                </a:pPr>
                <a:r>
                  <a:rPr kumimoji="0" lang="nl-NL" sz="1200" b="1" i="0" u="none" strike="noStrike" kern="0" cap="none" spc="0" normalizeH="0" baseline="0" noProof="0">
                    <a:ln>
                      <a:noFill/>
                    </a:ln>
                    <a:solidFill>
                      <a:schemeClr val="bg1"/>
                    </a:solidFill>
                    <a:effectLst/>
                    <a:uLnTx/>
                    <a:uFillTx/>
                    <a:latin typeface="Calibri" panose="020F0502020204030204" pitchFamily="34" charset="0"/>
                    <a:cs typeface="Calibri" panose="020F0502020204030204" pitchFamily="34" charset="0"/>
                  </a:rPr>
                  <a:t>2</a:t>
                </a:r>
              </a:p>
            </p:txBody>
          </p:sp>
          <p:sp>
            <p:nvSpPr>
              <p:cNvPr id="120" name="Rechthoek 119">
                <a:extLst>
                  <a:ext uri="{FF2B5EF4-FFF2-40B4-BE49-F238E27FC236}">
                    <a16:creationId xmlns:a16="http://schemas.microsoft.com/office/drawing/2014/main" id="{211AAC12-4EFE-460F-914D-C70294648A88}"/>
                  </a:ext>
                </a:extLst>
              </p:cNvPr>
              <p:cNvSpPr/>
              <p:nvPr userDrawn="1"/>
            </p:nvSpPr>
            <p:spPr>
              <a:xfrm>
                <a:off x="12922118" y="1573600"/>
                <a:ext cx="2829084" cy="288730"/>
              </a:xfrm>
              <a:prstGeom prst="rect">
                <a:avLst/>
              </a:prstGeom>
              <a:noFill/>
              <a:ln w="25400" cap="flat" cmpd="sng" algn="ctr">
                <a:noFill/>
                <a:prstDash val="solid"/>
              </a:ln>
              <a:effectLst/>
            </p:spPr>
            <p:txBody>
              <a:bodyPr lIns="0" tIns="0" rIns="0" bIns="0" rtlCol="0" anchor="t"/>
              <a:lstStyle/>
              <a:p>
                <a:pPr marL="0" marR="0" lvl="0" indent="0" defTabSz="914400" eaLnBrk="1" fontAlgn="auto" latinLnBrk="0" hangingPunct="1">
                  <a:lnSpc>
                    <a:spcPct val="90000"/>
                  </a:lnSpc>
                  <a:spcBef>
                    <a:spcPts val="600"/>
                  </a:spcBef>
                  <a:spcAft>
                    <a:spcPts val="600"/>
                  </a:spcAft>
                  <a:buClr>
                    <a:schemeClr val="accent1"/>
                  </a:buClr>
                  <a:buSzTx/>
                  <a:buFont typeface="Arial" panose="020B0604020202020204" pitchFamily="34" charset="0"/>
                  <a:buNone/>
                  <a:tabLst/>
                  <a:defRPr/>
                </a:pPr>
                <a:r>
                  <a:rPr kumimoji="0" lang="nl-NL" sz="1100" b="0" i="0" u="none" strike="noStrike" kern="0" cap="none" spc="0" normalizeH="0" baseline="0" noProof="0">
                    <a:ln>
                      <a:noFill/>
                    </a:ln>
                    <a:solidFill>
                      <a:srgbClr val="211F26"/>
                    </a:solidFill>
                    <a:effectLst/>
                    <a:uLnTx/>
                    <a:uFillTx/>
                    <a:latin typeface="Calibri" panose="020F0502020204030204" pitchFamily="34" charset="0"/>
                    <a:cs typeface="Calibri" panose="020F0502020204030204" pitchFamily="34" charset="0"/>
                  </a:rPr>
                  <a:t>Selecteer de gewenste afbeelding</a:t>
                </a:r>
                <a:br>
                  <a:rPr kumimoji="0" lang="nl-NL" sz="1100" b="0" i="0" u="none" strike="noStrike" kern="0" cap="none" spc="0" normalizeH="0" baseline="0" noProof="0">
                    <a:ln>
                      <a:noFill/>
                    </a:ln>
                    <a:solidFill>
                      <a:srgbClr val="211F26"/>
                    </a:solidFill>
                    <a:effectLst/>
                    <a:uLnTx/>
                    <a:uFillTx/>
                    <a:latin typeface="Calibri" panose="020F0502020204030204" pitchFamily="34" charset="0"/>
                    <a:cs typeface="Calibri" panose="020F0502020204030204" pitchFamily="34" charset="0"/>
                  </a:rPr>
                </a:br>
                <a:r>
                  <a:rPr kumimoji="0" lang="nl-NL" sz="1100" b="0" i="0" u="none" strike="noStrike" kern="0" cap="none" spc="0" normalizeH="0" baseline="0" noProof="0">
                    <a:ln>
                      <a:noFill/>
                    </a:ln>
                    <a:solidFill>
                      <a:srgbClr val="211F26"/>
                    </a:solidFill>
                    <a:effectLst/>
                    <a:uLnTx/>
                    <a:uFillTx/>
                    <a:latin typeface="Calibri" panose="020F0502020204030204" pitchFamily="34" charset="0"/>
                    <a:cs typeface="Calibri" panose="020F0502020204030204" pitchFamily="34" charset="0"/>
                  </a:rPr>
                  <a:t>en klik op </a:t>
                </a:r>
                <a:r>
                  <a:rPr kumimoji="0" lang="nl-NL" sz="1100" b="1" i="0" u="none" strike="noStrike" kern="0" cap="none" spc="0" normalizeH="0" baseline="0" noProof="0">
                    <a:ln>
                      <a:noFill/>
                    </a:ln>
                    <a:solidFill>
                      <a:srgbClr val="211F26"/>
                    </a:solidFill>
                    <a:effectLst/>
                    <a:uLnTx/>
                    <a:uFillTx/>
                    <a:latin typeface="Calibri" panose="020F0502020204030204" pitchFamily="34" charset="0"/>
                    <a:cs typeface="Calibri" panose="020F0502020204030204" pitchFamily="34" charset="0"/>
                  </a:rPr>
                  <a:t>‘Invoegen’</a:t>
                </a:r>
                <a:r>
                  <a:rPr kumimoji="0" lang="nl-NL" sz="1100" b="0" i="0" u="none" strike="noStrike" kern="0" cap="none" spc="0" normalizeH="0" baseline="0" noProof="0">
                    <a:ln>
                      <a:noFill/>
                    </a:ln>
                    <a:solidFill>
                      <a:srgbClr val="211F26"/>
                    </a:solidFill>
                    <a:effectLst/>
                    <a:uLnTx/>
                    <a:uFillTx/>
                    <a:latin typeface="Calibri" panose="020F0502020204030204" pitchFamily="34" charset="0"/>
                    <a:cs typeface="Calibri" panose="020F0502020204030204" pitchFamily="34" charset="0"/>
                  </a:rPr>
                  <a:t>.</a:t>
                </a:r>
                <a:endParaRPr kumimoji="0" lang="nl-NL" sz="1100" b="1" i="0" u="none" strike="noStrike" kern="0" cap="none" spc="0" normalizeH="0" baseline="0" noProof="0">
                  <a:ln>
                    <a:noFill/>
                  </a:ln>
                  <a:solidFill>
                    <a:srgbClr val="211F26"/>
                  </a:solidFill>
                  <a:effectLst/>
                  <a:uLnTx/>
                  <a:uFillTx/>
                  <a:latin typeface="Calibri" panose="020F0502020204030204" pitchFamily="34" charset="0"/>
                  <a:cs typeface="Calibri" panose="020F0502020204030204" pitchFamily="34" charset="0"/>
                </a:endParaRPr>
              </a:p>
            </p:txBody>
          </p:sp>
          <p:grpSp>
            <p:nvGrpSpPr>
              <p:cNvPr id="129" name="Groep 128">
                <a:extLst>
                  <a:ext uri="{FF2B5EF4-FFF2-40B4-BE49-F238E27FC236}">
                    <a16:creationId xmlns:a16="http://schemas.microsoft.com/office/drawing/2014/main" id="{52375DDF-E69C-42AB-836A-F9595AFD27AC}"/>
                  </a:ext>
                </a:extLst>
              </p:cNvPr>
              <p:cNvGrpSpPr/>
              <p:nvPr userDrawn="1"/>
            </p:nvGrpSpPr>
            <p:grpSpPr>
              <a:xfrm>
                <a:off x="12922118" y="2014408"/>
                <a:ext cx="825500" cy="209550"/>
                <a:chOff x="13504624" y="2482850"/>
                <a:chExt cx="825500" cy="209550"/>
              </a:xfrm>
            </p:grpSpPr>
            <p:sp>
              <p:nvSpPr>
                <p:cNvPr id="204" name="Rechthoek 203">
                  <a:extLst>
                    <a:ext uri="{FF2B5EF4-FFF2-40B4-BE49-F238E27FC236}">
                      <a16:creationId xmlns:a16="http://schemas.microsoft.com/office/drawing/2014/main" id="{AA8039B2-4E12-4CD0-960F-1D114E23D1EE}"/>
                    </a:ext>
                  </a:extLst>
                </p:cNvPr>
                <p:cNvSpPr/>
                <p:nvPr userDrawn="1"/>
              </p:nvSpPr>
              <p:spPr>
                <a:xfrm>
                  <a:off x="13504624" y="2482850"/>
                  <a:ext cx="825500" cy="209550"/>
                </a:xfrm>
                <a:prstGeom prst="rect">
                  <a:avLst/>
                </a:prstGeom>
                <a:solidFill>
                  <a:srgbClr val="E5F1FB"/>
                </a:solidFill>
                <a:ln w="12700">
                  <a:solidFill>
                    <a:srgbClr val="0B7ED9"/>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108000" tIns="0" rIns="0" bIns="0" numCol="1" spcCol="0" rtlCol="0" fromWordArt="0" anchor="ctr" anchorCtr="0" forceAA="0" compatLnSpc="1">
                  <a:prstTxWarp prst="textNoShape">
                    <a:avLst/>
                  </a:prstTxWarp>
                  <a:noAutofit/>
                </a:bodyPr>
                <a:lstStyle/>
                <a:p>
                  <a:pPr algn="l">
                    <a:lnSpc>
                      <a:spcPct val="90000"/>
                    </a:lnSpc>
                    <a:spcBef>
                      <a:spcPts val="600"/>
                    </a:spcBef>
                    <a:spcAft>
                      <a:spcPts val="600"/>
                    </a:spcAft>
                  </a:pPr>
                  <a:r>
                    <a:rPr lang="nl-NL" sz="800" b="0" noProof="0">
                      <a:solidFill>
                        <a:srgbClr val="211F26"/>
                      </a:solidFill>
                      <a:latin typeface="Calibri" panose="020F0502020204030204" pitchFamily="34" charset="0"/>
                      <a:cs typeface="Calibri" panose="020F0502020204030204" pitchFamily="34" charset="0"/>
                    </a:rPr>
                    <a:t>Invoegen</a:t>
                  </a:r>
                </a:p>
              </p:txBody>
            </p:sp>
            <p:cxnSp>
              <p:nvCxnSpPr>
                <p:cNvPr id="205" name="Rechte verbindingslijn 204">
                  <a:extLst>
                    <a:ext uri="{FF2B5EF4-FFF2-40B4-BE49-F238E27FC236}">
                      <a16:creationId xmlns:a16="http://schemas.microsoft.com/office/drawing/2014/main" id="{7022786E-94A9-48EA-944F-38A5B05FB2B2}"/>
                    </a:ext>
                  </a:extLst>
                </p:cNvPr>
                <p:cNvCxnSpPr/>
                <p:nvPr userDrawn="1"/>
              </p:nvCxnSpPr>
              <p:spPr>
                <a:xfrm>
                  <a:off x="14155269" y="2515250"/>
                  <a:ext cx="0" cy="142717"/>
                </a:xfrm>
                <a:prstGeom prst="line">
                  <a:avLst/>
                </a:prstGeom>
                <a:noFill/>
                <a:ln w="3175" cap="flat" cmpd="sng" algn="ctr">
                  <a:solidFill>
                    <a:srgbClr val="44546A"/>
                  </a:solidFill>
                  <a:prstDash val="solid"/>
                </a:ln>
                <a:effectLst/>
              </p:spPr>
            </p:cxnSp>
            <p:sp>
              <p:nvSpPr>
                <p:cNvPr id="206" name="Gelijkbenige driehoek 205">
                  <a:extLst>
                    <a:ext uri="{FF2B5EF4-FFF2-40B4-BE49-F238E27FC236}">
                      <a16:creationId xmlns:a16="http://schemas.microsoft.com/office/drawing/2014/main" id="{9580D098-1AB9-48F1-BF37-C4BEA00F1F52}"/>
                    </a:ext>
                  </a:extLst>
                </p:cNvPr>
                <p:cNvSpPr/>
                <p:nvPr userDrawn="1"/>
              </p:nvSpPr>
              <p:spPr>
                <a:xfrm rot="10800000">
                  <a:off x="14196089" y="2566904"/>
                  <a:ext cx="86866" cy="51147"/>
                </a:xfrm>
                <a:prstGeom prst="triangle">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rgbClr val="211F26"/>
                    </a:solidFill>
                    <a:latin typeface="Calibri" panose="020F0502020204030204" pitchFamily="34" charset="0"/>
                    <a:cs typeface="Calibri" panose="020F0502020204030204" pitchFamily="34" charset="0"/>
                  </a:endParaRPr>
                </a:p>
              </p:txBody>
            </p:sp>
          </p:grpSp>
          <p:grpSp>
            <p:nvGrpSpPr>
              <p:cNvPr id="173" name="Groep 172">
                <a:extLst>
                  <a:ext uri="{FF2B5EF4-FFF2-40B4-BE49-F238E27FC236}">
                    <a16:creationId xmlns:a16="http://schemas.microsoft.com/office/drawing/2014/main" id="{E3A9B010-75D0-4DEC-9998-3B330AA3873B}"/>
                  </a:ext>
                </a:extLst>
              </p:cNvPr>
              <p:cNvGrpSpPr/>
              <p:nvPr userDrawn="1"/>
            </p:nvGrpSpPr>
            <p:grpSpPr>
              <a:xfrm>
                <a:off x="12922118" y="1108029"/>
                <a:ext cx="294789" cy="318834"/>
                <a:chOff x="14466489" y="1001522"/>
                <a:chExt cx="290627" cy="314333"/>
              </a:xfrm>
            </p:grpSpPr>
            <p:sp>
              <p:nvSpPr>
                <p:cNvPr id="198" name="Rechthoek 197">
                  <a:extLst>
                    <a:ext uri="{FF2B5EF4-FFF2-40B4-BE49-F238E27FC236}">
                      <a16:creationId xmlns:a16="http://schemas.microsoft.com/office/drawing/2014/main" id="{A0EFDB4B-CAC7-497F-BD2B-F4781A159AE9}"/>
                    </a:ext>
                  </a:extLst>
                </p:cNvPr>
                <p:cNvSpPr/>
                <p:nvPr userDrawn="1"/>
              </p:nvSpPr>
              <p:spPr>
                <a:xfrm>
                  <a:off x="14466489" y="1001522"/>
                  <a:ext cx="257935" cy="254168"/>
                </a:xfrm>
                <a:prstGeom prst="rect">
                  <a:avLst/>
                </a:prstGeom>
                <a:solidFill>
                  <a:schemeClr val="bg1"/>
                </a:solidFill>
                <a:ln w="12700">
                  <a:solidFill>
                    <a:srgbClr val="C0C0C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0" rIns="0" bIns="0" numCol="1" spcCol="0" rtlCol="0" fromWordArt="0" anchor="ctr" anchorCtr="0" forceAA="0" compatLnSpc="1">
                  <a:prstTxWarp prst="textNoShape">
                    <a:avLst/>
                  </a:prstTxWarp>
                  <a:noAutofit/>
                </a:bodyPr>
                <a:lstStyle/>
                <a:p>
                  <a:pPr lvl="0">
                    <a:lnSpc>
                      <a:spcPct val="90000"/>
                    </a:lnSpc>
                    <a:spcBef>
                      <a:spcPts val="600"/>
                    </a:spcBef>
                    <a:spcAft>
                      <a:spcPts val="600"/>
                    </a:spcAft>
                  </a:pPr>
                  <a:endParaRPr lang="nl-NL" sz="800" b="0" noProof="0">
                    <a:solidFill>
                      <a:srgbClr val="211F26"/>
                    </a:solidFill>
                    <a:latin typeface="Calibri" panose="020F0502020204030204" pitchFamily="34" charset="0"/>
                    <a:cs typeface="Calibri" panose="020F0502020204030204" pitchFamily="34" charset="0"/>
                  </a:endParaRPr>
                </a:p>
              </p:txBody>
            </p:sp>
            <p:sp>
              <p:nvSpPr>
                <p:cNvPr id="199" name="Ovaal 198">
                  <a:extLst>
                    <a:ext uri="{FF2B5EF4-FFF2-40B4-BE49-F238E27FC236}">
                      <a16:creationId xmlns:a16="http://schemas.microsoft.com/office/drawing/2014/main" id="{1585DD74-BA8C-4AFE-B351-C5F4CCA4809A}"/>
                    </a:ext>
                  </a:extLst>
                </p:cNvPr>
                <p:cNvSpPr/>
                <p:nvPr userDrawn="1"/>
              </p:nvSpPr>
              <p:spPr>
                <a:xfrm>
                  <a:off x="14623626" y="1033630"/>
                  <a:ext cx="71169" cy="71169"/>
                </a:xfrm>
                <a:prstGeom prst="ellipse">
                  <a:avLst/>
                </a:prstGeom>
                <a:solidFill>
                  <a:srgbClr val="F1D8A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rgbClr val="211F26"/>
                    </a:solidFill>
                    <a:latin typeface="Calibri" panose="020F0502020204030204" pitchFamily="34" charset="0"/>
                    <a:cs typeface="Calibri" panose="020F0502020204030204" pitchFamily="34" charset="0"/>
                  </a:endParaRPr>
                </a:p>
              </p:txBody>
            </p:sp>
            <p:sp>
              <p:nvSpPr>
                <p:cNvPr id="200" name="Vrije vorm: vorm 199">
                  <a:extLst>
                    <a:ext uri="{FF2B5EF4-FFF2-40B4-BE49-F238E27FC236}">
                      <a16:creationId xmlns:a16="http://schemas.microsoft.com/office/drawing/2014/main" id="{F26E2DEC-72B4-4A87-BA60-5B3FC39328BA}"/>
                    </a:ext>
                  </a:extLst>
                </p:cNvPr>
                <p:cNvSpPr/>
                <p:nvPr userDrawn="1"/>
              </p:nvSpPr>
              <p:spPr>
                <a:xfrm rot="2700000">
                  <a:off x="14498877" y="1157846"/>
                  <a:ext cx="168558" cy="147459"/>
                </a:xfrm>
                <a:custGeom>
                  <a:avLst/>
                  <a:gdLst>
                    <a:gd name="connsiteX0" fmla="*/ 12837 w 168558"/>
                    <a:gd name="connsiteY0" fmla="*/ 12836 h 147459"/>
                    <a:gd name="connsiteX1" fmla="*/ 43826 w 168558"/>
                    <a:gd name="connsiteY1" fmla="*/ 0 h 147459"/>
                    <a:gd name="connsiteX2" fmla="*/ 168558 w 168558"/>
                    <a:gd name="connsiteY2" fmla="*/ 0 h 147459"/>
                    <a:gd name="connsiteX3" fmla="*/ 21099 w 168558"/>
                    <a:gd name="connsiteY3" fmla="*/ 147459 h 147459"/>
                    <a:gd name="connsiteX4" fmla="*/ 0 w 168558"/>
                    <a:gd name="connsiteY4" fmla="*/ 126361 h 147459"/>
                    <a:gd name="connsiteX5" fmla="*/ 0 w 168558"/>
                    <a:gd name="connsiteY5" fmla="*/ 43826 h 147459"/>
                    <a:gd name="connsiteX6" fmla="*/ 12837 w 168558"/>
                    <a:gd name="connsiteY6" fmla="*/ 12836 h 1474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68558" h="147459">
                      <a:moveTo>
                        <a:pt x="12837" y="12836"/>
                      </a:moveTo>
                      <a:cubicBezTo>
                        <a:pt x="20768" y="4905"/>
                        <a:pt x="31724" y="0"/>
                        <a:pt x="43826" y="0"/>
                      </a:cubicBezTo>
                      <a:lnTo>
                        <a:pt x="168558" y="0"/>
                      </a:lnTo>
                      <a:lnTo>
                        <a:pt x="21099" y="147459"/>
                      </a:lnTo>
                      <a:lnTo>
                        <a:pt x="0" y="126361"/>
                      </a:lnTo>
                      <a:lnTo>
                        <a:pt x="0" y="43826"/>
                      </a:lnTo>
                      <a:cubicBezTo>
                        <a:pt x="1" y="31723"/>
                        <a:pt x="4906" y="20767"/>
                        <a:pt x="12837" y="12836"/>
                      </a:cubicBezTo>
                      <a:close/>
                    </a:path>
                  </a:pathLst>
                </a:custGeom>
                <a:solidFill>
                  <a:srgbClr val="C9D8E9"/>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rgbClr val="211F26"/>
                    </a:solidFill>
                    <a:latin typeface="Calibri" panose="020F0502020204030204" pitchFamily="34" charset="0"/>
                    <a:cs typeface="Calibri" panose="020F0502020204030204" pitchFamily="34" charset="0"/>
                  </a:endParaRPr>
                </a:p>
              </p:txBody>
            </p:sp>
            <p:sp>
              <p:nvSpPr>
                <p:cNvPr id="201" name="Rechthoek: afgeronde hoeken 200">
                  <a:extLst>
                    <a:ext uri="{FF2B5EF4-FFF2-40B4-BE49-F238E27FC236}">
                      <a16:creationId xmlns:a16="http://schemas.microsoft.com/office/drawing/2014/main" id="{0625927F-ADF6-4818-861B-83271CF50DA4}"/>
                    </a:ext>
                  </a:extLst>
                </p:cNvPr>
                <p:cNvSpPr/>
                <p:nvPr userDrawn="1"/>
              </p:nvSpPr>
              <p:spPr>
                <a:xfrm>
                  <a:off x="14601150" y="1145314"/>
                  <a:ext cx="155966" cy="116816"/>
                </a:xfrm>
                <a:prstGeom prst="roundRect">
                  <a:avLst/>
                </a:prstGeom>
                <a:solidFill>
                  <a:schemeClr val="bg1"/>
                </a:solidFill>
                <a:ln w="19050">
                  <a:solidFill>
                    <a:srgbClr val="8AADD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0" rIns="0" bIns="0" numCol="1" spcCol="0" rtlCol="0" fromWordArt="0" anchor="ctr" anchorCtr="0" forceAA="0" compatLnSpc="1">
                  <a:prstTxWarp prst="textNoShape">
                    <a:avLst/>
                  </a:prstTxWarp>
                  <a:noAutofit/>
                </a:bodyPr>
                <a:lstStyle/>
                <a:p>
                  <a:pPr lvl="0">
                    <a:lnSpc>
                      <a:spcPct val="90000"/>
                    </a:lnSpc>
                    <a:spcBef>
                      <a:spcPts val="600"/>
                    </a:spcBef>
                    <a:spcAft>
                      <a:spcPts val="600"/>
                    </a:spcAft>
                  </a:pPr>
                  <a:endParaRPr lang="nl-NL" sz="800" b="0" noProof="0">
                    <a:solidFill>
                      <a:srgbClr val="211F26"/>
                    </a:solidFill>
                    <a:latin typeface="Calibri" panose="020F0502020204030204" pitchFamily="34" charset="0"/>
                    <a:cs typeface="Calibri" panose="020F0502020204030204" pitchFamily="34" charset="0"/>
                  </a:endParaRPr>
                </a:p>
              </p:txBody>
            </p:sp>
            <p:cxnSp>
              <p:nvCxnSpPr>
                <p:cNvPr id="202" name="Rechte verbindingslijn 201">
                  <a:extLst>
                    <a:ext uri="{FF2B5EF4-FFF2-40B4-BE49-F238E27FC236}">
                      <a16:creationId xmlns:a16="http://schemas.microsoft.com/office/drawing/2014/main" id="{8E37C388-A5F2-4052-9266-CA9AF68D19E9}"/>
                    </a:ext>
                  </a:extLst>
                </p:cNvPr>
                <p:cNvCxnSpPr>
                  <a:cxnSpLocks/>
                </p:cNvCxnSpPr>
                <p:nvPr userDrawn="1"/>
              </p:nvCxnSpPr>
              <p:spPr>
                <a:xfrm>
                  <a:off x="14637490" y="1308665"/>
                  <a:ext cx="83286" cy="0"/>
                </a:xfrm>
                <a:prstGeom prst="line">
                  <a:avLst/>
                </a:prstGeom>
                <a:solidFill>
                  <a:schemeClr val="bg1"/>
                </a:solidFill>
                <a:ln w="19050">
                  <a:solidFill>
                    <a:srgbClr val="8AADD0"/>
                  </a:solidFill>
                </a:ln>
              </p:spPr>
              <p:style>
                <a:lnRef idx="2">
                  <a:schemeClr val="accent1">
                    <a:shade val="50000"/>
                  </a:schemeClr>
                </a:lnRef>
                <a:fillRef idx="1">
                  <a:schemeClr val="accent1"/>
                </a:fillRef>
                <a:effectRef idx="0">
                  <a:schemeClr val="accent1"/>
                </a:effectRef>
                <a:fontRef idx="minor">
                  <a:schemeClr val="lt1"/>
                </a:fontRef>
              </p:style>
            </p:cxnSp>
            <p:cxnSp>
              <p:nvCxnSpPr>
                <p:cNvPr id="203" name="Rechte verbindingslijn 202">
                  <a:extLst>
                    <a:ext uri="{FF2B5EF4-FFF2-40B4-BE49-F238E27FC236}">
                      <a16:creationId xmlns:a16="http://schemas.microsoft.com/office/drawing/2014/main" id="{22FA926E-6C48-4A11-AB81-38022B81A167}"/>
                    </a:ext>
                  </a:extLst>
                </p:cNvPr>
                <p:cNvCxnSpPr>
                  <a:cxnSpLocks/>
                  <a:stCxn id="201" idx="2"/>
                </p:cNvCxnSpPr>
                <p:nvPr userDrawn="1"/>
              </p:nvCxnSpPr>
              <p:spPr>
                <a:xfrm flipH="1">
                  <a:off x="14678717" y="1262130"/>
                  <a:ext cx="416" cy="43573"/>
                </a:xfrm>
                <a:prstGeom prst="line">
                  <a:avLst/>
                </a:prstGeom>
                <a:solidFill>
                  <a:schemeClr val="bg1"/>
                </a:solidFill>
                <a:ln w="19050">
                  <a:solidFill>
                    <a:srgbClr val="8AADD0"/>
                  </a:solidFill>
                </a:ln>
              </p:spPr>
              <p:style>
                <a:lnRef idx="2">
                  <a:schemeClr val="accent1">
                    <a:shade val="50000"/>
                  </a:schemeClr>
                </a:lnRef>
                <a:fillRef idx="1">
                  <a:schemeClr val="accent1"/>
                </a:fillRef>
                <a:effectRef idx="0">
                  <a:schemeClr val="accent1"/>
                </a:effectRef>
                <a:fontRef idx="minor">
                  <a:schemeClr val="lt1"/>
                </a:fontRef>
              </p:style>
            </p:cxnSp>
          </p:grpSp>
          <p:sp>
            <p:nvSpPr>
              <p:cNvPr id="174" name="Ovaal 173">
                <a:extLst>
                  <a:ext uri="{FF2B5EF4-FFF2-40B4-BE49-F238E27FC236}">
                    <a16:creationId xmlns:a16="http://schemas.microsoft.com/office/drawing/2014/main" id="{8B5679CA-2655-4D0C-95A3-65F7E59B1476}"/>
                  </a:ext>
                </a:extLst>
              </p:cNvPr>
              <p:cNvSpPr/>
              <p:nvPr userDrawn="1"/>
            </p:nvSpPr>
            <p:spPr>
              <a:xfrm>
                <a:off x="12556437" y="2376853"/>
                <a:ext cx="260914" cy="259683"/>
              </a:xfrm>
              <a:prstGeom prst="ellipse">
                <a:avLst/>
              </a:prstGeom>
              <a:solidFill>
                <a:srgbClr val="211F26"/>
              </a:solidFill>
              <a:ln w="25400" cap="flat" cmpd="sng" algn="ctr">
                <a:noFill/>
                <a:prstDash val="solid"/>
              </a:ln>
              <a:effectLst/>
            </p:spPr>
            <p:txBody>
              <a:bodyPr rtlCol="0" anchor="ctr"/>
              <a:lstStyle/>
              <a:p>
                <a:pPr marR="0" lvl="0" indent="0" algn="ctr" fontAlgn="auto">
                  <a:lnSpc>
                    <a:spcPct val="100000"/>
                  </a:lnSpc>
                  <a:spcBef>
                    <a:spcPts val="0"/>
                  </a:spcBef>
                  <a:spcAft>
                    <a:spcPts val="0"/>
                  </a:spcAft>
                  <a:buClrTx/>
                  <a:buSzTx/>
                  <a:buFontTx/>
                  <a:buNone/>
                  <a:tabLst/>
                </a:pPr>
                <a:r>
                  <a:rPr kumimoji="0" lang="nl-NL" sz="1200" b="1" i="0" u="none" strike="noStrike" kern="0" cap="none" spc="0" normalizeH="0" baseline="0" noProof="0">
                    <a:ln>
                      <a:noFill/>
                    </a:ln>
                    <a:solidFill>
                      <a:schemeClr val="bg1"/>
                    </a:solidFill>
                    <a:effectLst/>
                    <a:uLnTx/>
                    <a:uFillTx/>
                    <a:latin typeface="Calibri" panose="020F0502020204030204" pitchFamily="34" charset="0"/>
                    <a:cs typeface="Calibri" panose="020F0502020204030204" pitchFamily="34" charset="0"/>
                  </a:rPr>
                  <a:t>3</a:t>
                </a:r>
              </a:p>
            </p:txBody>
          </p:sp>
          <p:sp>
            <p:nvSpPr>
              <p:cNvPr id="175" name="Rechthoek 174">
                <a:extLst>
                  <a:ext uri="{FF2B5EF4-FFF2-40B4-BE49-F238E27FC236}">
                    <a16:creationId xmlns:a16="http://schemas.microsoft.com/office/drawing/2014/main" id="{D92B2F9B-F93D-48E6-A4C9-0EE07E15B6FB}"/>
                  </a:ext>
                </a:extLst>
              </p:cNvPr>
              <p:cNvSpPr/>
              <p:nvPr userDrawn="1"/>
            </p:nvSpPr>
            <p:spPr>
              <a:xfrm>
                <a:off x="12922118" y="2376853"/>
                <a:ext cx="2829083" cy="730807"/>
              </a:xfrm>
              <a:prstGeom prst="rect">
                <a:avLst/>
              </a:prstGeom>
              <a:noFill/>
              <a:ln w="25400" cap="flat" cmpd="sng" algn="ctr">
                <a:noFill/>
                <a:prstDash val="solid"/>
              </a:ln>
              <a:effectLst/>
            </p:spPr>
            <p:txBody>
              <a:bodyPr lIns="0" tIns="0" rIns="0" bIns="0" rtlCol="0" anchor="t"/>
              <a:lstStyle/>
              <a:p>
                <a:pPr marL="0" marR="0" lvl="0" indent="0" defTabSz="914400" eaLnBrk="1" fontAlgn="auto" latinLnBrk="0" hangingPunct="1">
                  <a:lnSpc>
                    <a:spcPct val="90000"/>
                  </a:lnSpc>
                  <a:spcBef>
                    <a:spcPts val="600"/>
                  </a:spcBef>
                  <a:spcAft>
                    <a:spcPts val="600"/>
                  </a:spcAft>
                  <a:buClr>
                    <a:schemeClr val="accent1"/>
                  </a:buClr>
                  <a:buSzTx/>
                  <a:buFont typeface="Arial" panose="020B0604020202020204" pitchFamily="34" charset="0"/>
                  <a:buNone/>
                  <a:tabLst/>
                  <a:defRPr/>
                </a:pPr>
                <a:r>
                  <a:rPr kumimoji="0" lang="nl-NL" sz="1100" b="0" i="0" u="none" strike="noStrike" kern="0" cap="none" spc="0" normalizeH="0" baseline="0" noProof="0">
                    <a:ln>
                      <a:noFill/>
                    </a:ln>
                    <a:solidFill>
                      <a:srgbClr val="211F26"/>
                    </a:solidFill>
                    <a:effectLst/>
                    <a:uLnTx/>
                    <a:uFillTx/>
                    <a:latin typeface="Calibri" panose="020F0502020204030204" pitchFamily="34" charset="0"/>
                    <a:cs typeface="Calibri" panose="020F0502020204030204" pitchFamily="34" charset="0"/>
                  </a:rPr>
                  <a:t>Om de afbeelding te schalen of bij te snijden, ga naar de tab </a:t>
                </a:r>
                <a:r>
                  <a:rPr kumimoji="0" lang="nl-NL" sz="1100" b="1" i="0" u="none" strike="noStrike" kern="0" cap="none" spc="0" normalizeH="0" baseline="0" noProof="0">
                    <a:ln>
                      <a:noFill/>
                    </a:ln>
                    <a:solidFill>
                      <a:srgbClr val="211F26"/>
                    </a:solidFill>
                    <a:effectLst/>
                    <a:uLnTx/>
                    <a:uFillTx/>
                    <a:latin typeface="Calibri" panose="020F0502020204030204" pitchFamily="34" charset="0"/>
                    <a:cs typeface="Calibri" panose="020F0502020204030204" pitchFamily="34" charset="0"/>
                  </a:rPr>
                  <a:t>‘Hulpmiddelen voor afbeeldingen - Opmaak’</a:t>
                </a:r>
                <a:r>
                  <a:rPr kumimoji="0" lang="nl-NL" sz="1100" b="0" i="0" u="none" strike="noStrike" kern="0" cap="none" spc="0" normalizeH="0" baseline="0" noProof="0">
                    <a:ln>
                      <a:noFill/>
                    </a:ln>
                    <a:solidFill>
                      <a:srgbClr val="211F26"/>
                    </a:solidFill>
                    <a:effectLst/>
                    <a:uLnTx/>
                    <a:uFillTx/>
                    <a:latin typeface="Calibri" panose="020F0502020204030204" pitchFamily="34" charset="0"/>
                    <a:cs typeface="Calibri" panose="020F0502020204030204" pitchFamily="34" charset="0"/>
                  </a:rPr>
                  <a:t> en klik op de knop </a:t>
                </a:r>
                <a:r>
                  <a:rPr kumimoji="0" lang="nl-NL" sz="1100" b="1" i="0" u="none" strike="noStrike" kern="0" cap="none" spc="0" normalizeH="0" baseline="0" noProof="0">
                    <a:ln>
                      <a:noFill/>
                    </a:ln>
                    <a:solidFill>
                      <a:srgbClr val="211F26"/>
                    </a:solidFill>
                    <a:effectLst/>
                    <a:uLnTx/>
                    <a:uFillTx/>
                    <a:latin typeface="Calibri" panose="020F0502020204030204" pitchFamily="34" charset="0"/>
                    <a:cs typeface="Calibri" panose="020F0502020204030204" pitchFamily="34" charset="0"/>
                  </a:rPr>
                  <a:t>‘Bijsnijden’</a:t>
                </a:r>
                <a:r>
                  <a:rPr kumimoji="0" lang="nl-NL" sz="1100" b="0" i="0" u="none" strike="noStrike" kern="0" cap="none" spc="0" normalizeH="0" baseline="0" noProof="0">
                    <a:ln>
                      <a:noFill/>
                    </a:ln>
                    <a:solidFill>
                      <a:srgbClr val="211F26"/>
                    </a:solidFill>
                    <a:effectLst/>
                    <a:uLnTx/>
                    <a:uFillTx/>
                    <a:latin typeface="Calibri" panose="020F0502020204030204" pitchFamily="34" charset="0"/>
                    <a:cs typeface="Calibri" panose="020F0502020204030204" pitchFamily="34" charset="0"/>
                  </a:rPr>
                  <a:t>. Schaal met de bolletjes de afbeelding en met de hoekjes het afbeeldingskader.</a:t>
                </a:r>
                <a:endParaRPr kumimoji="0" lang="nl-NL" sz="1100" b="1" i="0" u="none" strike="noStrike" kern="0" cap="none" spc="0" normalizeH="0" baseline="0" noProof="0">
                  <a:ln>
                    <a:noFill/>
                  </a:ln>
                  <a:solidFill>
                    <a:srgbClr val="211F26"/>
                  </a:solidFill>
                  <a:effectLst/>
                  <a:uLnTx/>
                  <a:uFillTx/>
                  <a:latin typeface="Calibri" panose="020F0502020204030204" pitchFamily="34" charset="0"/>
                  <a:cs typeface="Calibri" panose="020F0502020204030204" pitchFamily="34" charset="0"/>
                </a:endParaRPr>
              </a:p>
            </p:txBody>
          </p:sp>
          <p:grpSp>
            <p:nvGrpSpPr>
              <p:cNvPr id="176" name="Groep 175">
                <a:extLst>
                  <a:ext uri="{FF2B5EF4-FFF2-40B4-BE49-F238E27FC236}">
                    <a16:creationId xmlns:a16="http://schemas.microsoft.com/office/drawing/2014/main" id="{47176BA8-891D-47C9-99B7-FE7395E37F48}"/>
                  </a:ext>
                </a:extLst>
              </p:cNvPr>
              <p:cNvGrpSpPr/>
              <p:nvPr userDrawn="1"/>
            </p:nvGrpSpPr>
            <p:grpSpPr>
              <a:xfrm>
                <a:off x="12776234" y="3250677"/>
                <a:ext cx="684511" cy="612918"/>
                <a:chOff x="12579993" y="3403241"/>
                <a:chExt cx="828259" cy="741632"/>
              </a:xfrm>
            </p:grpSpPr>
            <p:grpSp>
              <p:nvGrpSpPr>
                <p:cNvPr id="177" name="Groep 176">
                  <a:extLst>
                    <a:ext uri="{FF2B5EF4-FFF2-40B4-BE49-F238E27FC236}">
                      <a16:creationId xmlns:a16="http://schemas.microsoft.com/office/drawing/2014/main" id="{2145D64C-7972-49C6-B1E2-26139D38828E}"/>
                    </a:ext>
                  </a:extLst>
                </p:cNvPr>
                <p:cNvGrpSpPr/>
                <p:nvPr userDrawn="1"/>
              </p:nvGrpSpPr>
              <p:grpSpPr>
                <a:xfrm>
                  <a:off x="12771568" y="3403241"/>
                  <a:ext cx="467138" cy="448489"/>
                  <a:chOff x="12782195" y="3403241"/>
                  <a:chExt cx="467138" cy="448489"/>
                </a:xfrm>
              </p:grpSpPr>
              <p:grpSp>
                <p:nvGrpSpPr>
                  <p:cNvPr id="180" name="Groep 179">
                    <a:extLst>
                      <a:ext uri="{FF2B5EF4-FFF2-40B4-BE49-F238E27FC236}">
                        <a16:creationId xmlns:a16="http://schemas.microsoft.com/office/drawing/2014/main" id="{3263201C-A124-42B8-A9F2-349F8CBE91C2}"/>
                      </a:ext>
                    </a:extLst>
                  </p:cNvPr>
                  <p:cNvGrpSpPr/>
                  <p:nvPr userDrawn="1"/>
                </p:nvGrpSpPr>
                <p:grpSpPr>
                  <a:xfrm>
                    <a:off x="12782195" y="3403241"/>
                    <a:ext cx="412967" cy="393907"/>
                    <a:chOff x="13554906" y="3320109"/>
                    <a:chExt cx="443906" cy="423419"/>
                  </a:xfrm>
                </p:grpSpPr>
                <p:grpSp>
                  <p:nvGrpSpPr>
                    <p:cNvPr id="192" name="Groep 191">
                      <a:extLst>
                        <a:ext uri="{FF2B5EF4-FFF2-40B4-BE49-F238E27FC236}">
                          <a16:creationId xmlns:a16="http://schemas.microsoft.com/office/drawing/2014/main" id="{EC4592D4-62D6-4031-A9D9-12F29E05CC12}"/>
                        </a:ext>
                      </a:extLst>
                    </p:cNvPr>
                    <p:cNvGrpSpPr/>
                    <p:nvPr userDrawn="1"/>
                  </p:nvGrpSpPr>
                  <p:grpSpPr>
                    <a:xfrm>
                      <a:off x="13554906" y="3320109"/>
                      <a:ext cx="443906" cy="423419"/>
                      <a:chOff x="12909684" y="1276143"/>
                      <a:chExt cx="443906" cy="423419"/>
                    </a:xfrm>
                  </p:grpSpPr>
                  <p:sp>
                    <p:nvSpPr>
                      <p:cNvPr id="195" name="Rechthoek 194">
                        <a:extLst>
                          <a:ext uri="{FF2B5EF4-FFF2-40B4-BE49-F238E27FC236}">
                            <a16:creationId xmlns:a16="http://schemas.microsoft.com/office/drawing/2014/main" id="{6DA8466B-DBF6-4785-8701-FD4F368CE669}"/>
                          </a:ext>
                        </a:extLst>
                      </p:cNvPr>
                      <p:cNvSpPr/>
                      <p:nvPr userDrawn="1"/>
                    </p:nvSpPr>
                    <p:spPr>
                      <a:xfrm>
                        <a:off x="12918700" y="1285262"/>
                        <a:ext cx="434890" cy="414300"/>
                      </a:xfrm>
                      <a:prstGeom prst="rect">
                        <a:avLst/>
                      </a:prstGeom>
                      <a:noFill/>
                      <a:ln w="12700">
                        <a:solidFill>
                          <a:srgbClr val="818181"/>
                        </a:solidFill>
                        <a:prstDash val="dash"/>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0" rIns="0" bIns="0" numCol="1" spcCol="0" rtlCol="0" fromWordArt="0" anchor="ctr" anchorCtr="0" forceAA="0" compatLnSpc="1">
                        <a:prstTxWarp prst="textNoShape">
                          <a:avLst/>
                        </a:prstTxWarp>
                        <a:noAutofit/>
                      </a:bodyPr>
                      <a:lstStyle/>
                      <a:p>
                        <a:pPr lvl="0">
                          <a:lnSpc>
                            <a:spcPct val="90000"/>
                          </a:lnSpc>
                          <a:spcBef>
                            <a:spcPts val="600"/>
                          </a:spcBef>
                          <a:spcAft>
                            <a:spcPts val="600"/>
                          </a:spcAft>
                        </a:pPr>
                        <a:endParaRPr lang="nl-NL" sz="800" b="0" noProof="0">
                          <a:solidFill>
                            <a:srgbClr val="211F26"/>
                          </a:solidFill>
                          <a:latin typeface="Calibri" panose="020F0502020204030204" pitchFamily="34" charset="0"/>
                          <a:cs typeface="Calibri" panose="020F0502020204030204" pitchFamily="34" charset="0"/>
                        </a:endParaRPr>
                      </a:p>
                    </p:txBody>
                  </p:sp>
                  <p:sp>
                    <p:nvSpPr>
                      <p:cNvPr id="196" name="Rechthoek 195">
                        <a:extLst>
                          <a:ext uri="{FF2B5EF4-FFF2-40B4-BE49-F238E27FC236}">
                            <a16:creationId xmlns:a16="http://schemas.microsoft.com/office/drawing/2014/main" id="{5EEB17C3-012A-47F9-A3A4-CB989FF857B2}"/>
                          </a:ext>
                        </a:extLst>
                      </p:cNvPr>
                      <p:cNvSpPr/>
                      <p:nvPr userDrawn="1"/>
                    </p:nvSpPr>
                    <p:spPr>
                      <a:xfrm>
                        <a:off x="12909684" y="1276143"/>
                        <a:ext cx="261629" cy="257807"/>
                      </a:xfrm>
                      <a:prstGeom prst="rect">
                        <a:avLst/>
                      </a:prstGeom>
                      <a:solidFill>
                        <a:schemeClr val="bg1"/>
                      </a:solidFill>
                      <a:ln w="12700">
                        <a:solidFill>
                          <a:srgbClr val="81818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0" rIns="0" bIns="0" numCol="1" spcCol="0" rtlCol="0" fromWordArt="0" anchor="ctr" anchorCtr="0" forceAA="0" compatLnSpc="1">
                        <a:prstTxWarp prst="textNoShape">
                          <a:avLst/>
                        </a:prstTxWarp>
                        <a:noAutofit/>
                      </a:bodyPr>
                      <a:lstStyle/>
                      <a:p>
                        <a:pPr lvl="0">
                          <a:lnSpc>
                            <a:spcPct val="90000"/>
                          </a:lnSpc>
                          <a:spcBef>
                            <a:spcPts val="600"/>
                          </a:spcBef>
                          <a:spcAft>
                            <a:spcPts val="600"/>
                          </a:spcAft>
                        </a:pPr>
                        <a:endParaRPr lang="nl-NL" sz="800" b="0" noProof="0">
                          <a:solidFill>
                            <a:srgbClr val="211F26"/>
                          </a:solidFill>
                          <a:latin typeface="Calibri" panose="020F0502020204030204" pitchFamily="34" charset="0"/>
                          <a:cs typeface="Calibri" panose="020F0502020204030204" pitchFamily="34" charset="0"/>
                        </a:endParaRPr>
                      </a:p>
                    </p:txBody>
                  </p:sp>
                  <p:sp>
                    <p:nvSpPr>
                      <p:cNvPr id="197" name="Ovaal 196">
                        <a:extLst>
                          <a:ext uri="{FF2B5EF4-FFF2-40B4-BE49-F238E27FC236}">
                            <a16:creationId xmlns:a16="http://schemas.microsoft.com/office/drawing/2014/main" id="{B9255848-5539-40C4-A839-B17E98F5EC33}"/>
                          </a:ext>
                        </a:extLst>
                      </p:cNvPr>
                      <p:cNvSpPr/>
                      <p:nvPr userDrawn="1"/>
                    </p:nvSpPr>
                    <p:spPr>
                      <a:xfrm>
                        <a:off x="13069071" y="1308711"/>
                        <a:ext cx="72188" cy="72188"/>
                      </a:xfrm>
                      <a:prstGeom prst="ellipse">
                        <a:avLst/>
                      </a:prstGeom>
                      <a:solidFill>
                        <a:srgbClr val="ECC679"/>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rgbClr val="211F26"/>
                          </a:solidFill>
                          <a:latin typeface="Calibri" panose="020F0502020204030204" pitchFamily="34" charset="0"/>
                          <a:cs typeface="Calibri" panose="020F0502020204030204" pitchFamily="34" charset="0"/>
                        </a:endParaRPr>
                      </a:p>
                    </p:txBody>
                  </p:sp>
                </p:grpSp>
                <p:pic>
                  <p:nvPicPr>
                    <p:cNvPr id="193" name="Afbeelding 192">
                      <a:extLst>
                        <a:ext uri="{FF2B5EF4-FFF2-40B4-BE49-F238E27FC236}">
                          <a16:creationId xmlns:a16="http://schemas.microsoft.com/office/drawing/2014/main" id="{D68DB369-C1FE-4633-9828-FEAA192FABB6}"/>
                        </a:ext>
                      </a:extLst>
                    </p:cNvPr>
                    <p:cNvPicPr>
                      <a:picLocks noChangeAspect="1"/>
                    </p:cNvPicPr>
                    <p:nvPr userDrawn="1"/>
                  </p:nvPicPr>
                  <p:blipFill>
                    <a:blip r:embed="rId2" cstate="screen">
                      <a:duotone>
                        <a:prstClr val="black"/>
                        <a:srgbClr val="4D82B8">
                          <a:tint val="45000"/>
                          <a:satMod val="400000"/>
                        </a:srgbClr>
                      </a:duotone>
                      <a:extLst>
                        <a:ext uri="{BEBA8EAE-BF5A-486C-A8C5-ECC9F3942E4B}">
                          <a14:imgProps xmlns:a14="http://schemas.microsoft.com/office/drawing/2010/main">
                            <a14:imgLayer r:embed="rId3">
                              <a14:imgEffect>
                                <a14:brightnessContrast contrast="-40000"/>
                              </a14:imgEffect>
                            </a14:imgLayer>
                          </a14:imgProps>
                        </a:ext>
                        <a:ext uri="{28A0092B-C50C-407E-A947-70E740481C1C}">
                          <a14:useLocalDpi xmlns:a14="http://schemas.microsoft.com/office/drawing/2010/main"/>
                        </a:ext>
                      </a:extLst>
                    </a:blip>
                    <a:stretch>
                      <a:fillRect/>
                    </a:stretch>
                  </p:blipFill>
                  <p:spPr>
                    <a:xfrm>
                      <a:off x="13567296" y="3424991"/>
                      <a:ext cx="173367" cy="140220"/>
                    </a:xfrm>
                    <a:prstGeom prst="rect">
                      <a:avLst/>
                    </a:prstGeom>
                  </p:spPr>
                </p:pic>
                <p:pic>
                  <p:nvPicPr>
                    <p:cNvPr id="194" name="Afbeelding 193">
                      <a:extLst>
                        <a:ext uri="{FF2B5EF4-FFF2-40B4-BE49-F238E27FC236}">
                          <a16:creationId xmlns:a16="http://schemas.microsoft.com/office/drawing/2014/main" id="{DAFAEDDC-DFD6-408F-8AAF-87E18F1320AA}"/>
                        </a:ext>
                      </a:extLst>
                    </p:cNvPr>
                    <p:cNvPicPr>
                      <a:picLocks noChangeAspect="1"/>
                    </p:cNvPicPr>
                    <p:nvPr userDrawn="1"/>
                  </p:nvPicPr>
                  <p:blipFill>
                    <a:blip r:embed="rId4" cstate="screen">
                      <a:duotone>
                        <a:prstClr val="black"/>
                        <a:srgbClr val="4D82B8">
                          <a:tint val="45000"/>
                          <a:satMod val="400000"/>
                        </a:srgbClr>
                      </a:duotone>
                      <a:extLst>
                        <a:ext uri="{BEBA8EAE-BF5A-486C-A8C5-ECC9F3942E4B}">
                          <a14:imgProps xmlns:a14="http://schemas.microsoft.com/office/drawing/2010/main">
                            <a14:imgLayer r:embed="rId5">
                              <a14:imgEffect>
                                <a14:brightnessContrast contrast="-40000"/>
                              </a14:imgEffect>
                            </a14:imgLayer>
                          </a14:imgProps>
                        </a:ext>
                        <a:ext uri="{28A0092B-C50C-407E-A947-70E740481C1C}">
                          <a14:useLocalDpi xmlns:a14="http://schemas.microsoft.com/office/drawing/2010/main"/>
                        </a:ext>
                      </a:extLst>
                    </a:blip>
                    <a:stretch>
                      <a:fillRect/>
                    </a:stretch>
                  </p:blipFill>
                  <p:spPr>
                    <a:xfrm flipH="1">
                      <a:off x="13635598" y="3454369"/>
                      <a:ext cx="173367" cy="111423"/>
                    </a:xfrm>
                    <a:prstGeom prst="rect">
                      <a:avLst/>
                    </a:prstGeom>
                  </p:spPr>
                </p:pic>
              </p:grpSp>
              <p:grpSp>
                <p:nvGrpSpPr>
                  <p:cNvPr id="181" name="Groep 180">
                    <a:extLst>
                      <a:ext uri="{FF2B5EF4-FFF2-40B4-BE49-F238E27FC236}">
                        <a16:creationId xmlns:a16="http://schemas.microsoft.com/office/drawing/2014/main" id="{87ECDED8-3F8A-4813-B668-787D8823B6F3}"/>
                      </a:ext>
                    </a:extLst>
                  </p:cNvPr>
                  <p:cNvGrpSpPr/>
                  <p:nvPr userDrawn="1"/>
                </p:nvGrpSpPr>
                <p:grpSpPr>
                  <a:xfrm>
                    <a:off x="13103513" y="3705268"/>
                    <a:ext cx="145820" cy="146462"/>
                    <a:chOff x="13096169" y="3602278"/>
                    <a:chExt cx="145820" cy="146462"/>
                  </a:xfrm>
                </p:grpSpPr>
                <p:sp>
                  <p:nvSpPr>
                    <p:cNvPr id="185" name="Rechthoek 184">
                      <a:extLst>
                        <a:ext uri="{FF2B5EF4-FFF2-40B4-BE49-F238E27FC236}">
                          <a16:creationId xmlns:a16="http://schemas.microsoft.com/office/drawing/2014/main" id="{D111582A-5ECF-4CE8-97B9-B8E42695B4EB}"/>
                        </a:ext>
                      </a:extLst>
                    </p:cNvPr>
                    <p:cNvSpPr/>
                    <p:nvPr userDrawn="1"/>
                  </p:nvSpPr>
                  <p:spPr>
                    <a:xfrm>
                      <a:off x="13096169" y="3602278"/>
                      <a:ext cx="145820" cy="28388"/>
                    </a:xfrm>
                    <a:prstGeom prst="rect">
                      <a:avLst/>
                    </a:prstGeom>
                    <a:solidFill>
                      <a:srgbClr val="81818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rgbClr val="211F26"/>
                        </a:solidFill>
                        <a:latin typeface="Calibri" panose="020F0502020204030204" pitchFamily="34" charset="0"/>
                        <a:cs typeface="Calibri" panose="020F0502020204030204" pitchFamily="34" charset="0"/>
                      </a:endParaRPr>
                    </a:p>
                  </p:txBody>
                </p:sp>
                <p:sp>
                  <p:nvSpPr>
                    <p:cNvPr id="189" name="Rechthoek 188">
                      <a:extLst>
                        <a:ext uri="{FF2B5EF4-FFF2-40B4-BE49-F238E27FC236}">
                          <a16:creationId xmlns:a16="http://schemas.microsoft.com/office/drawing/2014/main" id="{E9AB4921-2FB4-4623-BE0E-2B95F1C2327C}"/>
                        </a:ext>
                      </a:extLst>
                    </p:cNvPr>
                    <p:cNvSpPr/>
                    <p:nvPr userDrawn="1"/>
                  </p:nvSpPr>
                  <p:spPr>
                    <a:xfrm rot="5400000">
                      <a:off x="13037453" y="3661636"/>
                      <a:ext cx="145820" cy="28388"/>
                    </a:xfrm>
                    <a:prstGeom prst="rect">
                      <a:avLst/>
                    </a:prstGeom>
                    <a:solidFill>
                      <a:srgbClr val="81818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rgbClr val="211F26"/>
                        </a:solidFill>
                        <a:latin typeface="Calibri" panose="020F0502020204030204" pitchFamily="34" charset="0"/>
                        <a:cs typeface="Calibri" panose="020F0502020204030204" pitchFamily="34" charset="0"/>
                      </a:endParaRPr>
                    </a:p>
                  </p:txBody>
                </p:sp>
              </p:grpSp>
              <p:grpSp>
                <p:nvGrpSpPr>
                  <p:cNvPr id="182" name="Groep 181">
                    <a:extLst>
                      <a:ext uri="{FF2B5EF4-FFF2-40B4-BE49-F238E27FC236}">
                        <a16:creationId xmlns:a16="http://schemas.microsoft.com/office/drawing/2014/main" id="{1E6173FB-8921-425F-89DC-80D8C6A250BA}"/>
                      </a:ext>
                    </a:extLst>
                  </p:cNvPr>
                  <p:cNvGrpSpPr/>
                  <p:nvPr userDrawn="1"/>
                </p:nvGrpSpPr>
                <p:grpSpPr>
                  <a:xfrm rot="10800000">
                    <a:off x="13061402" y="3665637"/>
                    <a:ext cx="145820" cy="146462"/>
                    <a:chOff x="13096169" y="3602278"/>
                    <a:chExt cx="145820" cy="146462"/>
                  </a:xfrm>
                </p:grpSpPr>
                <p:sp>
                  <p:nvSpPr>
                    <p:cNvPr id="183" name="Rechthoek 182">
                      <a:extLst>
                        <a:ext uri="{FF2B5EF4-FFF2-40B4-BE49-F238E27FC236}">
                          <a16:creationId xmlns:a16="http://schemas.microsoft.com/office/drawing/2014/main" id="{808106B0-F7C1-4811-8DF6-638F83E3F5D6}"/>
                        </a:ext>
                      </a:extLst>
                    </p:cNvPr>
                    <p:cNvSpPr/>
                    <p:nvPr userDrawn="1"/>
                  </p:nvSpPr>
                  <p:spPr>
                    <a:xfrm>
                      <a:off x="13096169" y="3602278"/>
                      <a:ext cx="145820" cy="28388"/>
                    </a:xfrm>
                    <a:prstGeom prst="rect">
                      <a:avLst/>
                    </a:prstGeom>
                    <a:solidFill>
                      <a:srgbClr val="81818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rgbClr val="211F26"/>
                        </a:solidFill>
                        <a:latin typeface="Calibri" panose="020F0502020204030204" pitchFamily="34" charset="0"/>
                        <a:cs typeface="Calibri" panose="020F0502020204030204" pitchFamily="34" charset="0"/>
                      </a:endParaRPr>
                    </a:p>
                  </p:txBody>
                </p:sp>
                <p:sp>
                  <p:nvSpPr>
                    <p:cNvPr id="184" name="Rechthoek 183">
                      <a:extLst>
                        <a:ext uri="{FF2B5EF4-FFF2-40B4-BE49-F238E27FC236}">
                          <a16:creationId xmlns:a16="http://schemas.microsoft.com/office/drawing/2014/main" id="{BBA09FAE-C7E1-47D3-BFA9-A26CB40165C0}"/>
                        </a:ext>
                      </a:extLst>
                    </p:cNvPr>
                    <p:cNvSpPr/>
                    <p:nvPr userDrawn="1"/>
                  </p:nvSpPr>
                  <p:spPr>
                    <a:xfrm rot="5400000">
                      <a:off x="13037453" y="3661636"/>
                      <a:ext cx="145820" cy="28388"/>
                    </a:xfrm>
                    <a:prstGeom prst="rect">
                      <a:avLst/>
                    </a:prstGeom>
                    <a:solidFill>
                      <a:srgbClr val="81818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rgbClr val="211F26"/>
                        </a:solidFill>
                        <a:latin typeface="Calibri" panose="020F0502020204030204" pitchFamily="34" charset="0"/>
                        <a:cs typeface="Calibri" panose="020F0502020204030204" pitchFamily="34" charset="0"/>
                      </a:endParaRPr>
                    </a:p>
                  </p:txBody>
                </p:sp>
              </p:grpSp>
            </p:grpSp>
            <p:sp>
              <p:nvSpPr>
                <p:cNvPr id="178" name="Rechthoek 177">
                  <a:extLst>
                    <a:ext uri="{FF2B5EF4-FFF2-40B4-BE49-F238E27FC236}">
                      <a16:creationId xmlns:a16="http://schemas.microsoft.com/office/drawing/2014/main" id="{357EB8B4-3870-4C38-B188-F4D55493E4C4}"/>
                    </a:ext>
                  </a:extLst>
                </p:cNvPr>
                <p:cNvSpPr/>
                <p:nvPr userDrawn="1"/>
              </p:nvSpPr>
              <p:spPr>
                <a:xfrm>
                  <a:off x="12579993" y="3889890"/>
                  <a:ext cx="828259" cy="161170"/>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ctr">
                    <a:lnSpc>
                      <a:spcPct val="90000"/>
                    </a:lnSpc>
                    <a:spcBef>
                      <a:spcPts val="600"/>
                    </a:spcBef>
                    <a:spcAft>
                      <a:spcPts val="600"/>
                    </a:spcAft>
                  </a:pPr>
                  <a:r>
                    <a:rPr lang="nl-NL" sz="900" b="0" noProof="0">
                      <a:solidFill>
                        <a:srgbClr val="211F26"/>
                      </a:solidFill>
                      <a:latin typeface="Calibri" panose="020F0502020204030204" pitchFamily="34" charset="0"/>
                      <a:cs typeface="Calibri" panose="020F0502020204030204" pitchFamily="34" charset="0"/>
                    </a:rPr>
                    <a:t>Bijsnijden</a:t>
                  </a:r>
                </a:p>
              </p:txBody>
            </p:sp>
            <p:sp>
              <p:nvSpPr>
                <p:cNvPr id="179" name="Gelijkbenige driehoek 178">
                  <a:extLst>
                    <a:ext uri="{FF2B5EF4-FFF2-40B4-BE49-F238E27FC236}">
                      <a16:creationId xmlns:a16="http://schemas.microsoft.com/office/drawing/2014/main" id="{91876BAB-1CED-4A89-A5F2-E119820B4ED2}"/>
                    </a:ext>
                  </a:extLst>
                </p:cNvPr>
                <p:cNvSpPr/>
                <p:nvPr userDrawn="1"/>
              </p:nvSpPr>
              <p:spPr>
                <a:xfrm rot="10800000">
                  <a:off x="12950688" y="4093726"/>
                  <a:ext cx="86866" cy="51147"/>
                </a:xfrm>
                <a:prstGeom prst="triangle">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rgbClr val="211F26"/>
                    </a:solidFill>
                    <a:latin typeface="Calibri" panose="020F0502020204030204" pitchFamily="34" charset="0"/>
                    <a:cs typeface="Calibri" panose="020F0502020204030204" pitchFamily="34" charset="0"/>
                  </a:endParaRPr>
                </a:p>
              </p:txBody>
            </p:sp>
          </p:grpSp>
        </p:grpSp>
      </p:grpSp>
      <p:grpSp>
        <p:nvGrpSpPr>
          <p:cNvPr id="207" name="Instructie">
            <a:extLst>
              <a:ext uri="{FF2B5EF4-FFF2-40B4-BE49-F238E27FC236}">
                <a16:creationId xmlns:a16="http://schemas.microsoft.com/office/drawing/2014/main" id="{B3B5CED4-1FB9-402A-B178-E7EEB8EA859D}"/>
              </a:ext>
            </a:extLst>
          </p:cNvPr>
          <p:cNvGrpSpPr/>
          <p:nvPr userDrawn="1"/>
        </p:nvGrpSpPr>
        <p:grpSpPr>
          <a:xfrm>
            <a:off x="-3666328" y="-99300"/>
            <a:ext cx="3391307" cy="7056601"/>
            <a:chOff x="-3666328" y="-99300"/>
            <a:chExt cx="3391307" cy="7056601"/>
          </a:xfrm>
        </p:grpSpPr>
        <p:sp>
          <p:nvSpPr>
            <p:cNvPr id="208" name="Rechthoek 207">
              <a:extLst>
                <a:ext uri="{FF2B5EF4-FFF2-40B4-BE49-F238E27FC236}">
                  <a16:creationId xmlns:a16="http://schemas.microsoft.com/office/drawing/2014/main" id="{D9594A85-AE77-4864-8DF0-F6D3EA240449}"/>
                </a:ext>
              </a:extLst>
            </p:cNvPr>
            <p:cNvSpPr/>
            <p:nvPr userDrawn="1"/>
          </p:nvSpPr>
          <p:spPr>
            <a:xfrm>
              <a:off x="-3666328" y="-99300"/>
              <a:ext cx="3391307" cy="7056601"/>
            </a:xfrm>
            <a:prstGeom prst="rect">
              <a:avLst/>
            </a:prstGeom>
            <a:solidFill>
              <a:schemeClr val="bg1">
                <a:lumMod val="95000"/>
              </a:schemeClr>
            </a:solidFill>
            <a:ln w="317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108000" rIns="108000" bIns="108000" numCol="1" spcCol="0" rtlCol="0" fromWordArt="0" anchor="ctr" anchorCtr="0" forceAA="0" compatLnSpc="1">
              <a:prstTxWarp prst="textNoShape">
                <a:avLst/>
              </a:prstTxWarp>
              <a:noAutofit/>
            </a:bodyPr>
            <a:lstStyle/>
            <a:p>
              <a:pPr algn="l">
                <a:lnSpc>
                  <a:spcPct val="90000"/>
                </a:lnSpc>
                <a:spcBef>
                  <a:spcPts val="600"/>
                </a:spcBef>
                <a:spcAft>
                  <a:spcPts val="600"/>
                </a:spcAft>
              </a:pPr>
              <a:endParaRPr lang="nl-NL" sz="1400" b="1" cap="all" baseline="0">
                <a:solidFill>
                  <a:schemeClr val="bg1"/>
                </a:solidFill>
                <a:latin typeface="Calibri" panose="020F0502020204030204" pitchFamily="34" charset="0"/>
                <a:cs typeface="Calibri" panose="020F0502020204030204" pitchFamily="34" charset="0"/>
              </a:endParaRPr>
            </a:p>
          </p:txBody>
        </p:sp>
        <p:sp>
          <p:nvSpPr>
            <p:cNvPr id="209" name="Rechthoek 208">
              <a:extLst>
                <a:ext uri="{FF2B5EF4-FFF2-40B4-BE49-F238E27FC236}">
                  <a16:creationId xmlns:a16="http://schemas.microsoft.com/office/drawing/2014/main" id="{01617735-9E3B-4D93-9BFB-D04BE322397C}"/>
                </a:ext>
              </a:extLst>
            </p:cNvPr>
            <p:cNvSpPr/>
            <p:nvPr userDrawn="1"/>
          </p:nvSpPr>
          <p:spPr>
            <a:xfrm>
              <a:off x="-3459892" y="1706891"/>
              <a:ext cx="3086600" cy="414841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108000" rIns="108000" bIns="108000" numCol="1" spcCol="0" rtlCol="0" fromWordArt="0" anchor="ctr" anchorCtr="0" forceAA="0" compatLnSpc="1">
              <a:prstTxWarp prst="textNoShape">
                <a:avLst/>
              </a:prstTxWarp>
              <a:noAutofit/>
            </a:bodyPr>
            <a:lstStyle/>
            <a:p>
              <a:pPr algn="l">
                <a:lnSpc>
                  <a:spcPct val="90000"/>
                </a:lnSpc>
                <a:spcBef>
                  <a:spcPts val="600"/>
                </a:spcBef>
                <a:spcAft>
                  <a:spcPts val="600"/>
                </a:spcAft>
              </a:pPr>
              <a:endParaRPr lang="nl-NL" sz="1400" b="1" cap="all" baseline="0">
                <a:solidFill>
                  <a:schemeClr val="bg1"/>
                </a:solidFill>
                <a:latin typeface="Calibri" panose="020F0502020204030204" pitchFamily="34" charset="0"/>
                <a:cs typeface="Calibri" panose="020F0502020204030204" pitchFamily="34" charset="0"/>
              </a:endParaRPr>
            </a:p>
          </p:txBody>
        </p:sp>
        <p:sp>
          <p:nvSpPr>
            <p:cNvPr id="210" name="Rechthoek 209">
              <a:extLst>
                <a:ext uri="{FF2B5EF4-FFF2-40B4-BE49-F238E27FC236}">
                  <a16:creationId xmlns:a16="http://schemas.microsoft.com/office/drawing/2014/main" id="{F493AF65-8460-46C9-97EF-F881AE346DF6}"/>
                </a:ext>
              </a:extLst>
            </p:cNvPr>
            <p:cNvSpPr/>
            <p:nvPr userDrawn="1"/>
          </p:nvSpPr>
          <p:spPr>
            <a:xfrm>
              <a:off x="-3569165" y="390844"/>
              <a:ext cx="393459" cy="184058"/>
            </a:xfrm>
            <a:prstGeom prst="rect">
              <a:avLst/>
            </a:prstGeom>
            <a:solidFill>
              <a:srgbClr val="F8F8F8"/>
            </a:solidFill>
            <a:ln w="635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ctr"/>
              <a:r>
                <a:rPr lang="nl-NL" sz="800" b="0" noProof="0">
                  <a:solidFill>
                    <a:srgbClr val="211F26"/>
                  </a:solidFill>
                  <a:latin typeface="Calibri" panose="020F0502020204030204" pitchFamily="34" charset="0"/>
                  <a:cs typeface="Calibri" panose="020F0502020204030204" pitchFamily="34" charset="0"/>
                </a:rPr>
                <a:t>Start</a:t>
              </a:r>
            </a:p>
          </p:txBody>
        </p:sp>
        <p:sp>
          <p:nvSpPr>
            <p:cNvPr id="211" name="Rechthoek 210">
              <a:extLst>
                <a:ext uri="{FF2B5EF4-FFF2-40B4-BE49-F238E27FC236}">
                  <a16:creationId xmlns:a16="http://schemas.microsoft.com/office/drawing/2014/main" id="{CE6717BC-8988-416D-85AC-D7A91D816AA3}"/>
                </a:ext>
              </a:extLst>
            </p:cNvPr>
            <p:cNvSpPr/>
            <p:nvPr userDrawn="1"/>
          </p:nvSpPr>
          <p:spPr>
            <a:xfrm>
              <a:off x="-3564166" y="553515"/>
              <a:ext cx="383782" cy="27171"/>
            </a:xfrm>
            <a:prstGeom prst="rect">
              <a:avLst/>
            </a:prstGeom>
            <a:solidFill>
              <a:srgbClr val="B74629"/>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rgbClr val="211F26"/>
                </a:solidFill>
                <a:latin typeface="Calibri" panose="020F0502020204030204" pitchFamily="34" charset="0"/>
                <a:cs typeface="Calibri" panose="020F0502020204030204" pitchFamily="34" charset="0"/>
              </a:endParaRPr>
            </a:p>
          </p:txBody>
        </p:sp>
        <p:grpSp>
          <p:nvGrpSpPr>
            <p:cNvPr id="212" name="Groep 211">
              <a:extLst>
                <a:ext uri="{FF2B5EF4-FFF2-40B4-BE49-F238E27FC236}">
                  <a16:creationId xmlns:a16="http://schemas.microsoft.com/office/drawing/2014/main" id="{313FB409-1170-4F07-80AF-21ADDB5FA50E}"/>
                </a:ext>
              </a:extLst>
            </p:cNvPr>
            <p:cNvGrpSpPr/>
            <p:nvPr userDrawn="1"/>
          </p:nvGrpSpPr>
          <p:grpSpPr>
            <a:xfrm>
              <a:off x="-3315852" y="655360"/>
              <a:ext cx="137189" cy="108008"/>
              <a:chOff x="-3310843" y="700986"/>
              <a:chExt cx="182598" cy="143759"/>
            </a:xfrm>
          </p:grpSpPr>
          <p:grpSp>
            <p:nvGrpSpPr>
              <p:cNvPr id="276" name="Groep 275">
                <a:extLst>
                  <a:ext uri="{FF2B5EF4-FFF2-40B4-BE49-F238E27FC236}">
                    <a16:creationId xmlns:a16="http://schemas.microsoft.com/office/drawing/2014/main" id="{7E0DB4C1-976E-4771-A32D-375F020A4E5E}"/>
                  </a:ext>
                </a:extLst>
              </p:cNvPr>
              <p:cNvGrpSpPr/>
              <p:nvPr userDrawn="1"/>
            </p:nvGrpSpPr>
            <p:grpSpPr>
              <a:xfrm>
                <a:off x="-3310843" y="700986"/>
                <a:ext cx="182598" cy="143759"/>
                <a:chOff x="-3310843" y="700986"/>
                <a:chExt cx="182598" cy="143759"/>
              </a:xfrm>
            </p:grpSpPr>
            <p:cxnSp>
              <p:nvCxnSpPr>
                <p:cNvPr id="280" name="Rechte verbindingslijn 279">
                  <a:extLst>
                    <a:ext uri="{FF2B5EF4-FFF2-40B4-BE49-F238E27FC236}">
                      <a16:creationId xmlns:a16="http://schemas.microsoft.com/office/drawing/2014/main" id="{51F0A33A-8627-4DA4-B15A-8107F8B121A6}"/>
                    </a:ext>
                  </a:extLst>
                </p:cNvPr>
                <p:cNvCxnSpPr/>
                <p:nvPr userDrawn="1"/>
              </p:nvCxnSpPr>
              <p:spPr>
                <a:xfrm>
                  <a:off x="-3310843" y="700986"/>
                  <a:ext cx="182598" cy="0"/>
                </a:xfrm>
                <a:prstGeom prst="line">
                  <a:avLst/>
                </a:prstGeom>
                <a:noFill/>
                <a:ln w="9525" cap="flat" cmpd="sng" algn="ctr">
                  <a:solidFill>
                    <a:srgbClr val="292929"/>
                  </a:solidFill>
                  <a:prstDash val="solid"/>
                </a:ln>
                <a:effectLst/>
              </p:spPr>
            </p:cxnSp>
            <p:cxnSp>
              <p:nvCxnSpPr>
                <p:cNvPr id="281" name="Rechte verbindingslijn 280">
                  <a:extLst>
                    <a:ext uri="{FF2B5EF4-FFF2-40B4-BE49-F238E27FC236}">
                      <a16:creationId xmlns:a16="http://schemas.microsoft.com/office/drawing/2014/main" id="{1F22EE0B-A6A9-457D-BD58-998489C32CBF}"/>
                    </a:ext>
                  </a:extLst>
                </p:cNvPr>
                <p:cNvCxnSpPr/>
                <p:nvPr userDrawn="1"/>
              </p:nvCxnSpPr>
              <p:spPr>
                <a:xfrm>
                  <a:off x="-3310843" y="844745"/>
                  <a:ext cx="182598" cy="0"/>
                </a:xfrm>
                <a:prstGeom prst="line">
                  <a:avLst/>
                </a:prstGeom>
                <a:noFill/>
                <a:ln w="9525" cap="flat" cmpd="sng" algn="ctr">
                  <a:solidFill>
                    <a:srgbClr val="292929"/>
                  </a:solidFill>
                  <a:prstDash val="solid"/>
                </a:ln>
                <a:effectLst/>
              </p:spPr>
            </p:cxnSp>
            <p:cxnSp>
              <p:nvCxnSpPr>
                <p:cNvPr id="282" name="Rechte verbindingslijn 281">
                  <a:extLst>
                    <a:ext uri="{FF2B5EF4-FFF2-40B4-BE49-F238E27FC236}">
                      <a16:creationId xmlns:a16="http://schemas.microsoft.com/office/drawing/2014/main" id="{1324D9AB-A5C8-491B-BF77-FB50FEC52ADB}"/>
                    </a:ext>
                  </a:extLst>
                </p:cNvPr>
                <p:cNvCxnSpPr/>
                <p:nvPr userDrawn="1"/>
              </p:nvCxnSpPr>
              <p:spPr>
                <a:xfrm>
                  <a:off x="-3213196" y="808806"/>
                  <a:ext cx="82203" cy="0"/>
                </a:xfrm>
                <a:prstGeom prst="line">
                  <a:avLst/>
                </a:prstGeom>
                <a:noFill/>
                <a:ln w="9525" cap="flat" cmpd="sng" algn="ctr">
                  <a:solidFill>
                    <a:srgbClr val="292929"/>
                  </a:solidFill>
                  <a:prstDash val="solid"/>
                </a:ln>
                <a:effectLst/>
              </p:spPr>
            </p:cxnSp>
            <p:cxnSp>
              <p:nvCxnSpPr>
                <p:cNvPr id="283" name="Rechte verbindingslijn 282">
                  <a:extLst>
                    <a:ext uri="{FF2B5EF4-FFF2-40B4-BE49-F238E27FC236}">
                      <a16:creationId xmlns:a16="http://schemas.microsoft.com/office/drawing/2014/main" id="{4D2F2508-97E3-4FF5-BDB4-6CE41813595C}"/>
                    </a:ext>
                  </a:extLst>
                </p:cNvPr>
                <p:cNvCxnSpPr/>
                <p:nvPr userDrawn="1"/>
              </p:nvCxnSpPr>
              <p:spPr>
                <a:xfrm>
                  <a:off x="-3213196" y="772866"/>
                  <a:ext cx="82203" cy="0"/>
                </a:xfrm>
                <a:prstGeom prst="line">
                  <a:avLst/>
                </a:prstGeom>
                <a:noFill/>
                <a:ln w="9525" cap="flat" cmpd="sng" algn="ctr">
                  <a:solidFill>
                    <a:srgbClr val="292929"/>
                  </a:solidFill>
                  <a:prstDash val="solid"/>
                </a:ln>
                <a:effectLst/>
              </p:spPr>
            </p:cxnSp>
            <p:cxnSp>
              <p:nvCxnSpPr>
                <p:cNvPr id="284" name="Rechte verbindingslijn 283">
                  <a:extLst>
                    <a:ext uri="{FF2B5EF4-FFF2-40B4-BE49-F238E27FC236}">
                      <a16:creationId xmlns:a16="http://schemas.microsoft.com/office/drawing/2014/main" id="{6AA7F127-5859-48E6-840B-70D7924550C4}"/>
                    </a:ext>
                  </a:extLst>
                </p:cNvPr>
                <p:cNvCxnSpPr/>
                <p:nvPr userDrawn="1"/>
              </p:nvCxnSpPr>
              <p:spPr>
                <a:xfrm>
                  <a:off x="-3213196" y="736926"/>
                  <a:ext cx="82203" cy="0"/>
                </a:xfrm>
                <a:prstGeom prst="line">
                  <a:avLst/>
                </a:prstGeom>
                <a:noFill/>
                <a:ln w="9525" cap="flat" cmpd="sng" algn="ctr">
                  <a:solidFill>
                    <a:srgbClr val="292929"/>
                  </a:solidFill>
                  <a:prstDash val="solid"/>
                </a:ln>
                <a:effectLst/>
              </p:spPr>
            </p:cxnSp>
          </p:grpSp>
          <p:grpSp>
            <p:nvGrpSpPr>
              <p:cNvPr id="277" name="Groep 276">
                <a:extLst>
                  <a:ext uri="{FF2B5EF4-FFF2-40B4-BE49-F238E27FC236}">
                    <a16:creationId xmlns:a16="http://schemas.microsoft.com/office/drawing/2014/main" id="{4C082982-39D7-4B18-9119-AB6D30F9FE94}"/>
                  </a:ext>
                </a:extLst>
              </p:cNvPr>
              <p:cNvGrpSpPr/>
              <p:nvPr userDrawn="1"/>
            </p:nvGrpSpPr>
            <p:grpSpPr>
              <a:xfrm flipH="1">
                <a:off x="-3310774" y="735854"/>
                <a:ext cx="88801" cy="72568"/>
                <a:chOff x="-2091059" y="1395403"/>
                <a:chExt cx="157316" cy="128558"/>
              </a:xfrm>
            </p:grpSpPr>
            <p:sp>
              <p:nvSpPr>
                <p:cNvPr id="278" name="Rechthoek 277">
                  <a:extLst>
                    <a:ext uri="{FF2B5EF4-FFF2-40B4-BE49-F238E27FC236}">
                      <a16:creationId xmlns:a16="http://schemas.microsoft.com/office/drawing/2014/main" id="{8E11DC99-AC0C-4625-9D35-6C64366E47BE}"/>
                    </a:ext>
                  </a:extLst>
                </p:cNvPr>
                <p:cNvSpPr/>
                <p:nvPr userDrawn="1"/>
              </p:nvSpPr>
              <p:spPr>
                <a:xfrm>
                  <a:off x="-2051585" y="1436824"/>
                  <a:ext cx="117842" cy="45718"/>
                </a:xfrm>
                <a:prstGeom prst="rect">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rgbClr val="211F26"/>
                    </a:solidFill>
                    <a:latin typeface="Calibri" panose="020F0502020204030204" pitchFamily="34" charset="0"/>
                    <a:cs typeface="Calibri" panose="020F0502020204030204" pitchFamily="34" charset="0"/>
                  </a:endParaRPr>
                </a:p>
              </p:txBody>
            </p:sp>
            <p:sp>
              <p:nvSpPr>
                <p:cNvPr id="279" name="Pijl: punthaak 278">
                  <a:extLst>
                    <a:ext uri="{FF2B5EF4-FFF2-40B4-BE49-F238E27FC236}">
                      <a16:creationId xmlns:a16="http://schemas.microsoft.com/office/drawing/2014/main" id="{7C5587C3-69F1-4540-A55C-3F44C71AABDA}"/>
                    </a:ext>
                  </a:extLst>
                </p:cNvPr>
                <p:cNvSpPr/>
                <p:nvPr userDrawn="1"/>
              </p:nvSpPr>
              <p:spPr>
                <a:xfrm flipH="1">
                  <a:off x="-2091059" y="1395403"/>
                  <a:ext cx="128558" cy="128558"/>
                </a:xfrm>
                <a:prstGeom prst="chevron">
                  <a:avLst>
                    <a:gd name="adj" fmla="val 47962"/>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rgbClr val="211F26"/>
                    </a:solidFill>
                    <a:latin typeface="Calibri" panose="020F0502020204030204" pitchFamily="34" charset="0"/>
                    <a:cs typeface="Calibri" panose="020F0502020204030204" pitchFamily="34" charset="0"/>
                  </a:endParaRPr>
                </a:p>
              </p:txBody>
            </p:sp>
          </p:grpSp>
        </p:grpSp>
        <p:grpSp>
          <p:nvGrpSpPr>
            <p:cNvPr id="213" name="Groep 212">
              <a:extLst>
                <a:ext uri="{FF2B5EF4-FFF2-40B4-BE49-F238E27FC236}">
                  <a16:creationId xmlns:a16="http://schemas.microsoft.com/office/drawing/2014/main" id="{603750AA-BDF4-486C-B6B9-BBEB5FC5F384}"/>
                </a:ext>
              </a:extLst>
            </p:cNvPr>
            <p:cNvGrpSpPr/>
            <p:nvPr userDrawn="1"/>
          </p:nvGrpSpPr>
          <p:grpSpPr>
            <a:xfrm>
              <a:off x="-3558732" y="655360"/>
              <a:ext cx="137189" cy="108008"/>
              <a:chOff x="-3634116" y="700986"/>
              <a:chExt cx="182598" cy="143759"/>
            </a:xfrm>
          </p:grpSpPr>
          <p:grpSp>
            <p:nvGrpSpPr>
              <p:cNvPr id="267" name="Groep 266">
                <a:extLst>
                  <a:ext uri="{FF2B5EF4-FFF2-40B4-BE49-F238E27FC236}">
                    <a16:creationId xmlns:a16="http://schemas.microsoft.com/office/drawing/2014/main" id="{90AA067B-6CD2-4062-8023-D8BC4B662B22}"/>
                  </a:ext>
                </a:extLst>
              </p:cNvPr>
              <p:cNvGrpSpPr/>
              <p:nvPr userDrawn="1"/>
            </p:nvGrpSpPr>
            <p:grpSpPr>
              <a:xfrm>
                <a:off x="-3634116" y="700986"/>
                <a:ext cx="182598" cy="143759"/>
                <a:chOff x="-3634116" y="700986"/>
                <a:chExt cx="182598" cy="143759"/>
              </a:xfrm>
            </p:grpSpPr>
            <p:cxnSp>
              <p:nvCxnSpPr>
                <p:cNvPr id="271" name="Rechte verbindingslijn 270">
                  <a:extLst>
                    <a:ext uri="{FF2B5EF4-FFF2-40B4-BE49-F238E27FC236}">
                      <a16:creationId xmlns:a16="http://schemas.microsoft.com/office/drawing/2014/main" id="{E10565D1-1134-487C-A29C-1803441ADAF9}"/>
                    </a:ext>
                  </a:extLst>
                </p:cNvPr>
                <p:cNvCxnSpPr/>
                <p:nvPr userDrawn="1"/>
              </p:nvCxnSpPr>
              <p:spPr>
                <a:xfrm>
                  <a:off x="-3634116" y="700986"/>
                  <a:ext cx="182598" cy="0"/>
                </a:xfrm>
                <a:prstGeom prst="line">
                  <a:avLst/>
                </a:prstGeom>
                <a:noFill/>
                <a:ln w="9525" cap="flat" cmpd="sng" algn="ctr">
                  <a:solidFill>
                    <a:srgbClr val="292929"/>
                  </a:solidFill>
                  <a:prstDash val="solid"/>
                </a:ln>
                <a:effectLst/>
              </p:spPr>
            </p:cxnSp>
            <p:cxnSp>
              <p:nvCxnSpPr>
                <p:cNvPr id="272" name="Rechte verbindingslijn 271">
                  <a:extLst>
                    <a:ext uri="{FF2B5EF4-FFF2-40B4-BE49-F238E27FC236}">
                      <a16:creationId xmlns:a16="http://schemas.microsoft.com/office/drawing/2014/main" id="{8A25F243-6449-486F-8CAC-A5D989E5385B}"/>
                    </a:ext>
                  </a:extLst>
                </p:cNvPr>
                <p:cNvCxnSpPr/>
                <p:nvPr userDrawn="1"/>
              </p:nvCxnSpPr>
              <p:spPr>
                <a:xfrm>
                  <a:off x="-3634116" y="844745"/>
                  <a:ext cx="182598" cy="0"/>
                </a:xfrm>
                <a:prstGeom prst="line">
                  <a:avLst/>
                </a:prstGeom>
                <a:noFill/>
                <a:ln w="9525" cap="flat" cmpd="sng" algn="ctr">
                  <a:solidFill>
                    <a:srgbClr val="292929"/>
                  </a:solidFill>
                  <a:prstDash val="solid"/>
                </a:ln>
                <a:effectLst/>
              </p:spPr>
            </p:cxnSp>
            <p:cxnSp>
              <p:nvCxnSpPr>
                <p:cNvPr id="273" name="Rechte verbindingslijn 272">
                  <a:extLst>
                    <a:ext uri="{FF2B5EF4-FFF2-40B4-BE49-F238E27FC236}">
                      <a16:creationId xmlns:a16="http://schemas.microsoft.com/office/drawing/2014/main" id="{A2B6405C-3114-49BD-A682-4D88013F9774}"/>
                    </a:ext>
                  </a:extLst>
                </p:cNvPr>
                <p:cNvCxnSpPr/>
                <p:nvPr userDrawn="1"/>
              </p:nvCxnSpPr>
              <p:spPr>
                <a:xfrm>
                  <a:off x="-3536469" y="808806"/>
                  <a:ext cx="82203" cy="0"/>
                </a:xfrm>
                <a:prstGeom prst="line">
                  <a:avLst/>
                </a:prstGeom>
                <a:noFill/>
                <a:ln w="9525" cap="flat" cmpd="sng" algn="ctr">
                  <a:solidFill>
                    <a:srgbClr val="292929"/>
                  </a:solidFill>
                  <a:prstDash val="solid"/>
                </a:ln>
                <a:effectLst/>
              </p:spPr>
            </p:cxnSp>
            <p:cxnSp>
              <p:nvCxnSpPr>
                <p:cNvPr id="274" name="Rechte verbindingslijn 273">
                  <a:extLst>
                    <a:ext uri="{FF2B5EF4-FFF2-40B4-BE49-F238E27FC236}">
                      <a16:creationId xmlns:a16="http://schemas.microsoft.com/office/drawing/2014/main" id="{0B9532FB-A2AC-4D16-932E-82274E613391}"/>
                    </a:ext>
                  </a:extLst>
                </p:cNvPr>
                <p:cNvCxnSpPr/>
                <p:nvPr userDrawn="1"/>
              </p:nvCxnSpPr>
              <p:spPr>
                <a:xfrm>
                  <a:off x="-3536469" y="772866"/>
                  <a:ext cx="82203" cy="0"/>
                </a:xfrm>
                <a:prstGeom prst="line">
                  <a:avLst/>
                </a:prstGeom>
                <a:noFill/>
                <a:ln w="9525" cap="flat" cmpd="sng" algn="ctr">
                  <a:solidFill>
                    <a:srgbClr val="292929"/>
                  </a:solidFill>
                  <a:prstDash val="solid"/>
                </a:ln>
                <a:effectLst/>
              </p:spPr>
            </p:cxnSp>
            <p:cxnSp>
              <p:nvCxnSpPr>
                <p:cNvPr id="275" name="Rechte verbindingslijn 274">
                  <a:extLst>
                    <a:ext uri="{FF2B5EF4-FFF2-40B4-BE49-F238E27FC236}">
                      <a16:creationId xmlns:a16="http://schemas.microsoft.com/office/drawing/2014/main" id="{33C850B3-B0B0-4AAE-9B8E-C698FF030B7B}"/>
                    </a:ext>
                  </a:extLst>
                </p:cNvPr>
                <p:cNvCxnSpPr/>
                <p:nvPr userDrawn="1"/>
              </p:nvCxnSpPr>
              <p:spPr>
                <a:xfrm>
                  <a:off x="-3536469" y="736926"/>
                  <a:ext cx="82203" cy="0"/>
                </a:xfrm>
                <a:prstGeom prst="line">
                  <a:avLst/>
                </a:prstGeom>
                <a:noFill/>
                <a:ln w="9525" cap="flat" cmpd="sng" algn="ctr">
                  <a:solidFill>
                    <a:srgbClr val="292929"/>
                  </a:solidFill>
                  <a:prstDash val="solid"/>
                </a:ln>
                <a:effectLst/>
              </p:spPr>
            </p:cxnSp>
          </p:grpSp>
          <p:grpSp>
            <p:nvGrpSpPr>
              <p:cNvPr id="268" name="Groep 267">
                <a:extLst>
                  <a:ext uri="{FF2B5EF4-FFF2-40B4-BE49-F238E27FC236}">
                    <a16:creationId xmlns:a16="http://schemas.microsoft.com/office/drawing/2014/main" id="{29ABC1BA-4FB1-4AA3-ADD3-00A91EB37BDE}"/>
                  </a:ext>
                </a:extLst>
              </p:cNvPr>
              <p:cNvGrpSpPr/>
              <p:nvPr userDrawn="1"/>
            </p:nvGrpSpPr>
            <p:grpSpPr>
              <a:xfrm>
                <a:off x="-3634047" y="735854"/>
                <a:ext cx="88801" cy="72568"/>
                <a:chOff x="-2091059" y="1395403"/>
                <a:chExt cx="157316" cy="128558"/>
              </a:xfrm>
            </p:grpSpPr>
            <p:sp>
              <p:nvSpPr>
                <p:cNvPr id="269" name="Rechthoek 268">
                  <a:extLst>
                    <a:ext uri="{FF2B5EF4-FFF2-40B4-BE49-F238E27FC236}">
                      <a16:creationId xmlns:a16="http://schemas.microsoft.com/office/drawing/2014/main" id="{FB95138A-8398-4E0B-B44B-73DBBD7B4F55}"/>
                    </a:ext>
                  </a:extLst>
                </p:cNvPr>
                <p:cNvSpPr/>
                <p:nvPr userDrawn="1"/>
              </p:nvSpPr>
              <p:spPr>
                <a:xfrm>
                  <a:off x="-2051585" y="1436824"/>
                  <a:ext cx="117842" cy="45718"/>
                </a:xfrm>
                <a:prstGeom prst="rect">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rgbClr val="211F26"/>
                    </a:solidFill>
                    <a:latin typeface="Calibri" panose="020F0502020204030204" pitchFamily="34" charset="0"/>
                    <a:cs typeface="Calibri" panose="020F0502020204030204" pitchFamily="34" charset="0"/>
                  </a:endParaRPr>
                </a:p>
              </p:txBody>
            </p:sp>
            <p:sp>
              <p:nvSpPr>
                <p:cNvPr id="270" name="Pijl: punthaak 269">
                  <a:extLst>
                    <a:ext uri="{FF2B5EF4-FFF2-40B4-BE49-F238E27FC236}">
                      <a16:creationId xmlns:a16="http://schemas.microsoft.com/office/drawing/2014/main" id="{6EC3DAE7-8543-40DE-8FC7-D97B5B5896A6}"/>
                    </a:ext>
                  </a:extLst>
                </p:cNvPr>
                <p:cNvSpPr/>
                <p:nvPr userDrawn="1"/>
              </p:nvSpPr>
              <p:spPr>
                <a:xfrm flipH="1">
                  <a:off x="-2091059" y="1395403"/>
                  <a:ext cx="128558" cy="128558"/>
                </a:xfrm>
                <a:prstGeom prst="chevron">
                  <a:avLst>
                    <a:gd name="adj" fmla="val 47962"/>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rgbClr val="211F26"/>
                    </a:solidFill>
                    <a:latin typeface="Calibri" panose="020F0502020204030204" pitchFamily="34" charset="0"/>
                    <a:cs typeface="Calibri" panose="020F0502020204030204" pitchFamily="34" charset="0"/>
                  </a:endParaRPr>
                </a:p>
              </p:txBody>
            </p:sp>
          </p:grpSp>
        </p:grpSp>
        <p:cxnSp>
          <p:nvCxnSpPr>
            <p:cNvPr id="214" name="Rechte verbindingslijn 213">
              <a:extLst>
                <a:ext uri="{FF2B5EF4-FFF2-40B4-BE49-F238E27FC236}">
                  <a16:creationId xmlns:a16="http://schemas.microsoft.com/office/drawing/2014/main" id="{E88E4F4D-9BF8-48DF-8694-855DB6B5ED8B}"/>
                </a:ext>
              </a:extLst>
            </p:cNvPr>
            <p:cNvCxnSpPr>
              <a:cxnSpLocks/>
            </p:cNvCxnSpPr>
            <p:nvPr userDrawn="1"/>
          </p:nvCxnSpPr>
          <p:spPr>
            <a:xfrm flipV="1">
              <a:off x="-3416243" y="507591"/>
              <a:ext cx="541275" cy="141564"/>
            </a:xfrm>
            <a:prstGeom prst="line">
              <a:avLst/>
            </a:prstGeom>
            <a:noFill/>
            <a:ln w="19050" cap="rnd" cmpd="sng" algn="ctr">
              <a:solidFill>
                <a:srgbClr val="0070C0"/>
              </a:solidFill>
              <a:prstDash val="solid"/>
              <a:headEnd type="oval"/>
            </a:ln>
            <a:effectLst/>
          </p:spPr>
        </p:cxnSp>
        <p:cxnSp>
          <p:nvCxnSpPr>
            <p:cNvPr id="215" name="Rechte verbindingslijn 214">
              <a:extLst>
                <a:ext uri="{FF2B5EF4-FFF2-40B4-BE49-F238E27FC236}">
                  <a16:creationId xmlns:a16="http://schemas.microsoft.com/office/drawing/2014/main" id="{B92E7485-727F-422F-ABC2-BED2A691B3AF}"/>
                </a:ext>
              </a:extLst>
            </p:cNvPr>
            <p:cNvCxnSpPr>
              <a:cxnSpLocks/>
            </p:cNvCxnSpPr>
            <p:nvPr userDrawn="1"/>
          </p:nvCxnSpPr>
          <p:spPr>
            <a:xfrm>
              <a:off x="-3178915" y="649155"/>
              <a:ext cx="299783" cy="179037"/>
            </a:xfrm>
            <a:prstGeom prst="line">
              <a:avLst/>
            </a:prstGeom>
            <a:noFill/>
            <a:ln w="19050" cap="rnd" cmpd="sng" algn="ctr">
              <a:solidFill>
                <a:srgbClr val="0070C0"/>
              </a:solidFill>
              <a:prstDash val="solid"/>
              <a:headEnd type="oval"/>
            </a:ln>
            <a:effectLst/>
          </p:spPr>
        </p:cxnSp>
        <p:grpSp>
          <p:nvGrpSpPr>
            <p:cNvPr id="216" name="Groep 215">
              <a:extLst>
                <a:ext uri="{FF2B5EF4-FFF2-40B4-BE49-F238E27FC236}">
                  <a16:creationId xmlns:a16="http://schemas.microsoft.com/office/drawing/2014/main" id="{92BB643E-26B5-4FCB-9E5D-259E664CC58C}"/>
                </a:ext>
              </a:extLst>
            </p:cNvPr>
            <p:cNvGrpSpPr/>
            <p:nvPr userDrawn="1"/>
          </p:nvGrpSpPr>
          <p:grpSpPr>
            <a:xfrm>
              <a:off x="-2881745" y="392342"/>
              <a:ext cx="268738" cy="248381"/>
              <a:chOff x="-2721817" y="347336"/>
              <a:chExt cx="432805" cy="400021"/>
            </a:xfrm>
          </p:grpSpPr>
          <p:sp>
            <p:nvSpPr>
              <p:cNvPr id="256" name="Rechthoek 255">
                <a:extLst>
                  <a:ext uri="{FF2B5EF4-FFF2-40B4-BE49-F238E27FC236}">
                    <a16:creationId xmlns:a16="http://schemas.microsoft.com/office/drawing/2014/main" id="{C677AAF6-1424-495C-A3CB-65133BBBA433}"/>
                  </a:ext>
                </a:extLst>
              </p:cNvPr>
              <p:cNvSpPr/>
              <p:nvPr userDrawn="1"/>
            </p:nvSpPr>
            <p:spPr>
              <a:xfrm>
                <a:off x="-2721817" y="347336"/>
                <a:ext cx="432805" cy="400021"/>
              </a:xfrm>
              <a:prstGeom prst="rect">
                <a:avLst/>
              </a:prstGeom>
              <a:solidFill>
                <a:schemeClr val="bg1"/>
              </a:solidFill>
              <a:ln w="317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ctr"/>
                <a:endParaRPr lang="nl-NL" sz="1050" b="0" noProof="0">
                  <a:solidFill>
                    <a:srgbClr val="211F26"/>
                  </a:solidFill>
                  <a:latin typeface="Calibri" panose="020F0502020204030204" pitchFamily="34" charset="0"/>
                  <a:cs typeface="Calibri" panose="020F0502020204030204" pitchFamily="34" charset="0"/>
                </a:endParaRPr>
              </a:p>
            </p:txBody>
          </p:sp>
          <p:grpSp>
            <p:nvGrpSpPr>
              <p:cNvPr id="257" name="Groep 256">
                <a:extLst>
                  <a:ext uri="{FF2B5EF4-FFF2-40B4-BE49-F238E27FC236}">
                    <a16:creationId xmlns:a16="http://schemas.microsoft.com/office/drawing/2014/main" id="{FD45272A-DDA0-488C-8393-BA83E69F9E8D}"/>
                  </a:ext>
                </a:extLst>
              </p:cNvPr>
              <p:cNvGrpSpPr/>
              <p:nvPr userDrawn="1"/>
            </p:nvGrpSpPr>
            <p:grpSpPr>
              <a:xfrm>
                <a:off x="-2652453" y="431583"/>
                <a:ext cx="294076" cy="231526"/>
                <a:chOff x="-3634116" y="700986"/>
                <a:chExt cx="182598" cy="143759"/>
              </a:xfrm>
            </p:grpSpPr>
            <p:grpSp>
              <p:nvGrpSpPr>
                <p:cNvPr id="258" name="Groep 257">
                  <a:extLst>
                    <a:ext uri="{FF2B5EF4-FFF2-40B4-BE49-F238E27FC236}">
                      <a16:creationId xmlns:a16="http://schemas.microsoft.com/office/drawing/2014/main" id="{F6C2690A-E830-417D-BAC1-273EA2ED9085}"/>
                    </a:ext>
                  </a:extLst>
                </p:cNvPr>
                <p:cNvGrpSpPr/>
                <p:nvPr userDrawn="1"/>
              </p:nvGrpSpPr>
              <p:grpSpPr>
                <a:xfrm>
                  <a:off x="-3634116" y="700986"/>
                  <a:ext cx="182598" cy="143759"/>
                  <a:chOff x="-3634116" y="700986"/>
                  <a:chExt cx="182598" cy="143759"/>
                </a:xfrm>
              </p:grpSpPr>
              <p:cxnSp>
                <p:nvCxnSpPr>
                  <p:cNvPr id="262" name="Rechte verbindingslijn 261">
                    <a:extLst>
                      <a:ext uri="{FF2B5EF4-FFF2-40B4-BE49-F238E27FC236}">
                        <a16:creationId xmlns:a16="http://schemas.microsoft.com/office/drawing/2014/main" id="{DA79EF53-649B-40F7-9DD1-F65A8A47DEAC}"/>
                      </a:ext>
                    </a:extLst>
                  </p:cNvPr>
                  <p:cNvCxnSpPr/>
                  <p:nvPr userDrawn="1"/>
                </p:nvCxnSpPr>
                <p:spPr>
                  <a:xfrm>
                    <a:off x="-3634116" y="700986"/>
                    <a:ext cx="182598" cy="0"/>
                  </a:xfrm>
                  <a:prstGeom prst="line">
                    <a:avLst/>
                  </a:prstGeom>
                  <a:noFill/>
                  <a:ln w="19050" cap="flat" cmpd="sng" algn="ctr">
                    <a:solidFill>
                      <a:srgbClr val="292929"/>
                    </a:solidFill>
                    <a:prstDash val="solid"/>
                  </a:ln>
                  <a:effectLst/>
                </p:spPr>
              </p:cxnSp>
              <p:cxnSp>
                <p:nvCxnSpPr>
                  <p:cNvPr id="263" name="Rechte verbindingslijn 262">
                    <a:extLst>
                      <a:ext uri="{FF2B5EF4-FFF2-40B4-BE49-F238E27FC236}">
                        <a16:creationId xmlns:a16="http://schemas.microsoft.com/office/drawing/2014/main" id="{F4EEFA28-F72B-47B4-9C4B-6A4FDF92F351}"/>
                      </a:ext>
                    </a:extLst>
                  </p:cNvPr>
                  <p:cNvCxnSpPr/>
                  <p:nvPr userDrawn="1"/>
                </p:nvCxnSpPr>
                <p:spPr>
                  <a:xfrm>
                    <a:off x="-3634116" y="844745"/>
                    <a:ext cx="182598" cy="0"/>
                  </a:xfrm>
                  <a:prstGeom prst="line">
                    <a:avLst/>
                  </a:prstGeom>
                  <a:noFill/>
                  <a:ln w="19050" cap="flat" cmpd="sng" algn="ctr">
                    <a:solidFill>
                      <a:srgbClr val="292929"/>
                    </a:solidFill>
                    <a:prstDash val="solid"/>
                  </a:ln>
                  <a:effectLst/>
                </p:spPr>
              </p:cxnSp>
              <p:cxnSp>
                <p:nvCxnSpPr>
                  <p:cNvPr id="264" name="Rechte verbindingslijn 263">
                    <a:extLst>
                      <a:ext uri="{FF2B5EF4-FFF2-40B4-BE49-F238E27FC236}">
                        <a16:creationId xmlns:a16="http://schemas.microsoft.com/office/drawing/2014/main" id="{8EE7D25E-E49A-4A45-9D87-8687F5645F56}"/>
                      </a:ext>
                    </a:extLst>
                  </p:cNvPr>
                  <p:cNvCxnSpPr/>
                  <p:nvPr userDrawn="1"/>
                </p:nvCxnSpPr>
                <p:spPr>
                  <a:xfrm>
                    <a:off x="-3536469" y="808806"/>
                    <a:ext cx="82203" cy="0"/>
                  </a:xfrm>
                  <a:prstGeom prst="line">
                    <a:avLst/>
                  </a:prstGeom>
                  <a:noFill/>
                  <a:ln w="19050" cap="flat" cmpd="sng" algn="ctr">
                    <a:solidFill>
                      <a:srgbClr val="292929"/>
                    </a:solidFill>
                    <a:prstDash val="solid"/>
                  </a:ln>
                  <a:effectLst/>
                </p:spPr>
              </p:cxnSp>
              <p:cxnSp>
                <p:nvCxnSpPr>
                  <p:cNvPr id="265" name="Rechte verbindingslijn 264">
                    <a:extLst>
                      <a:ext uri="{FF2B5EF4-FFF2-40B4-BE49-F238E27FC236}">
                        <a16:creationId xmlns:a16="http://schemas.microsoft.com/office/drawing/2014/main" id="{F5A05765-347E-417B-9BC4-C43622B62D57}"/>
                      </a:ext>
                    </a:extLst>
                  </p:cNvPr>
                  <p:cNvCxnSpPr/>
                  <p:nvPr userDrawn="1"/>
                </p:nvCxnSpPr>
                <p:spPr>
                  <a:xfrm>
                    <a:off x="-3536469" y="772866"/>
                    <a:ext cx="82203" cy="0"/>
                  </a:xfrm>
                  <a:prstGeom prst="line">
                    <a:avLst/>
                  </a:prstGeom>
                  <a:noFill/>
                  <a:ln w="19050" cap="flat" cmpd="sng" algn="ctr">
                    <a:solidFill>
                      <a:srgbClr val="292929"/>
                    </a:solidFill>
                    <a:prstDash val="solid"/>
                  </a:ln>
                  <a:effectLst/>
                </p:spPr>
              </p:cxnSp>
              <p:cxnSp>
                <p:nvCxnSpPr>
                  <p:cNvPr id="266" name="Rechte verbindingslijn 265">
                    <a:extLst>
                      <a:ext uri="{FF2B5EF4-FFF2-40B4-BE49-F238E27FC236}">
                        <a16:creationId xmlns:a16="http://schemas.microsoft.com/office/drawing/2014/main" id="{01F35FE7-AEF4-480F-89B3-7E7A9D2720D3}"/>
                      </a:ext>
                    </a:extLst>
                  </p:cNvPr>
                  <p:cNvCxnSpPr/>
                  <p:nvPr userDrawn="1"/>
                </p:nvCxnSpPr>
                <p:spPr>
                  <a:xfrm>
                    <a:off x="-3536469" y="736926"/>
                    <a:ext cx="82203" cy="0"/>
                  </a:xfrm>
                  <a:prstGeom prst="line">
                    <a:avLst/>
                  </a:prstGeom>
                  <a:noFill/>
                  <a:ln w="19050" cap="flat" cmpd="sng" algn="ctr">
                    <a:solidFill>
                      <a:srgbClr val="292929"/>
                    </a:solidFill>
                    <a:prstDash val="solid"/>
                  </a:ln>
                  <a:effectLst/>
                </p:spPr>
              </p:cxnSp>
            </p:grpSp>
            <p:grpSp>
              <p:nvGrpSpPr>
                <p:cNvPr id="259" name="Groep 258">
                  <a:extLst>
                    <a:ext uri="{FF2B5EF4-FFF2-40B4-BE49-F238E27FC236}">
                      <a16:creationId xmlns:a16="http://schemas.microsoft.com/office/drawing/2014/main" id="{F7FDFC48-9D36-4339-9453-939188474E4A}"/>
                    </a:ext>
                  </a:extLst>
                </p:cNvPr>
                <p:cNvGrpSpPr/>
                <p:nvPr userDrawn="1"/>
              </p:nvGrpSpPr>
              <p:grpSpPr>
                <a:xfrm>
                  <a:off x="-3634047" y="735854"/>
                  <a:ext cx="88801" cy="72568"/>
                  <a:chOff x="-2091059" y="1395403"/>
                  <a:chExt cx="157316" cy="128558"/>
                </a:xfrm>
              </p:grpSpPr>
              <p:sp>
                <p:nvSpPr>
                  <p:cNvPr id="260" name="Rechthoek 259">
                    <a:extLst>
                      <a:ext uri="{FF2B5EF4-FFF2-40B4-BE49-F238E27FC236}">
                        <a16:creationId xmlns:a16="http://schemas.microsoft.com/office/drawing/2014/main" id="{A4BC46FB-045F-4AF9-8B3B-AC44356B65F0}"/>
                      </a:ext>
                    </a:extLst>
                  </p:cNvPr>
                  <p:cNvSpPr/>
                  <p:nvPr userDrawn="1"/>
                </p:nvSpPr>
                <p:spPr>
                  <a:xfrm>
                    <a:off x="-2051585" y="1436824"/>
                    <a:ext cx="117842" cy="45718"/>
                  </a:xfrm>
                  <a:prstGeom prst="rect">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rgbClr val="211F26"/>
                      </a:solidFill>
                      <a:latin typeface="Calibri" panose="020F0502020204030204" pitchFamily="34" charset="0"/>
                      <a:cs typeface="Calibri" panose="020F0502020204030204" pitchFamily="34" charset="0"/>
                    </a:endParaRPr>
                  </a:p>
                </p:txBody>
              </p:sp>
              <p:sp>
                <p:nvSpPr>
                  <p:cNvPr id="261" name="Pijl: punthaak 260">
                    <a:extLst>
                      <a:ext uri="{FF2B5EF4-FFF2-40B4-BE49-F238E27FC236}">
                        <a16:creationId xmlns:a16="http://schemas.microsoft.com/office/drawing/2014/main" id="{81617C81-94EF-4274-908D-588D3CB0DD89}"/>
                      </a:ext>
                    </a:extLst>
                  </p:cNvPr>
                  <p:cNvSpPr/>
                  <p:nvPr userDrawn="1"/>
                </p:nvSpPr>
                <p:spPr>
                  <a:xfrm flipH="1">
                    <a:off x="-2091059" y="1395403"/>
                    <a:ext cx="128558" cy="128558"/>
                  </a:xfrm>
                  <a:prstGeom prst="chevron">
                    <a:avLst>
                      <a:gd name="adj" fmla="val 47962"/>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rgbClr val="211F26"/>
                      </a:solidFill>
                      <a:latin typeface="Calibri" panose="020F0502020204030204" pitchFamily="34" charset="0"/>
                      <a:cs typeface="Calibri" panose="020F0502020204030204" pitchFamily="34" charset="0"/>
                    </a:endParaRPr>
                  </a:p>
                </p:txBody>
              </p:sp>
            </p:grpSp>
          </p:grpSp>
        </p:grpSp>
        <p:grpSp>
          <p:nvGrpSpPr>
            <p:cNvPr id="217" name="Groep 216">
              <a:extLst>
                <a:ext uri="{FF2B5EF4-FFF2-40B4-BE49-F238E27FC236}">
                  <a16:creationId xmlns:a16="http://schemas.microsoft.com/office/drawing/2014/main" id="{B965847A-1C84-4032-B92B-6168A3C21DF5}"/>
                </a:ext>
              </a:extLst>
            </p:cNvPr>
            <p:cNvGrpSpPr/>
            <p:nvPr userDrawn="1"/>
          </p:nvGrpSpPr>
          <p:grpSpPr>
            <a:xfrm>
              <a:off x="-2881745" y="701339"/>
              <a:ext cx="268738" cy="248381"/>
              <a:chOff x="-2721817" y="782525"/>
              <a:chExt cx="432805" cy="400021"/>
            </a:xfrm>
          </p:grpSpPr>
          <p:sp>
            <p:nvSpPr>
              <p:cNvPr id="245" name="Rechthoek 244">
                <a:extLst>
                  <a:ext uri="{FF2B5EF4-FFF2-40B4-BE49-F238E27FC236}">
                    <a16:creationId xmlns:a16="http://schemas.microsoft.com/office/drawing/2014/main" id="{2F605332-6DF5-4B19-B498-A4A74F1B5836}"/>
                  </a:ext>
                </a:extLst>
              </p:cNvPr>
              <p:cNvSpPr/>
              <p:nvPr userDrawn="1"/>
            </p:nvSpPr>
            <p:spPr>
              <a:xfrm>
                <a:off x="-2721817" y="782525"/>
                <a:ext cx="432805" cy="400021"/>
              </a:xfrm>
              <a:prstGeom prst="rect">
                <a:avLst/>
              </a:prstGeom>
              <a:solidFill>
                <a:schemeClr val="bg1"/>
              </a:solidFill>
              <a:ln w="317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ctr"/>
                <a:endParaRPr lang="nl-NL" sz="1050" b="0" noProof="0">
                  <a:solidFill>
                    <a:srgbClr val="211F26"/>
                  </a:solidFill>
                  <a:latin typeface="Calibri" panose="020F0502020204030204" pitchFamily="34" charset="0"/>
                  <a:cs typeface="Calibri" panose="020F0502020204030204" pitchFamily="34" charset="0"/>
                </a:endParaRPr>
              </a:p>
            </p:txBody>
          </p:sp>
          <p:grpSp>
            <p:nvGrpSpPr>
              <p:cNvPr id="246" name="Groep 245">
                <a:extLst>
                  <a:ext uri="{FF2B5EF4-FFF2-40B4-BE49-F238E27FC236}">
                    <a16:creationId xmlns:a16="http://schemas.microsoft.com/office/drawing/2014/main" id="{5CC3BE12-49EC-441D-9759-9DBBFEBBB2DE}"/>
                  </a:ext>
                </a:extLst>
              </p:cNvPr>
              <p:cNvGrpSpPr/>
              <p:nvPr userDrawn="1"/>
            </p:nvGrpSpPr>
            <p:grpSpPr>
              <a:xfrm>
                <a:off x="-2652453" y="866772"/>
                <a:ext cx="294076" cy="231526"/>
                <a:chOff x="-3310843" y="700986"/>
                <a:chExt cx="182598" cy="143759"/>
              </a:xfrm>
            </p:grpSpPr>
            <p:grpSp>
              <p:nvGrpSpPr>
                <p:cNvPr id="247" name="Groep 246">
                  <a:extLst>
                    <a:ext uri="{FF2B5EF4-FFF2-40B4-BE49-F238E27FC236}">
                      <a16:creationId xmlns:a16="http://schemas.microsoft.com/office/drawing/2014/main" id="{BB38BC5F-D772-4CF7-BADB-C7ED42A7DD48}"/>
                    </a:ext>
                  </a:extLst>
                </p:cNvPr>
                <p:cNvGrpSpPr/>
                <p:nvPr userDrawn="1"/>
              </p:nvGrpSpPr>
              <p:grpSpPr>
                <a:xfrm>
                  <a:off x="-3310843" y="700986"/>
                  <a:ext cx="182598" cy="143759"/>
                  <a:chOff x="-3310843" y="700986"/>
                  <a:chExt cx="182598" cy="143759"/>
                </a:xfrm>
              </p:grpSpPr>
              <p:cxnSp>
                <p:nvCxnSpPr>
                  <p:cNvPr id="251" name="Rechte verbindingslijn 250">
                    <a:extLst>
                      <a:ext uri="{FF2B5EF4-FFF2-40B4-BE49-F238E27FC236}">
                        <a16:creationId xmlns:a16="http://schemas.microsoft.com/office/drawing/2014/main" id="{785287BE-1F59-466D-9028-A5C7152574E3}"/>
                      </a:ext>
                    </a:extLst>
                  </p:cNvPr>
                  <p:cNvCxnSpPr/>
                  <p:nvPr userDrawn="1"/>
                </p:nvCxnSpPr>
                <p:spPr>
                  <a:xfrm>
                    <a:off x="-3310843" y="700986"/>
                    <a:ext cx="182598" cy="0"/>
                  </a:xfrm>
                  <a:prstGeom prst="line">
                    <a:avLst/>
                  </a:prstGeom>
                  <a:noFill/>
                  <a:ln w="19050" cap="flat" cmpd="sng" algn="ctr">
                    <a:solidFill>
                      <a:srgbClr val="292929"/>
                    </a:solidFill>
                    <a:prstDash val="solid"/>
                  </a:ln>
                  <a:effectLst/>
                </p:spPr>
              </p:cxnSp>
              <p:cxnSp>
                <p:nvCxnSpPr>
                  <p:cNvPr id="252" name="Rechte verbindingslijn 251">
                    <a:extLst>
                      <a:ext uri="{FF2B5EF4-FFF2-40B4-BE49-F238E27FC236}">
                        <a16:creationId xmlns:a16="http://schemas.microsoft.com/office/drawing/2014/main" id="{776DB94B-0FBE-463C-8D69-59DB911785B5}"/>
                      </a:ext>
                    </a:extLst>
                  </p:cNvPr>
                  <p:cNvCxnSpPr/>
                  <p:nvPr userDrawn="1"/>
                </p:nvCxnSpPr>
                <p:spPr>
                  <a:xfrm>
                    <a:off x="-3310843" y="844745"/>
                    <a:ext cx="182598" cy="0"/>
                  </a:xfrm>
                  <a:prstGeom prst="line">
                    <a:avLst/>
                  </a:prstGeom>
                  <a:noFill/>
                  <a:ln w="19050" cap="flat" cmpd="sng" algn="ctr">
                    <a:solidFill>
                      <a:srgbClr val="292929"/>
                    </a:solidFill>
                    <a:prstDash val="solid"/>
                  </a:ln>
                  <a:effectLst/>
                </p:spPr>
              </p:cxnSp>
              <p:cxnSp>
                <p:nvCxnSpPr>
                  <p:cNvPr id="253" name="Rechte verbindingslijn 252">
                    <a:extLst>
                      <a:ext uri="{FF2B5EF4-FFF2-40B4-BE49-F238E27FC236}">
                        <a16:creationId xmlns:a16="http://schemas.microsoft.com/office/drawing/2014/main" id="{A2BCDE77-4D51-46A2-A49D-3E457988FA7A}"/>
                      </a:ext>
                    </a:extLst>
                  </p:cNvPr>
                  <p:cNvCxnSpPr/>
                  <p:nvPr userDrawn="1"/>
                </p:nvCxnSpPr>
                <p:spPr>
                  <a:xfrm>
                    <a:off x="-3213196" y="808806"/>
                    <a:ext cx="82203" cy="0"/>
                  </a:xfrm>
                  <a:prstGeom prst="line">
                    <a:avLst/>
                  </a:prstGeom>
                  <a:noFill/>
                  <a:ln w="19050" cap="flat" cmpd="sng" algn="ctr">
                    <a:solidFill>
                      <a:srgbClr val="292929"/>
                    </a:solidFill>
                    <a:prstDash val="solid"/>
                  </a:ln>
                  <a:effectLst/>
                </p:spPr>
              </p:cxnSp>
              <p:cxnSp>
                <p:nvCxnSpPr>
                  <p:cNvPr id="254" name="Rechte verbindingslijn 253">
                    <a:extLst>
                      <a:ext uri="{FF2B5EF4-FFF2-40B4-BE49-F238E27FC236}">
                        <a16:creationId xmlns:a16="http://schemas.microsoft.com/office/drawing/2014/main" id="{DD59A8FD-50E2-47A2-8E66-FDB66E776898}"/>
                      </a:ext>
                    </a:extLst>
                  </p:cNvPr>
                  <p:cNvCxnSpPr/>
                  <p:nvPr userDrawn="1"/>
                </p:nvCxnSpPr>
                <p:spPr>
                  <a:xfrm>
                    <a:off x="-3213196" y="772866"/>
                    <a:ext cx="82203" cy="0"/>
                  </a:xfrm>
                  <a:prstGeom prst="line">
                    <a:avLst/>
                  </a:prstGeom>
                  <a:noFill/>
                  <a:ln w="19050" cap="flat" cmpd="sng" algn="ctr">
                    <a:solidFill>
                      <a:srgbClr val="292929"/>
                    </a:solidFill>
                    <a:prstDash val="solid"/>
                  </a:ln>
                  <a:effectLst/>
                </p:spPr>
              </p:cxnSp>
              <p:cxnSp>
                <p:nvCxnSpPr>
                  <p:cNvPr id="255" name="Rechte verbindingslijn 254">
                    <a:extLst>
                      <a:ext uri="{FF2B5EF4-FFF2-40B4-BE49-F238E27FC236}">
                        <a16:creationId xmlns:a16="http://schemas.microsoft.com/office/drawing/2014/main" id="{0BCF5F51-0698-48FE-98B3-6E475848647F}"/>
                      </a:ext>
                    </a:extLst>
                  </p:cNvPr>
                  <p:cNvCxnSpPr/>
                  <p:nvPr userDrawn="1"/>
                </p:nvCxnSpPr>
                <p:spPr>
                  <a:xfrm>
                    <a:off x="-3213196" y="736926"/>
                    <a:ext cx="82203" cy="0"/>
                  </a:xfrm>
                  <a:prstGeom prst="line">
                    <a:avLst/>
                  </a:prstGeom>
                  <a:noFill/>
                  <a:ln w="19050" cap="flat" cmpd="sng" algn="ctr">
                    <a:solidFill>
                      <a:srgbClr val="292929"/>
                    </a:solidFill>
                    <a:prstDash val="solid"/>
                  </a:ln>
                  <a:effectLst/>
                </p:spPr>
              </p:cxnSp>
            </p:grpSp>
            <p:grpSp>
              <p:nvGrpSpPr>
                <p:cNvPr id="248" name="Groep 247">
                  <a:extLst>
                    <a:ext uri="{FF2B5EF4-FFF2-40B4-BE49-F238E27FC236}">
                      <a16:creationId xmlns:a16="http://schemas.microsoft.com/office/drawing/2014/main" id="{79B988EF-907E-4AE6-A9B3-15F9FF4F0AAC}"/>
                    </a:ext>
                  </a:extLst>
                </p:cNvPr>
                <p:cNvGrpSpPr/>
                <p:nvPr userDrawn="1"/>
              </p:nvGrpSpPr>
              <p:grpSpPr>
                <a:xfrm flipH="1">
                  <a:off x="-3310774" y="735854"/>
                  <a:ext cx="88801" cy="72568"/>
                  <a:chOff x="-2091059" y="1395403"/>
                  <a:chExt cx="157316" cy="128558"/>
                </a:xfrm>
              </p:grpSpPr>
              <p:sp>
                <p:nvSpPr>
                  <p:cNvPr id="249" name="Rechthoek 248">
                    <a:extLst>
                      <a:ext uri="{FF2B5EF4-FFF2-40B4-BE49-F238E27FC236}">
                        <a16:creationId xmlns:a16="http://schemas.microsoft.com/office/drawing/2014/main" id="{9D3D8533-2FC9-4DBC-AC60-6BE28DBC5F65}"/>
                      </a:ext>
                    </a:extLst>
                  </p:cNvPr>
                  <p:cNvSpPr/>
                  <p:nvPr userDrawn="1"/>
                </p:nvSpPr>
                <p:spPr>
                  <a:xfrm>
                    <a:off x="-2051585" y="1436824"/>
                    <a:ext cx="117842" cy="45718"/>
                  </a:xfrm>
                  <a:prstGeom prst="rect">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rgbClr val="211F26"/>
                      </a:solidFill>
                      <a:latin typeface="Calibri" panose="020F0502020204030204" pitchFamily="34" charset="0"/>
                      <a:cs typeface="Calibri" panose="020F0502020204030204" pitchFamily="34" charset="0"/>
                    </a:endParaRPr>
                  </a:p>
                </p:txBody>
              </p:sp>
              <p:sp>
                <p:nvSpPr>
                  <p:cNvPr id="250" name="Pijl: punthaak 249">
                    <a:extLst>
                      <a:ext uri="{FF2B5EF4-FFF2-40B4-BE49-F238E27FC236}">
                        <a16:creationId xmlns:a16="http://schemas.microsoft.com/office/drawing/2014/main" id="{58852DAB-1FEF-4C33-A23D-12110562A30C}"/>
                      </a:ext>
                    </a:extLst>
                  </p:cNvPr>
                  <p:cNvSpPr/>
                  <p:nvPr userDrawn="1"/>
                </p:nvSpPr>
                <p:spPr>
                  <a:xfrm flipH="1">
                    <a:off x="-2091059" y="1395403"/>
                    <a:ext cx="128558" cy="128558"/>
                  </a:xfrm>
                  <a:prstGeom prst="chevron">
                    <a:avLst>
                      <a:gd name="adj" fmla="val 47962"/>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rgbClr val="211F26"/>
                      </a:solidFill>
                      <a:latin typeface="Calibri" panose="020F0502020204030204" pitchFamily="34" charset="0"/>
                      <a:cs typeface="Calibri" panose="020F0502020204030204" pitchFamily="34" charset="0"/>
                    </a:endParaRPr>
                  </a:p>
                </p:txBody>
              </p:sp>
            </p:grpSp>
          </p:grpSp>
        </p:grpSp>
        <p:sp>
          <p:nvSpPr>
            <p:cNvPr id="218" name="Rechthoek 217">
              <a:extLst>
                <a:ext uri="{FF2B5EF4-FFF2-40B4-BE49-F238E27FC236}">
                  <a16:creationId xmlns:a16="http://schemas.microsoft.com/office/drawing/2014/main" id="{0195CF06-5BFB-4856-8871-7C38D913795C}"/>
                </a:ext>
              </a:extLst>
            </p:cNvPr>
            <p:cNvSpPr/>
            <p:nvPr userDrawn="1"/>
          </p:nvSpPr>
          <p:spPr>
            <a:xfrm>
              <a:off x="-2524885" y="444350"/>
              <a:ext cx="2052000" cy="148810"/>
            </a:xfrm>
            <a:prstGeom prst="rect">
              <a:avLst/>
            </a:prstGeom>
            <a:noFill/>
            <a:ln w="25400" cap="flat" cmpd="sng" algn="ctr">
              <a:noFill/>
              <a:prstDash val="solid"/>
            </a:ln>
            <a:effectLst/>
          </p:spPr>
          <p:txBody>
            <a:bodyPr lIns="0" tIns="0" rIns="0" bIns="0" rtlCol="0" anchor="ctr"/>
            <a:lstStyle/>
            <a:p>
              <a:pPr marL="0" marR="0" lvl="0" indent="0" defTabSz="914400" eaLnBrk="1" fontAlgn="auto" latinLnBrk="0" hangingPunct="1">
                <a:lnSpc>
                  <a:spcPct val="90000"/>
                </a:lnSpc>
                <a:spcBef>
                  <a:spcPts val="600"/>
                </a:spcBef>
                <a:spcAft>
                  <a:spcPts val="600"/>
                </a:spcAft>
                <a:buClrTx/>
                <a:buSzTx/>
                <a:buFontTx/>
                <a:buNone/>
                <a:tabLst/>
                <a:defRPr/>
              </a:pPr>
              <a:r>
                <a:rPr kumimoji="0" lang="nl-NL" sz="1200" b="0" i="0" u="none" strike="noStrike" kern="0" cap="none" spc="0" normalizeH="0" baseline="0" noProof="0">
                  <a:ln>
                    <a:noFill/>
                  </a:ln>
                  <a:solidFill>
                    <a:srgbClr val="211F26"/>
                  </a:solidFill>
                  <a:effectLst/>
                  <a:uLnTx/>
                  <a:uFillTx/>
                  <a:latin typeface="Calibri" panose="020F0502020204030204" pitchFamily="34" charset="0"/>
                  <a:cs typeface="Calibri" panose="020F0502020204030204" pitchFamily="34" charset="0"/>
                </a:rPr>
                <a:t>Inspringniveau verkleinen</a:t>
              </a:r>
            </a:p>
          </p:txBody>
        </p:sp>
        <p:sp>
          <p:nvSpPr>
            <p:cNvPr id="219" name="Rechthoek 218">
              <a:extLst>
                <a:ext uri="{FF2B5EF4-FFF2-40B4-BE49-F238E27FC236}">
                  <a16:creationId xmlns:a16="http://schemas.microsoft.com/office/drawing/2014/main" id="{5E6521E2-67D6-4638-9165-4276FC4BFADA}"/>
                </a:ext>
              </a:extLst>
            </p:cNvPr>
            <p:cNvSpPr/>
            <p:nvPr userDrawn="1"/>
          </p:nvSpPr>
          <p:spPr>
            <a:xfrm>
              <a:off x="-2524885" y="751733"/>
              <a:ext cx="2052000" cy="140063"/>
            </a:xfrm>
            <a:prstGeom prst="rect">
              <a:avLst/>
            </a:prstGeom>
            <a:noFill/>
            <a:ln w="25400" cap="flat" cmpd="sng" algn="ctr">
              <a:noFill/>
              <a:prstDash val="solid"/>
            </a:ln>
            <a:effectLst/>
          </p:spPr>
          <p:txBody>
            <a:bodyPr lIns="0" tIns="0" rIns="0" bIns="0" rtlCol="0" anchor="ctr"/>
            <a:lstStyle/>
            <a:p>
              <a:pPr marL="0" marR="0" lvl="0" indent="0" defTabSz="914400" eaLnBrk="1" fontAlgn="auto" latinLnBrk="0" hangingPunct="1">
                <a:lnSpc>
                  <a:spcPct val="90000"/>
                </a:lnSpc>
                <a:spcBef>
                  <a:spcPts val="600"/>
                </a:spcBef>
                <a:spcAft>
                  <a:spcPts val="600"/>
                </a:spcAft>
                <a:buClrTx/>
                <a:buSzTx/>
                <a:buFontTx/>
                <a:buNone/>
                <a:tabLst/>
                <a:defRPr/>
              </a:pPr>
              <a:r>
                <a:rPr kumimoji="0" lang="nl-NL" sz="1200" b="0" i="0" u="none" strike="noStrike" kern="0" cap="none" spc="0" normalizeH="0" baseline="0" noProof="0">
                  <a:ln>
                    <a:noFill/>
                  </a:ln>
                  <a:solidFill>
                    <a:srgbClr val="211F26"/>
                  </a:solidFill>
                  <a:effectLst/>
                  <a:uLnTx/>
                  <a:uFillTx/>
                  <a:latin typeface="Calibri" panose="020F0502020204030204" pitchFamily="34" charset="0"/>
                  <a:cs typeface="Calibri" panose="020F0502020204030204" pitchFamily="34" charset="0"/>
                </a:rPr>
                <a:t>Inspringniveau vergroten</a:t>
              </a:r>
            </a:p>
          </p:txBody>
        </p:sp>
        <p:sp>
          <p:nvSpPr>
            <p:cNvPr id="220" name="Rechthoek 219">
              <a:extLst>
                <a:ext uri="{FF2B5EF4-FFF2-40B4-BE49-F238E27FC236}">
                  <a16:creationId xmlns:a16="http://schemas.microsoft.com/office/drawing/2014/main" id="{4A3CB594-E1C9-4B35-A4A7-5AD93B9675BE}"/>
                </a:ext>
              </a:extLst>
            </p:cNvPr>
            <p:cNvSpPr/>
            <p:nvPr userDrawn="1"/>
          </p:nvSpPr>
          <p:spPr>
            <a:xfrm>
              <a:off x="-3568057" y="1100088"/>
              <a:ext cx="3194764" cy="467013"/>
            </a:xfrm>
            <a:prstGeom prst="rect">
              <a:avLst/>
            </a:prstGeom>
            <a:noFill/>
            <a:ln w="25400" cap="flat" cmpd="sng" algn="ctr">
              <a:noFill/>
              <a:prstDash val="solid"/>
            </a:ln>
            <a:effectLst/>
          </p:spPr>
          <p:txBody>
            <a:bodyPr lIns="0" tIns="0" rIns="0" bIns="0" rtlCol="0" anchor="t"/>
            <a:lstStyle/>
            <a:p>
              <a:pPr marL="0" marR="0" lvl="0" indent="0" defTabSz="914400" eaLnBrk="1" fontAlgn="auto" latinLnBrk="0" hangingPunct="1">
                <a:lnSpc>
                  <a:spcPct val="90000"/>
                </a:lnSpc>
                <a:spcBef>
                  <a:spcPts val="600"/>
                </a:spcBef>
                <a:spcAft>
                  <a:spcPts val="600"/>
                </a:spcAft>
                <a:buClrTx/>
                <a:buSzTx/>
                <a:buFontTx/>
                <a:buNone/>
                <a:tabLst/>
                <a:defRPr/>
              </a:pPr>
              <a:r>
                <a:rPr kumimoji="0" lang="nl-NL" sz="1200" b="0" i="0" u="none" strike="noStrike" kern="0" cap="none" spc="0" normalizeH="0" baseline="0" noProof="0">
                  <a:ln>
                    <a:noFill/>
                  </a:ln>
                  <a:solidFill>
                    <a:srgbClr val="211F26"/>
                  </a:solidFill>
                  <a:effectLst/>
                  <a:uLnTx/>
                  <a:uFillTx/>
                  <a:latin typeface="Calibri" panose="020F0502020204030204" pitchFamily="34" charset="0"/>
                  <a:cs typeface="Calibri" panose="020F0502020204030204" pitchFamily="34" charset="0"/>
                </a:rPr>
                <a:t>Gebruik, in de tab </a:t>
              </a:r>
              <a:r>
                <a:rPr kumimoji="0" lang="nl-NL" sz="1200" b="1" i="0" u="none" strike="noStrike" kern="0" cap="none" spc="0" normalizeH="0" baseline="0" noProof="0">
                  <a:ln>
                    <a:noFill/>
                  </a:ln>
                  <a:solidFill>
                    <a:srgbClr val="211F26"/>
                  </a:solidFill>
                  <a:effectLst/>
                  <a:uLnTx/>
                  <a:uFillTx/>
                  <a:latin typeface="Calibri" panose="020F0502020204030204" pitchFamily="34" charset="0"/>
                  <a:cs typeface="Calibri" panose="020F0502020204030204" pitchFamily="34" charset="0"/>
                </a:rPr>
                <a:t>‘Start’</a:t>
              </a:r>
              <a:r>
                <a:rPr kumimoji="0" lang="nl-NL" sz="1200" b="0" i="0" u="none" strike="noStrike" kern="0" cap="none" spc="0" normalizeH="0" baseline="0" noProof="0">
                  <a:ln>
                    <a:noFill/>
                  </a:ln>
                  <a:solidFill>
                    <a:srgbClr val="211F26"/>
                  </a:solidFill>
                  <a:effectLst/>
                  <a:uLnTx/>
                  <a:uFillTx/>
                  <a:latin typeface="Calibri" panose="020F0502020204030204" pitchFamily="34" charset="0"/>
                  <a:cs typeface="Calibri" panose="020F0502020204030204" pitchFamily="34" charset="0"/>
                </a:rPr>
                <a:t>, de </a:t>
              </a:r>
              <a:r>
                <a:rPr kumimoji="0" lang="nl-NL" sz="1200" b="1" i="0" u="none" strike="noStrike" kern="0" cap="none" spc="0" normalizeH="0" baseline="0" noProof="0">
                  <a:ln>
                    <a:noFill/>
                  </a:ln>
                  <a:solidFill>
                    <a:srgbClr val="211F26"/>
                  </a:solidFill>
                  <a:effectLst/>
                  <a:uLnTx/>
                  <a:uFillTx/>
                  <a:latin typeface="Calibri" panose="020F0502020204030204" pitchFamily="34" charset="0"/>
                  <a:cs typeface="Calibri" panose="020F0502020204030204" pitchFamily="34" charset="0"/>
                </a:rPr>
                <a:t>lijstniveau knoppen</a:t>
              </a:r>
              <a:r>
                <a:rPr kumimoji="0" lang="nl-NL" sz="1200" b="0" i="0" u="none" strike="noStrike" kern="0" cap="none" spc="0" normalizeH="0" baseline="0" noProof="0">
                  <a:ln>
                    <a:noFill/>
                  </a:ln>
                  <a:solidFill>
                    <a:srgbClr val="211F26"/>
                  </a:solidFill>
                  <a:effectLst/>
                  <a:uLnTx/>
                  <a:uFillTx/>
                  <a:latin typeface="Calibri" panose="020F0502020204030204" pitchFamily="34" charset="0"/>
                  <a:cs typeface="Calibri" panose="020F0502020204030204" pitchFamily="34" charset="0"/>
                </a:rPr>
                <a:t>, zoals hierboven aangegeven, om een inspring-niveau te vergroten of verkleinen.</a:t>
              </a:r>
            </a:p>
          </p:txBody>
        </p:sp>
        <p:sp>
          <p:nvSpPr>
            <p:cNvPr id="221" name="Rechthoek 220">
              <a:extLst>
                <a:ext uri="{FF2B5EF4-FFF2-40B4-BE49-F238E27FC236}">
                  <a16:creationId xmlns:a16="http://schemas.microsoft.com/office/drawing/2014/main" id="{2EA10A0C-D2F5-4C9D-BDBE-A978D2529453}"/>
                </a:ext>
              </a:extLst>
            </p:cNvPr>
            <p:cNvSpPr/>
            <p:nvPr userDrawn="1"/>
          </p:nvSpPr>
          <p:spPr>
            <a:xfrm>
              <a:off x="-3568057" y="0"/>
              <a:ext cx="3194764" cy="252000"/>
            </a:xfrm>
            <a:prstGeom prst="rect">
              <a:avLst/>
            </a:prstGeom>
            <a:solidFill>
              <a:srgbClr val="211F2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108000" rIns="108000" bIns="108000" numCol="1" spcCol="0" rtlCol="0" fromWordArt="0" anchor="ctr" anchorCtr="0" forceAA="0" compatLnSpc="1">
              <a:prstTxWarp prst="textNoShape">
                <a:avLst/>
              </a:prstTxWarp>
              <a:noAutofit/>
            </a:bodyPr>
            <a:lstStyle/>
            <a:p>
              <a:pPr algn="l">
                <a:lnSpc>
                  <a:spcPct val="90000"/>
                </a:lnSpc>
                <a:spcBef>
                  <a:spcPts val="600"/>
                </a:spcBef>
                <a:spcAft>
                  <a:spcPts val="600"/>
                </a:spcAft>
              </a:pPr>
              <a:r>
                <a:rPr lang="nl-NL" sz="1400" b="1" cap="all" baseline="0">
                  <a:solidFill>
                    <a:schemeClr val="bg1"/>
                  </a:solidFill>
                  <a:latin typeface="Calibri" panose="020F0502020204030204" pitchFamily="34" charset="0"/>
                  <a:cs typeface="Calibri" panose="020F0502020204030204" pitchFamily="34" charset="0"/>
                </a:rPr>
                <a:t>Lijstniveaus gebruiken</a:t>
              </a:r>
            </a:p>
          </p:txBody>
        </p:sp>
        <p:grpSp>
          <p:nvGrpSpPr>
            <p:cNvPr id="222" name="Groep 221">
              <a:extLst>
                <a:ext uri="{FF2B5EF4-FFF2-40B4-BE49-F238E27FC236}">
                  <a16:creationId xmlns:a16="http://schemas.microsoft.com/office/drawing/2014/main" id="{05AC5642-5B23-40EE-AFFD-2A06E968511A}"/>
                </a:ext>
              </a:extLst>
            </p:cNvPr>
            <p:cNvGrpSpPr/>
            <p:nvPr userDrawn="1"/>
          </p:nvGrpSpPr>
          <p:grpSpPr>
            <a:xfrm>
              <a:off x="-640848" y="5954564"/>
              <a:ext cx="267555" cy="267555"/>
              <a:chOff x="7881599" y="90188"/>
              <a:chExt cx="388279" cy="388279"/>
            </a:xfrm>
          </p:grpSpPr>
          <p:sp>
            <p:nvSpPr>
              <p:cNvPr id="243" name="Ovaal 242">
                <a:extLst>
                  <a:ext uri="{FF2B5EF4-FFF2-40B4-BE49-F238E27FC236}">
                    <a16:creationId xmlns:a16="http://schemas.microsoft.com/office/drawing/2014/main" id="{E298484B-7E64-402D-89F9-A286B4A9B007}"/>
                  </a:ext>
                </a:extLst>
              </p:cNvPr>
              <p:cNvSpPr/>
              <p:nvPr userDrawn="1"/>
            </p:nvSpPr>
            <p:spPr>
              <a:xfrm>
                <a:off x="7908243" y="116832"/>
                <a:ext cx="334990" cy="33499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180000" rIns="180000" bIns="180000" numCol="1" spcCol="0" rtlCol="0" fromWordArt="0" anchor="ctr" anchorCtr="0" forceAA="0" compatLnSpc="1">
                <a:prstTxWarp prst="textNoShape">
                  <a:avLst/>
                </a:prstTxWarp>
                <a:noAutofit/>
              </a:bodyPr>
              <a:lstStyle/>
              <a:p>
                <a:pPr algn="ctr">
                  <a:lnSpc>
                    <a:spcPct val="90000"/>
                  </a:lnSpc>
                  <a:spcBef>
                    <a:spcPts val="600"/>
                  </a:spcBef>
                  <a:spcAft>
                    <a:spcPts val="600"/>
                  </a:spcAft>
                </a:pPr>
                <a:endParaRPr lang="nl-NL" sz="1800" cap="all" baseline="0" err="1">
                  <a:solidFill>
                    <a:srgbClr val="211F26"/>
                  </a:solidFill>
                  <a:latin typeface="Calibri" panose="020F0502020204030204" pitchFamily="34" charset="0"/>
                  <a:cs typeface="Calibri" panose="020F0502020204030204" pitchFamily="34" charset="0"/>
                </a:endParaRPr>
              </a:p>
            </p:txBody>
          </p:sp>
          <p:sp>
            <p:nvSpPr>
              <p:cNvPr id="244" name="Graphic 163" descr="Informatie">
                <a:extLst>
                  <a:ext uri="{FF2B5EF4-FFF2-40B4-BE49-F238E27FC236}">
                    <a16:creationId xmlns:a16="http://schemas.microsoft.com/office/drawing/2014/main" id="{21A3EF0D-5AFE-41D8-B1BD-915A1C7430C8}"/>
                  </a:ext>
                </a:extLst>
              </p:cNvPr>
              <p:cNvSpPr/>
              <p:nvPr/>
            </p:nvSpPr>
            <p:spPr>
              <a:xfrm>
                <a:off x="7881599" y="90188"/>
                <a:ext cx="388279" cy="388279"/>
              </a:xfrm>
              <a:custGeom>
                <a:avLst/>
                <a:gdLst>
                  <a:gd name="connsiteX0" fmla="*/ 145860 w 291719"/>
                  <a:gd name="connsiteY0" fmla="*/ 0 h 291719"/>
                  <a:gd name="connsiteX1" fmla="*/ 0 w 291719"/>
                  <a:gd name="connsiteY1" fmla="*/ 145860 h 291719"/>
                  <a:gd name="connsiteX2" fmla="*/ 145860 w 291719"/>
                  <a:gd name="connsiteY2" fmla="*/ 291720 h 291719"/>
                  <a:gd name="connsiteX3" fmla="*/ 291720 w 291719"/>
                  <a:gd name="connsiteY3" fmla="*/ 145860 h 291719"/>
                  <a:gd name="connsiteX4" fmla="*/ 145860 w 291719"/>
                  <a:gd name="connsiteY4" fmla="*/ 0 h 291719"/>
                  <a:gd name="connsiteX5" fmla="*/ 138183 w 291719"/>
                  <a:gd name="connsiteY5" fmla="*/ 38384 h 291719"/>
                  <a:gd name="connsiteX6" fmla="*/ 157375 w 291719"/>
                  <a:gd name="connsiteY6" fmla="*/ 57576 h 291719"/>
                  <a:gd name="connsiteX7" fmla="*/ 138183 w 291719"/>
                  <a:gd name="connsiteY7" fmla="*/ 76768 h 291719"/>
                  <a:gd name="connsiteX8" fmla="*/ 118991 w 291719"/>
                  <a:gd name="connsiteY8" fmla="*/ 57576 h 291719"/>
                  <a:gd name="connsiteX9" fmla="*/ 138183 w 291719"/>
                  <a:gd name="connsiteY9" fmla="*/ 38384 h 291719"/>
                  <a:gd name="connsiteX10" fmla="*/ 184244 w 291719"/>
                  <a:gd name="connsiteY10" fmla="*/ 253336 h 291719"/>
                  <a:gd name="connsiteX11" fmla="*/ 107476 w 291719"/>
                  <a:gd name="connsiteY11" fmla="*/ 253336 h 291719"/>
                  <a:gd name="connsiteX12" fmla="*/ 107476 w 291719"/>
                  <a:gd name="connsiteY12" fmla="*/ 230305 h 291719"/>
                  <a:gd name="connsiteX13" fmla="*/ 134345 w 291719"/>
                  <a:gd name="connsiteY13" fmla="*/ 230305 h 291719"/>
                  <a:gd name="connsiteX14" fmla="*/ 134345 w 291719"/>
                  <a:gd name="connsiteY14" fmla="*/ 115153 h 291719"/>
                  <a:gd name="connsiteX15" fmla="*/ 111314 w 291719"/>
                  <a:gd name="connsiteY15" fmla="*/ 115153 h 291719"/>
                  <a:gd name="connsiteX16" fmla="*/ 111314 w 291719"/>
                  <a:gd name="connsiteY16" fmla="*/ 92122 h 291719"/>
                  <a:gd name="connsiteX17" fmla="*/ 157375 w 291719"/>
                  <a:gd name="connsiteY17" fmla="*/ 92122 h 291719"/>
                  <a:gd name="connsiteX18" fmla="*/ 157375 w 291719"/>
                  <a:gd name="connsiteY18" fmla="*/ 115153 h 291719"/>
                  <a:gd name="connsiteX19" fmla="*/ 157375 w 291719"/>
                  <a:gd name="connsiteY19" fmla="*/ 230305 h 291719"/>
                  <a:gd name="connsiteX20" fmla="*/ 184244 w 291719"/>
                  <a:gd name="connsiteY20" fmla="*/ 230305 h 291719"/>
                  <a:gd name="connsiteX21" fmla="*/ 184244 w 291719"/>
                  <a:gd name="connsiteY21" fmla="*/ 253336 h 2917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91719" h="291719">
                    <a:moveTo>
                      <a:pt x="145860" y="0"/>
                    </a:moveTo>
                    <a:cubicBezTo>
                      <a:pt x="65253" y="0"/>
                      <a:pt x="0" y="65253"/>
                      <a:pt x="0" y="145860"/>
                    </a:cubicBezTo>
                    <a:cubicBezTo>
                      <a:pt x="0" y="226467"/>
                      <a:pt x="65253" y="291720"/>
                      <a:pt x="145860" y="291720"/>
                    </a:cubicBezTo>
                    <a:cubicBezTo>
                      <a:pt x="226467" y="291720"/>
                      <a:pt x="291720" y="226467"/>
                      <a:pt x="291720" y="145860"/>
                    </a:cubicBezTo>
                    <a:cubicBezTo>
                      <a:pt x="291720" y="65253"/>
                      <a:pt x="226467" y="0"/>
                      <a:pt x="145860" y="0"/>
                    </a:cubicBezTo>
                    <a:close/>
                    <a:moveTo>
                      <a:pt x="138183" y="38384"/>
                    </a:moveTo>
                    <a:cubicBezTo>
                      <a:pt x="148931" y="38384"/>
                      <a:pt x="157375" y="46829"/>
                      <a:pt x="157375" y="57576"/>
                    </a:cubicBezTo>
                    <a:cubicBezTo>
                      <a:pt x="157375" y="68324"/>
                      <a:pt x="148931" y="76768"/>
                      <a:pt x="138183" y="76768"/>
                    </a:cubicBezTo>
                    <a:cubicBezTo>
                      <a:pt x="127435" y="76768"/>
                      <a:pt x="118991" y="68324"/>
                      <a:pt x="118991" y="57576"/>
                    </a:cubicBezTo>
                    <a:cubicBezTo>
                      <a:pt x="118991" y="46829"/>
                      <a:pt x="127435" y="38384"/>
                      <a:pt x="138183" y="38384"/>
                    </a:cubicBezTo>
                    <a:close/>
                    <a:moveTo>
                      <a:pt x="184244" y="253336"/>
                    </a:moveTo>
                    <a:lnTo>
                      <a:pt x="107476" y="253336"/>
                    </a:lnTo>
                    <a:lnTo>
                      <a:pt x="107476" y="230305"/>
                    </a:lnTo>
                    <a:lnTo>
                      <a:pt x="134345" y="230305"/>
                    </a:lnTo>
                    <a:lnTo>
                      <a:pt x="134345" y="115153"/>
                    </a:lnTo>
                    <a:lnTo>
                      <a:pt x="111314" y="115153"/>
                    </a:lnTo>
                    <a:lnTo>
                      <a:pt x="111314" y="92122"/>
                    </a:lnTo>
                    <a:lnTo>
                      <a:pt x="157375" y="92122"/>
                    </a:lnTo>
                    <a:lnTo>
                      <a:pt x="157375" y="115153"/>
                    </a:lnTo>
                    <a:lnTo>
                      <a:pt x="157375" y="230305"/>
                    </a:lnTo>
                    <a:lnTo>
                      <a:pt x="184244" y="230305"/>
                    </a:lnTo>
                    <a:lnTo>
                      <a:pt x="184244" y="253336"/>
                    </a:lnTo>
                    <a:close/>
                  </a:path>
                </a:pathLst>
              </a:custGeom>
              <a:solidFill>
                <a:schemeClr val="tx1"/>
              </a:solidFill>
              <a:ln w="3770" cap="flat">
                <a:noFill/>
                <a:prstDash val="solid"/>
                <a:miter/>
              </a:ln>
            </p:spPr>
            <p:txBody>
              <a:bodyPr rtlCol="0" anchor="ctr"/>
              <a:lstStyle/>
              <a:p>
                <a:endParaRPr lang="nl-NL" sz="2000">
                  <a:solidFill>
                    <a:srgbClr val="211F26"/>
                  </a:solidFill>
                  <a:latin typeface="Calibri" panose="020F0502020204030204" pitchFamily="34" charset="0"/>
                  <a:cs typeface="Calibri" panose="020F0502020204030204" pitchFamily="34" charset="0"/>
                </a:endParaRPr>
              </a:p>
            </p:txBody>
          </p:sp>
        </p:grpSp>
        <p:grpSp>
          <p:nvGrpSpPr>
            <p:cNvPr id="223" name="Groep 222">
              <a:extLst>
                <a:ext uri="{FF2B5EF4-FFF2-40B4-BE49-F238E27FC236}">
                  <a16:creationId xmlns:a16="http://schemas.microsoft.com/office/drawing/2014/main" id="{DEE991A8-CD12-478F-A42C-0862D7A83C62}"/>
                </a:ext>
              </a:extLst>
            </p:cNvPr>
            <p:cNvGrpSpPr/>
            <p:nvPr userDrawn="1"/>
          </p:nvGrpSpPr>
          <p:grpSpPr>
            <a:xfrm>
              <a:off x="-3569165" y="1909857"/>
              <a:ext cx="3195872" cy="3742479"/>
              <a:chOff x="-3569165" y="1742767"/>
              <a:chExt cx="3195872" cy="3742479"/>
            </a:xfrm>
          </p:grpSpPr>
          <p:sp>
            <p:nvSpPr>
              <p:cNvPr id="225" name="Ovaal 224">
                <a:extLst>
                  <a:ext uri="{FF2B5EF4-FFF2-40B4-BE49-F238E27FC236}">
                    <a16:creationId xmlns:a16="http://schemas.microsoft.com/office/drawing/2014/main" id="{20E6D76E-3CAB-4C32-9350-9E2878AE97EB}"/>
                  </a:ext>
                </a:extLst>
              </p:cNvPr>
              <p:cNvSpPr/>
              <p:nvPr userDrawn="1"/>
            </p:nvSpPr>
            <p:spPr>
              <a:xfrm>
                <a:off x="-3569165" y="1742767"/>
                <a:ext cx="260914" cy="259683"/>
              </a:xfrm>
              <a:prstGeom prst="ellipse">
                <a:avLst/>
              </a:prstGeom>
              <a:solidFill>
                <a:srgbClr val="211F26"/>
              </a:solidFill>
              <a:ln w="25400" cap="flat" cmpd="sng" algn="ctr">
                <a:noFill/>
                <a:prstDash val="solid"/>
              </a:ln>
              <a:effectLst/>
            </p:spPr>
            <p:txBody>
              <a:bodyPr rtlCol="0" anchor="ctr"/>
              <a:lstStyle/>
              <a:p>
                <a:pPr marR="0" lvl="0" indent="0" algn="ctr" fontAlgn="auto">
                  <a:lnSpc>
                    <a:spcPct val="100000"/>
                  </a:lnSpc>
                  <a:spcBef>
                    <a:spcPts val="0"/>
                  </a:spcBef>
                  <a:spcAft>
                    <a:spcPts val="0"/>
                  </a:spcAft>
                  <a:buClrTx/>
                  <a:buSzTx/>
                  <a:buFontTx/>
                  <a:buNone/>
                  <a:tabLst/>
                </a:pPr>
                <a:r>
                  <a:rPr kumimoji="0" lang="nl-NL" sz="1200" b="1" i="0" u="none" strike="noStrike" kern="0" cap="none" spc="0" normalizeH="0" baseline="0" noProof="0">
                    <a:ln>
                      <a:noFill/>
                    </a:ln>
                    <a:solidFill>
                      <a:schemeClr val="bg1"/>
                    </a:solidFill>
                    <a:effectLst/>
                    <a:uLnTx/>
                    <a:uFillTx/>
                    <a:latin typeface="Calibri" panose="020F0502020204030204" pitchFamily="34" charset="0"/>
                    <a:cs typeface="Calibri" panose="020F0502020204030204" pitchFamily="34" charset="0"/>
                  </a:rPr>
                  <a:t>1</a:t>
                </a:r>
              </a:p>
            </p:txBody>
          </p:sp>
          <p:sp>
            <p:nvSpPr>
              <p:cNvPr id="226" name="Rechthoek 225">
                <a:extLst>
                  <a:ext uri="{FF2B5EF4-FFF2-40B4-BE49-F238E27FC236}">
                    <a16:creationId xmlns:a16="http://schemas.microsoft.com/office/drawing/2014/main" id="{AE9D7DF8-0A4C-45F7-BA0B-E41865D034E1}"/>
                  </a:ext>
                </a:extLst>
              </p:cNvPr>
              <p:cNvSpPr/>
              <p:nvPr userDrawn="1"/>
            </p:nvSpPr>
            <p:spPr>
              <a:xfrm>
                <a:off x="-3203483" y="1744627"/>
                <a:ext cx="2830190" cy="255963"/>
              </a:xfrm>
              <a:prstGeom prst="rect">
                <a:avLst/>
              </a:prstGeom>
              <a:noFill/>
              <a:ln w="25400" cap="flat" cmpd="sng" algn="ctr">
                <a:noFill/>
                <a:prstDash val="solid"/>
              </a:ln>
              <a:effectLst/>
            </p:spPr>
            <p:txBody>
              <a:bodyPr lIns="0" tIns="0" rIns="0" bIns="0" rtlCol="0" anchor="ctr"/>
              <a:lstStyle/>
              <a:p>
                <a:pPr marL="263525" marR="0" lvl="0" indent="-263525" algn="l" defTabSz="719138" rtl="0" eaLnBrk="1" fontAlgn="auto" latinLnBrk="0" hangingPunct="1">
                  <a:lnSpc>
                    <a:spcPct val="100000"/>
                  </a:lnSpc>
                  <a:spcBef>
                    <a:spcPts val="300"/>
                  </a:spcBef>
                  <a:spcAft>
                    <a:spcPts val="600"/>
                  </a:spcAft>
                  <a:buClr>
                    <a:schemeClr val="accent1"/>
                  </a:buClr>
                  <a:buSzPct val="100000"/>
                  <a:buFont typeface="Segoe UI Light" panose="020B0502040204020203" pitchFamily="34" charset="0"/>
                  <a:buChar char="•"/>
                  <a:tabLst/>
                  <a:defRPr/>
                </a:pPr>
                <a:r>
                  <a:rPr lang="nl-NL" sz="1600" kern="1200" noProof="0">
                    <a:solidFill>
                      <a:schemeClr val="tx1"/>
                    </a:solidFill>
                    <a:latin typeface="+mn-lt"/>
                    <a:ea typeface="+mn-ea"/>
                    <a:cs typeface="+mn-cs"/>
                  </a:rPr>
                  <a:t>Bullets</a:t>
                </a:r>
              </a:p>
            </p:txBody>
          </p:sp>
          <p:sp>
            <p:nvSpPr>
              <p:cNvPr id="227" name="Ovaal 226">
                <a:extLst>
                  <a:ext uri="{FF2B5EF4-FFF2-40B4-BE49-F238E27FC236}">
                    <a16:creationId xmlns:a16="http://schemas.microsoft.com/office/drawing/2014/main" id="{7BD2E8A2-919A-4AA7-967D-ABB802BF9007}"/>
                  </a:ext>
                </a:extLst>
              </p:cNvPr>
              <p:cNvSpPr/>
              <p:nvPr userDrawn="1"/>
            </p:nvSpPr>
            <p:spPr>
              <a:xfrm>
                <a:off x="-3569165" y="2178116"/>
                <a:ext cx="260914" cy="259683"/>
              </a:xfrm>
              <a:prstGeom prst="ellipse">
                <a:avLst/>
              </a:prstGeom>
              <a:solidFill>
                <a:srgbClr val="211F26"/>
              </a:solidFill>
              <a:ln w="25400" cap="flat" cmpd="sng" algn="ctr">
                <a:noFill/>
                <a:prstDash val="solid"/>
              </a:ln>
              <a:effectLst/>
            </p:spPr>
            <p:txBody>
              <a:bodyPr rtlCol="0" anchor="ctr"/>
              <a:lstStyle/>
              <a:p>
                <a:pPr marR="0" lvl="0" indent="0" algn="ctr" fontAlgn="auto">
                  <a:lnSpc>
                    <a:spcPct val="100000"/>
                  </a:lnSpc>
                  <a:spcBef>
                    <a:spcPts val="0"/>
                  </a:spcBef>
                  <a:spcAft>
                    <a:spcPts val="0"/>
                  </a:spcAft>
                  <a:buClrTx/>
                  <a:buSzTx/>
                  <a:buFontTx/>
                  <a:buNone/>
                  <a:tabLst/>
                </a:pPr>
                <a:r>
                  <a:rPr kumimoji="0" lang="nl-NL" sz="1200" b="1" i="0" u="none" strike="noStrike" kern="0" cap="none" spc="0" normalizeH="0" baseline="0" noProof="0">
                    <a:ln>
                      <a:noFill/>
                    </a:ln>
                    <a:solidFill>
                      <a:schemeClr val="bg1"/>
                    </a:solidFill>
                    <a:effectLst/>
                    <a:uLnTx/>
                    <a:uFillTx/>
                    <a:latin typeface="Calibri" panose="020F0502020204030204" pitchFamily="34" charset="0"/>
                    <a:cs typeface="Calibri" panose="020F0502020204030204" pitchFamily="34" charset="0"/>
                  </a:rPr>
                  <a:t>2</a:t>
                </a:r>
              </a:p>
            </p:txBody>
          </p:sp>
          <p:sp>
            <p:nvSpPr>
              <p:cNvPr id="228" name="Rechthoek 227">
                <a:extLst>
                  <a:ext uri="{FF2B5EF4-FFF2-40B4-BE49-F238E27FC236}">
                    <a16:creationId xmlns:a16="http://schemas.microsoft.com/office/drawing/2014/main" id="{B31457D1-6702-4E1B-9785-D734E1E62184}"/>
                  </a:ext>
                </a:extLst>
              </p:cNvPr>
              <p:cNvSpPr/>
              <p:nvPr userDrawn="1"/>
            </p:nvSpPr>
            <p:spPr>
              <a:xfrm>
                <a:off x="-3203483" y="2179744"/>
                <a:ext cx="2830190" cy="255963"/>
              </a:xfrm>
              <a:prstGeom prst="rect">
                <a:avLst/>
              </a:prstGeom>
              <a:noFill/>
              <a:ln w="25400" cap="flat" cmpd="sng" algn="ctr">
                <a:noFill/>
                <a:prstDash val="solid"/>
              </a:ln>
              <a:effectLst/>
            </p:spPr>
            <p:txBody>
              <a:bodyPr lIns="0" tIns="0" rIns="0" bIns="0" rtlCol="0" anchor="ctr"/>
              <a:lstStyle/>
              <a:p>
                <a:pPr marL="538163" marR="0" lvl="1" indent="-274638" algn="l" defTabSz="719138" rtl="0" eaLnBrk="1" fontAlgn="auto" latinLnBrk="0" hangingPunct="1">
                  <a:lnSpc>
                    <a:spcPct val="100000"/>
                  </a:lnSpc>
                  <a:spcBef>
                    <a:spcPts val="300"/>
                  </a:spcBef>
                  <a:spcAft>
                    <a:spcPts val="600"/>
                  </a:spcAft>
                  <a:buClr>
                    <a:schemeClr val="accent1"/>
                  </a:buClr>
                  <a:buSzPct val="90000"/>
                  <a:buFont typeface="Calibri Light" panose="020F0302020204030204" pitchFamily="34" charset="0"/>
                  <a:buChar char="→"/>
                  <a:tabLst/>
                  <a:defRPr/>
                </a:pPr>
                <a:r>
                  <a:rPr lang="nl-NL" sz="1600" i="0" kern="1200" noProof="0">
                    <a:solidFill>
                      <a:schemeClr val="tx1"/>
                    </a:solidFill>
                    <a:latin typeface="+mn-lt"/>
                    <a:ea typeface="+mn-ea"/>
                    <a:cs typeface="+mn-cs"/>
                  </a:rPr>
                  <a:t>Sub-bullets</a:t>
                </a:r>
              </a:p>
            </p:txBody>
          </p:sp>
          <p:sp>
            <p:nvSpPr>
              <p:cNvPr id="229" name="Ovaal 228">
                <a:extLst>
                  <a:ext uri="{FF2B5EF4-FFF2-40B4-BE49-F238E27FC236}">
                    <a16:creationId xmlns:a16="http://schemas.microsoft.com/office/drawing/2014/main" id="{D43CD8F8-C187-4A8E-9B90-4520778CF7F7}"/>
                  </a:ext>
                </a:extLst>
              </p:cNvPr>
              <p:cNvSpPr/>
              <p:nvPr userDrawn="1"/>
            </p:nvSpPr>
            <p:spPr>
              <a:xfrm>
                <a:off x="-3569165" y="2613465"/>
                <a:ext cx="260914" cy="259683"/>
              </a:xfrm>
              <a:prstGeom prst="ellipse">
                <a:avLst/>
              </a:prstGeom>
              <a:solidFill>
                <a:srgbClr val="211F26"/>
              </a:solidFill>
              <a:ln w="25400" cap="flat" cmpd="sng" algn="ctr">
                <a:noFill/>
                <a:prstDash val="solid"/>
              </a:ln>
              <a:effectLst/>
            </p:spPr>
            <p:txBody>
              <a:bodyPr rtlCol="0" anchor="ctr"/>
              <a:lstStyle/>
              <a:p>
                <a:pPr marR="0" lvl="0" indent="0" algn="ctr" fontAlgn="auto">
                  <a:lnSpc>
                    <a:spcPct val="100000"/>
                  </a:lnSpc>
                  <a:spcBef>
                    <a:spcPts val="0"/>
                  </a:spcBef>
                  <a:spcAft>
                    <a:spcPts val="0"/>
                  </a:spcAft>
                  <a:buClrTx/>
                  <a:buSzTx/>
                  <a:buFontTx/>
                  <a:buNone/>
                  <a:tabLst/>
                </a:pPr>
                <a:r>
                  <a:rPr kumimoji="0" lang="nl-NL" sz="1200" b="1" i="0" u="none" strike="noStrike" kern="0" cap="none" spc="0" normalizeH="0" baseline="0" noProof="0">
                    <a:ln>
                      <a:noFill/>
                    </a:ln>
                    <a:solidFill>
                      <a:schemeClr val="bg1"/>
                    </a:solidFill>
                    <a:effectLst/>
                    <a:uLnTx/>
                    <a:uFillTx/>
                    <a:latin typeface="Calibri" panose="020F0502020204030204" pitchFamily="34" charset="0"/>
                    <a:cs typeface="Calibri" panose="020F0502020204030204" pitchFamily="34" charset="0"/>
                  </a:rPr>
                  <a:t>3</a:t>
                </a:r>
              </a:p>
            </p:txBody>
          </p:sp>
          <p:sp>
            <p:nvSpPr>
              <p:cNvPr id="230" name="Rechthoek 229">
                <a:extLst>
                  <a:ext uri="{FF2B5EF4-FFF2-40B4-BE49-F238E27FC236}">
                    <a16:creationId xmlns:a16="http://schemas.microsoft.com/office/drawing/2014/main" id="{403C2D3C-9226-4C96-9C9F-7DBEB3264946}"/>
                  </a:ext>
                </a:extLst>
              </p:cNvPr>
              <p:cNvSpPr/>
              <p:nvPr userDrawn="1"/>
            </p:nvSpPr>
            <p:spPr>
              <a:xfrm>
                <a:off x="-3203483" y="2614861"/>
                <a:ext cx="2830190" cy="255963"/>
              </a:xfrm>
              <a:prstGeom prst="rect">
                <a:avLst/>
              </a:prstGeom>
              <a:noFill/>
              <a:ln w="25400" cap="flat" cmpd="sng" algn="ctr">
                <a:noFill/>
                <a:prstDash val="solid"/>
              </a:ln>
              <a:effectLst/>
            </p:spPr>
            <p:txBody>
              <a:bodyPr lIns="0" tIns="0" rIns="0" bIns="0" rtlCol="0" anchor="ctr"/>
              <a:lstStyle/>
              <a:p>
                <a:pPr marL="0" lvl="2" indent="0" algn="l" defTabSz="719138" rtl="0" eaLnBrk="1" latinLnBrk="0" hangingPunct="1">
                  <a:lnSpc>
                    <a:spcPct val="100000"/>
                  </a:lnSpc>
                  <a:spcBef>
                    <a:spcPts val="300"/>
                  </a:spcBef>
                  <a:spcAft>
                    <a:spcPts val="600"/>
                  </a:spcAft>
                  <a:buClr>
                    <a:srgbClr val="0070C0"/>
                  </a:buClr>
                  <a:buSzPct val="85000"/>
                  <a:buFont typeface="Arial" panose="020B0604020202020204" pitchFamily="34" charset="0"/>
                  <a:buNone/>
                </a:pPr>
                <a:r>
                  <a:rPr lang="nl-NL" sz="1600" i="0" kern="1200">
                    <a:solidFill>
                      <a:schemeClr val="tx1"/>
                    </a:solidFill>
                    <a:latin typeface="+mn-lt"/>
                    <a:ea typeface="+mn-ea"/>
                    <a:cs typeface="+mn-cs"/>
                  </a:rPr>
                  <a:t>Leestekst</a:t>
                </a:r>
              </a:p>
            </p:txBody>
          </p:sp>
          <p:sp>
            <p:nvSpPr>
              <p:cNvPr id="231" name="Ovaal 230">
                <a:extLst>
                  <a:ext uri="{FF2B5EF4-FFF2-40B4-BE49-F238E27FC236}">
                    <a16:creationId xmlns:a16="http://schemas.microsoft.com/office/drawing/2014/main" id="{0925ACBA-A2EF-45C3-ACAC-5F0C8EDBCDAA}"/>
                  </a:ext>
                </a:extLst>
              </p:cNvPr>
              <p:cNvSpPr/>
              <p:nvPr userDrawn="1"/>
            </p:nvSpPr>
            <p:spPr>
              <a:xfrm>
                <a:off x="-3569165" y="3048814"/>
                <a:ext cx="260914" cy="259683"/>
              </a:xfrm>
              <a:prstGeom prst="ellipse">
                <a:avLst/>
              </a:prstGeom>
              <a:solidFill>
                <a:srgbClr val="211F26"/>
              </a:solidFill>
              <a:ln w="25400" cap="flat" cmpd="sng" algn="ctr">
                <a:noFill/>
                <a:prstDash val="solid"/>
              </a:ln>
              <a:effectLst/>
            </p:spPr>
            <p:txBody>
              <a:bodyPr rtlCol="0" anchor="ctr"/>
              <a:lstStyle/>
              <a:p>
                <a:pPr marR="0" lvl="0" indent="0" algn="ctr" fontAlgn="auto">
                  <a:lnSpc>
                    <a:spcPct val="100000"/>
                  </a:lnSpc>
                  <a:spcBef>
                    <a:spcPts val="0"/>
                  </a:spcBef>
                  <a:spcAft>
                    <a:spcPts val="0"/>
                  </a:spcAft>
                  <a:buClrTx/>
                  <a:buSzTx/>
                  <a:buFontTx/>
                  <a:buNone/>
                  <a:tabLst/>
                </a:pPr>
                <a:r>
                  <a:rPr kumimoji="0" lang="nl-NL" sz="1200" b="1" i="0" u="none" strike="noStrike" kern="0" cap="none" spc="0" normalizeH="0" baseline="0" noProof="0">
                    <a:ln>
                      <a:noFill/>
                    </a:ln>
                    <a:solidFill>
                      <a:schemeClr val="bg1"/>
                    </a:solidFill>
                    <a:effectLst/>
                    <a:uLnTx/>
                    <a:uFillTx/>
                    <a:latin typeface="Calibri" panose="020F0502020204030204" pitchFamily="34" charset="0"/>
                    <a:cs typeface="Calibri" panose="020F0502020204030204" pitchFamily="34" charset="0"/>
                  </a:rPr>
                  <a:t>4</a:t>
                </a:r>
              </a:p>
            </p:txBody>
          </p:sp>
          <p:sp>
            <p:nvSpPr>
              <p:cNvPr id="232" name="Rechthoek 231">
                <a:extLst>
                  <a:ext uri="{FF2B5EF4-FFF2-40B4-BE49-F238E27FC236}">
                    <a16:creationId xmlns:a16="http://schemas.microsoft.com/office/drawing/2014/main" id="{DB2D6EE8-A4C9-4CFB-AF3A-8D2C48945DB9}"/>
                  </a:ext>
                </a:extLst>
              </p:cNvPr>
              <p:cNvSpPr/>
              <p:nvPr userDrawn="1"/>
            </p:nvSpPr>
            <p:spPr>
              <a:xfrm>
                <a:off x="-3203483" y="3049978"/>
                <a:ext cx="2830190" cy="255963"/>
              </a:xfrm>
              <a:prstGeom prst="rect">
                <a:avLst/>
              </a:prstGeom>
              <a:noFill/>
              <a:ln w="25400" cap="flat" cmpd="sng" algn="ctr">
                <a:noFill/>
                <a:prstDash val="solid"/>
              </a:ln>
              <a:effectLst/>
            </p:spPr>
            <p:txBody>
              <a:bodyPr lIns="0" tIns="0" rIns="0" bIns="0" rtlCol="0" anchor="ctr"/>
              <a:lstStyle/>
              <a:p>
                <a:pPr marL="0" lvl="3" indent="0" algn="l" defTabSz="719138" rtl="0" eaLnBrk="1" latinLnBrk="0" hangingPunct="1">
                  <a:lnSpc>
                    <a:spcPct val="100000"/>
                  </a:lnSpc>
                  <a:spcBef>
                    <a:spcPts val="300"/>
                  </a:spcBef>
                  <a:spcAft>
                    <a:spcPts val="1200"/>
                  </a:spcAft>
                  <a:buFont typeface="Arial" panose="020B0604020202020204" pitchFamily="34" charset="0"/>
                  <a:buNone/>
                </a:pPr>
                <a:r>
                  <a:rPr lang="nl-NL" sz="2000" b="1" kern="1200" cap="none" spc="30" baseline="0">
                    <a:solidFill>
                      <a:schemeClr val="accent1"/>
                    </a:solidFill>
                    <a:latin typeface="+mj-lt"/>
                    <a:ea typeface="+mn-ea"/>
                    <a:cs typeface="Calibri" panose="020F0502020204030204" pitchFamily="34" charset="0"/>
                  </a:rPr>
                  <a:t>Subtitel</a:t>
                </a:r>
              </a:p>
            </p:txBody>
          </p:sp>
          <p:sp>
            <p:nvSpPr>
              <p:cNvPr id="233" name="Ovaal 232">
                <a:extLst>
                  <a:ext uri="{FF2B5EF4-FFF2-40B4-BE49-F238E27FC236}">
                    <a16:creationId xmlns:a16="http://schemas.microsoft.com/office/drawing/2014/main" id="{F4BEE6EC-20FE-4791-985A-A0B0A641CB94}"/>
                  </a:ext>
                </a:extLst>
              </p:cNvPr>
              <p:cNvSpPr/>
              <p:nvPr userDrawn="1"/>
            </p:nvSpPr>
            <p:spPr>
              <a:xfrm>
                <a:off x="-3569165" y="3484163"/>
                <a:ext cx="260914" cy="259683"/>
              </a:xfrm>
              <a:prstGeom prst="ellipse">
                <a:avLst/>
              </a:prstGeom>
              <a:solidFill>
                <a:srgbClr val="211F26"/>
              </a:solidFill>
              <a:ln w="25400" cap="flat" cmpd="sng" algn="ctr">
                <a:noFill/>
                <a:prstDash val="solid"/>
              </a:ln>
              <a:effectLst/>
            </p:spPr>
            <p:txBody>
              <a:bodyPr rtlCol="0" anchor="ctr"/>
              <a:lstStyle/>
              <a:p>
                <a:pPr marR="0" lvl="0" indent="0" algn="ctr" fontAlgn="auto">
                  <a:lnSpc>
                    <a:spcPct val="100000"/>
                  </a:lnSpc>
                  <a:spcBef>
                    <a:spcPts val="0"/>
                  </a:spcBef>
                  <a:spcAft>
                    <a:spcPts val="0"/>
                  </a:spcAft>
                  <a:buClrTx/>
                  <a:buSzTx/>
                  <a:buFontTx/>
                  <a:buNone/>
                  <a:tabLst/>
                </a:pPr>
                <a:r>
                  <a:rPr kumimoji="0" lang="nl-NL" sz="1200" b="1" i="0" u="none" strike="noStrike" kern="0" cap="none" spc="0" normalizeH="0" baseline="0" noProof="0">
                    <a:ln>
                      <a:noFill/>
                    </a:ln>
                    <a:solidFill>
                      <a:schemeClr val="bg1"/>
                    </a:solidFill>
                    <a:effectLst/>
                    <a:uLnTx/>
                    <a:uFillTx/>
                    <a:latin typeface="Calibri" panose="020F0502020204030204" pitchFamily="34" charset="0"/>
                    <a:cs typeface="Calibri" panose="020F0502020204030204" pitchFamily="34" charset="0"/>
                  </a:rPr>
                  <a:t>5</a:t>
                </a:r>
              </a:p>
            </p:txBody>
          </p:sp>
          <p:sp>
            <p:nvSpPr>
              <p:cNvPr id="234" name="Rechthoek 233">
                <a:extLst>
                  <a:ext uri="{FF2B5EF4-FFF2-40B4-BE49-F238E27FC236}">
                    <a16:creationId xmlns:a16="http://schemas.microsoft.com/office/drawing/2014/main" id="{B6DF252A-7D5E-4559-ABC7-27C4B53646D6}"/>
                  </a:ext>
                </a:extLst>
              </p:cNvPr>
              <p:cNvSpPr/>
              <p:nvPr userDrawn="1"/>
            </p:nvSpPr>
            <p:spPr>
              <a:xfrm>
                <a:off x="-3203483" y="3485095"/>
                <a:ext cx="2830190" cy="255963"/>
              </a:xfrm>
              <a:prstGeom prst="rect">
                <a:avLst/>
              </a:prstGeom>
              <a:noFill/>
              <a:ln w="25400" cap="flat" cmpd="sng" algn="ctr">
                <a:noFill/>
                <a:prstDash val="solid"/>
              </a:ln>
              <a:effectLst/>
            </p:spPr>
            <p:txBody>
              <a:bodyPr lIns="0" tIns="0" rIns="0" bIns="0" rtlCol="0" anchor="ctr"/>
              <a:lstStyle/>
              <a:p>
                <a:pPr marL="263525" lvl="4" indent="-263525" algn="l" defTabSz="719138" rtl="0" eaLnBrk="1" latinLnBrk="0" hangingPunct="1">
                  <a:lnSpc>
                    <a:spcPct val="100000"/>
                  </a:lnSpc>
                  <a:spcBef>
                    <a:spcPts val="300"/>
                  </a:spcBef>
                  <a:spcAft>
                    <a:spcPts val="600"/>
                  </a:spcAft>
                  <a:buClr>
                    <a:schemeClr val="tx2"/>
                  </a:buClr>
                  <a:buFont typeface="+mj-lt"/>
                  <a:buAutoNum type="arabicPeriod"/>
                </a:pPr>
                <a:r>
                  <a:rPr lang="nl-NL" sz="1600" i="0" kern="1200">
                    <a:solidFill>
                      <a:schemeClr val="tx1"/>
                    </a:solidFill>
                    <a:latin typeface="+mn-lt"/>
                    <a:ea typeface="+mn-ea"/>
                    <a:cs typeface="+mn-cs"/>
                  </a:rPr>
                  <a:t>Numerieke bullets</a:t>
                </a:r>
              </a:p>
            </p:txBody>
          </p:sp>
          <p:sp>
            <p:nvSpPr>
              <p:cNvPr id="235" name="Ovaal 234">
                <a:extLst>
                  <a:ext uri="{FF2B5EF4-FFF2-40B4-BE49-F238E27FC236}">
                    <a16:creationId xmlns:a16="http://schemas.microsoft.com/office/drawing/2014/main" id="{FE156663-D158-4C92-ACC2-6ABC79EDF219}"/>
                  </a:ext>
                </a:extLst>
              </p:cNvPr>
              <p:cNvSpPr/>
              <p:nvPr userDrawn="1"/>
            </p:nvSpPr>
            <p:spPr>
              <a:xfrm>
                <a:off x="-3569165" y="3919512"/>
                <a:ext cx="260914" cy="259683"/>
              </a:xfrm>
              <a:prstGeom prst="ellipse">
                <a:avLst/>
              </a:prstGeom>
              <a:solidFill>
                <a:srgbClr val="211F26"/>
              </a:solidFill>
              <a:ln w="25400" cap="flat" cmpd="sng" algn="ctr">
                <a:noFill/>
                <a:prstDash val="solid"/>
              </a:ln>
              <a:effectLst/>
            </p:spPr>
            <p:txBody>
              <a:bodyPr rtlCol="0" anchor="ctr"/>
              <a:lstStyle/>
              <a:p>
                <a:pPr marR="0" lvl="0" indent="0" algn="ctr" fontAlgn="auto">
                  <a:lnSpc>
                    <a:spcPct val="100000"/>
                  </a:lnSpc>
                  <a:spcBef>
                    <a:spcPts val="0"/>
                  </a:spcBef>
                  <a:spcAft>
                    <a:spcPts val="0"/>
                  </a:spcAft>
                  <a:buClrTx/>
                  <a:buSzTx/>
                  <a:buFontTx/>
                  <a:buNone/>
                  <a:tabLst/>
                </a:pPr>
                <a:r>
                  <a:rPr kumimoji="0" lang="nl-NL" sz="1200" b="1" i="0" u="none" strike="noStrike" kern="0" cap="none" spc="0" normalizeH="0" baseline="0" noProof="0">
                    <a:ln>
                      <a:noFill/>
                    </a:ln>
                    <a:solidFill>
                      <a:schemeClr val="bg1"/>
                    </a:solidFill>
                    <a:effectLst/>
                    <a:uLnTx/>
                    <a:uFillTx/>
                    <a:latin typeface="Calibri" panose="020F0502020204030204" pitchFamily="34" charset="0"/>
                    <a:cs typeface="Calibri" panose="020F0502020204030204" pitchFamily="34" charset="0"/>
                  </a:rPr>
                  <a:t>6</a:t>
                </a:r>
              </a:p>
            </p:txBody>
          </p:sp>
          <p:sp>
            <p:nvSpPr>
              <p:cNvPr id="236" name="Rechthoek 235">
                <a:extLst>
                  <a:ext uri="{FF2B5EF4-FFF2-40B4-BE49-F238E27FC236}">
                    <a16:creationId xmlns:a16="http://schemas.microsoft.com/office/drawing/2014/main" id="{E44B0E93-0124-48AE-8227-AC5F9311F529}"/>
                  </a:ext>
                </a:extLst>
              </p:cNvPr>
              <p:cNvSpPr/>
              <p:nvPr userDrawn="1"/>
            </p:nvSpPr>
            <p:spPr>
              <a:xfrm>
                <a:off x="-3203483" y="3920212"/>
                <a:ext cx="2830190" cy="255963"/>
              </a:xfrm>
              <a:prstGeom prst="rect">
                <a:avLst/>
              </a:prstGeom>
              <a:noFill/>
              <a:ln w="25400" cap="flat" cmpd="sng" algn="ctr">
                <a:noFill/>
                <a:prstDash val="solid"/>
              </a:ln>
              <a:effectLst/>
            </p:spPr>
            <p:txBody>
              <a:bodyPr lIns="0" tIns="0" rIns="0" bIns="0" rtlCol="0" anchor="ctr"/>
              <a:lstStyle/>
              <a:p>
                <a:pPr marL="538163" lvl="5" indent="-274638" algn="l" defTabSz="914400" rtl="0" eaLnBrk="1" latinLnBrk="0" hangingPunct="1">
                  <a:lnSpc>
                    <a:spcPct val="100000"/>
                  </a:lnSpc>
                  <a:spcBef>
                    <a:spcPts val="300"/>
                  </a:spcBef>
                  <a:spcAft>
                    <a:spcPts val="600"/>
                  </a:spcAft>
                  <a:buClrTx/>
                  <a:buFont typeface="+mj-lt"/>
                  <a:buAutoNum type="alphaLcPeriod"/>
                </a:pPr>
                <a:r>
                  <a:rPr lang="nl-NL" sz="1600" b="0" i="0" kern="1200">
                    <a:solidFill>
                      <a:schemeClr val="tx1"/>
                    </a:solidFill>
                    <a:latin typeface="+mn-lt"/>
                    <a:ea typeface="+mn-ea"/>
                    <a:cs typeface="+mn-cs"/>
                  </a:rPr>
                  <a:t># Abc</a:t>
                </a:r>
              </a:p>
            </p:txBody>
          </p:sp>
          <p:sp>
            <p:nvSpPr>
              <p:cNvPr id="237" name="Ovaal 236">
                <a:extLst>
                  <a:ext uri="{FF2B5EF4-FFF2-40B4-BE49-F238E27FC236}">
                    <a16:creationId xmlns:a16="http://schemas.microsoft.com/office/drawing/2014/main" id="{D83069C6-8D23-4F77-BC0A-029B7FD2D7FB}"/>
                  </a:ext>
                </a:extLst>
              </p:cNvPr>
              <p:cNvSpPr/>
              <p:nvPr userDrawn="1"/>
            </p:nvSpPr>
            <p:spPr>
              <a:xfrm>
                <a:off x="-3569165" y="4354861"/>
                <a:ext cx="260914" cy="259683"/>
              </a:xfrm>
              <a:prstGeom prst="ellipse">
                <a:avLst/>
              </a:prstGeom>
              <a:solidFill>
                <a:srgbClr val="211F26"/>
              </a:solidFill>
              <a:ln w="25400" cap="flat" cmpd="sng" algn="ctr">
                <a:noFill/>
                <a:prstDash val="solid"/>
              </a:ln>
              <a:effectLst/>
            </p:spPr>
            <p:txBody>
              <a:bodyPr rtlCol="0" anchor="ctr"/>
              <a:lstStyle/>
              <a:p>
                <a:pPr marR="0" lvl="0" indent="0" algn="ctr" fontAlgn="auto">
                  <a:lnSpc>
                    <a:spcPct val="100000"/>
                  </a:lnSpc>
                  <a:spcBef>
                    <a:spcPts val="0"/>
                  </a:spcBef>
                  <a:spcAft>
                    <a:spcPts val="0"/>
                  </a:spcAft>
                  <a:buClrTx/>
                  <a:buSzTx/>
                  <a:buFontTx/>
                  <a:buNone/>
                  <a:tabLst/>
                </a:pPr>
                <a:r>
                  <a:rPr kumimoji="0" lang="nl-NL" sz="1200" b="1" i="0" u="none" strike="noStrike" kern="0" cap="none" spc="0" normalizeH="0" baseline="0" noProof="0">
                    <a:ln>
                      <a:noFill/>
                    </a:ln>
                    <a:solidFill>
                      <a:schemeClr val="bg1"/>
                    </a:solidFill>
                    <a:effectLst/>
                    <a:uLnTx/>
                    <a:uFillTx/>
                    <a:latin typeface="Calibri" panose="020F0502020204030204" pitchFamily="34" charset="0"/>
                    <a:cs typeface="Calibri" panose="020F0502020204030204" pitchFamily="34" charset="0"/>
                  </a:rPr>
                  <a:t>7</a:t>
                </a:r>
              </a:p>
            </p:txBody>
          </p:sp>
          <p:sp>
            <p:nvSpPr>
              <p:cNvPr id="238" name="Rechthoek 237">
                <a:extLst>
                  <a:ext uri="{FF2B5EF4-FFF2-40B4-BE49-F238E27FC236}">
                    <a16:creationId xmlns:a16="http://schemas.microsoft.com/office/drawing/2014/main" id="{F66D1238-20B2-4427-9842-CE08E63C14F8}"/>
                  </a:ext>
                </a:extLst>
              </p:cNvPr>
              <p:cNvSpPr/>
              <p:nvPr userDrawn="1"/>
            </p:nvSpPr>
            <p:spPr>
              <a:xfrm>
                <a:off x="-3203483" y="4355329"/>
                <a:ext cx="2830190" cy="255963"/>
              </a:xfrm>
              <a:prstGeom prst="rect">
                <a:avLst/>
              </a:prstGeom>
              <a:noFill/>
              <a:ln w="25400" cap="flat" cmpd="sng" algn="ctr">
                <a:noFill/>
                <a:prstDash val="solid"/>
              </a:ln>
              <a:effectLst/>
            </p:spPr>
            <p:txBody>
              <a:bodyPr lIns="0" tIns="0" rIns="0" bIns="0" rtlCol="0" anchor="ctr"/>
              <a:lstStyle/>
              <a:p>
                <a:pPr marL="538163" lvl="6" indent="-274638" algn="l" defTabSz="914400" rtl="0" eaLnBrk="1" latinLnBrk="0" hangingPunct="1">
                  <a:lnSpc>
                    <a:spcPct val="100000"/>
                  </a:lnSpc>
                  <a:spcBef>
                    <a:spcPts val="300"/>
                  </a:spcBef>
                  <a:spcAft>
                    <a:spcPts val="600"/>
                  </a:spcAft>
                  <a:buClrTx/>
                  <a:buFont typeface="Arial" panose="020B0604020202020204" pitchFamily="34" charset="0"/>
                  <a:buChar char="•"/>
                </a:pPr>
                <a:r>
                  <a:rPr lang="nl-NL" sz="1600" b="0" i="0" kern="1200">
                    <a:solidFill>
                      <a:schemeClr val="tx1"/>
                    </a:solidFill>
                    <a:latin typeface="+mn-lt"/>
                    <a:ea typeface="+mn-ea"/>
                    <a:cs typeface="+mn-cs"/>
                  </a:rPr>
                  <a:t># Bullets</a:t>
                </a:r>
              </a:p>
            </p:txBody>
          </p:sp>
          <p:sp>
            <p:nvSpPr>
              <p:cNvPr id="239" name="Ovaal 238">
                <a:extLst>
                  <a:ext uri="{FF2B5EF4-FFF2-40B4-BE49-F238E27FC236}">
                    <a16:creationId xmlns:a16="http://schemas.microsoft.com/office/drawing/2014/main" id="{FA07F331-A136-4516-A728-13492E080549}"/>
                  </a:ext>
                </a:extLst>
              </p:cNvPr>
              <p:cNvSpPr/>
              <p:nvPr userDrawn="1"/>
            </p:nvSpPr>
            <p:spPr>
              <a:xfrm>
                <a:off x="-3569165" y="4790210"/>
                <a:ext cx="260914" cy="259683"/>
              </a:xfrm>
              <a:prstGeom prst="ellipse">
                <a:avLst/>
              </a:prstGeom>
              <a:solidFill>
                <a:srgbClr val="211F26"/>
              </a:solidFill>
              <a:ln w="25400" cap="flat" cmpd="sng" algn="ctr">
                <a:noFill/>
                <a:prstDash val="solid"/>
              </a:ln>
              <a:effectLst/>
            </p:spPr>
            <p:txBody>
              <a:bodyPr rtlCol="0" anchor="ctr"/>
              <a:lstStyle/>
              <a:p>
                <a:pPr marR="0" lvl="0" indent="0" algn="ctr" fontAlgn="auto">
                  <a:lnSpc>
                    <a:spcPct val="100000"/>
                  </a:lnSpc>
                  <a:spcBef>
                    <a:spcPts val="0"/>
                  </a:spcBef>
                  <a:spcAft>
                    <a:spcPts val="0"/>
                  </a:spcAft>
                  <a:buClrTx/>
                  <a:buSzTx/>
                  <a:buFontTx/>
                  <a:buNone/>
                  <a:tabLst/>
                </a:pPr>
                <a:r>
                  <a:rPr kumimoji="0" lang="nl-NL" sz="1200" b="1" i="0" u="none" strike="noStrike" kern="0" cap="none" spc="0" normalizeH="0" baseline="0" noProof="0">
                    <a:ln>
                      <a:noFill/>
                    </a:ln>
                    <a:solidFill>
                      <a:schemeClr val="bg1"/>
                    </a:solidFill>
                    <a:effectLst/>
                    <a:uLnTx/>
                    <a:uFillTx/>
                    <a:latin typeface="Calibri" panose="020F0502020204030204" pitchFamily="34" charset="0"/>
                    <a:cs typeface="Calibri" panose="020F0502020204030204" pitchFamily="34" charset="0"/>
                  </a:rPr>
                  <a:t>8</a:t>
                </a:r>
              </a:p>
            </p:txBody>
          </p:sp>
          <p:sp>
            <p:nvSpPr>
              <p:cNvPr id="240" name="Rechthoek 239">
                <a:extLst>
                  <a:ext uri="{FF2B5EF4-FFF2-40B4-BE49-F238E27FC236}">
                    <a16:creationId xmlns:a16="http://schemas.microsoft.com/office/drawing/2014/main" id="{9355430A-1ACF-4F6E-AD77-B4080EB72738}"/>
                  </a:ext>
                </a:extLst>
              </p:cNvPr>
              <p:cNvSpPr/>
              <p:nvPr userDrawn="1"/>
            </p:nvSpPr>
            <p:spPr>
              <a:xfrm>
                <a:off x="-3203483" y="4790446"/>
                <a:ext cx="2830190" cy="255963"/>
              </a:xfrm>
              <a:prstGeom prst="rect">
                <a:avLst/>
              </a:prstGeom>
              <a:noFill/>
              <a:ln w="25400" cap="flat" cmpd="sng" algn="ctr">
                <a:noFill/>
                <a:prstDash val="solid"/>
              </a:ln>
              <a:effectLst/>
            </p:spPr>
            <p:txBody>
              <a:bodyPr lIns="0" tIns="0" rIns="0" bIns="0" rtlCol="0" anchor="ctr"/>
              <a:lstStyle/>
              <a:p>
                <a:pPr marL="0" lvl="7" indent="0" algn="l" defTabSz="914400" rtl="0" eaLnBrk="1" latinLnBrk="0" hangingPunct="1">
                  <a:lnSpc>
                    <a:spcPct val="90000"/>
                  </a:lnSpc>
                  <a:spcBef>
                    <a:spcPts val="300"/>
                  </a:spcBef>
                  <a:spcAft>
                    <a:spcPts val="600"/>
                  </a:spcAft>
                  <a:buFont typeface="Arial" panose="020B0604020202020204" pitchFamily="34" charset="0"/>
                  <a:buNone/>
                </a:pPr>
                <a:r>
                  <a:rPr lang="nl-NL" sz="1600" i="1" kern="1200">
                    <a:solidFill>
                      <a:schemeClr val="tx1"/>
                    </a:solidFill>
                    <a:latin typeface="+mn-lt"/>
                    <a:ea typeface="+mn-ea"/>
                    <a:cs typeface="+mn-cs"/>
                  </a:rPr>
                  <a:t>Cursief</a:t>
                </a:r>
              </a:p>
            </p:txBody>
          </p:sp>
          <p:sp>
            <p:nvSpPr>
              <p:cNvPr id="241" name="Ovaal 240">
                <a:extLst>
                  <a:ext uri="{FF2B5EF4-FFF2-40B4-BE49-F238E27FC236}">
                    <a16:creationId xmlns:a16="http://schemas.microsoft.com/office/drawing/2014/main" id="{6A1A3C19-2CF2-45E8-847A-BB9524DD68CD}"/>
                  </a:ext>
                </a:extLst>
              </p:cNvPr>
              <p:cNvSpPr/>
              <p:nvPr userDrawn="1"/>
            </p:nvSpPr>
            <p:spPr>
              <a:xfrm>
                <a:off x="-3569165" y="5225563"/>
                <a:ext cx="260914" cy="259683"/>
              </a:xfrm>
              <a:prstGeom prst="ellipse">
                <a:avLst/>
              </a:prstGeom>
              <a:solidFill>
                <a:srgbClr val="211F26"/>
              </a:solidFill>
              <a:ln w="25400" cap="flat" cmpd="sng" algn="ctr">
                <a:noFill/>
                <a:prstDash val="solid"/>
              </a:ln>
              <a:effectLst/>
            </p:spPr>
            <p:txBody>
              <a:bodyPr rtlCol="0" anchor="ctr"/>
              <a:lstStyle/>
              <a:p>
                <a:pPr marR="0" lvl="0" indent="0" algn="ctr" fontAlgn="auto">
                  <a:lnSpc>
                    <a:spcPct val="100000"/>
                  </a:lnSpc>
                  <a:spcBef>
                    <a:spcPts val="0"/>
                  </a:spcBef>
                  <a:spcAft>
                    <a:spcPts val="0"/>
                  </a:spcAft>
                  <a:buClrTx/>
                  <a:buSzTx/>
                  <a:buFontTx/>
                  <a:buNone/>
                  <a:tabLst/>
                </a:pPr>
                <a:r>
                  <a:rPr kumimoji="0" lang="nl-NL" sz="1200" b="1" i="0" u="none" strike="noStrike" kern="0" cap="none" spc="0" normalizeH="0" baseline="0" noProof="0">
                    <a:ln>
                      <a:noFill/>
                    </a:ln>
                    <a:solidFill>
                      <a:schemeClr val="bg1"/>
                    </a:solidFill>
                    <a:effectLst/>
                    <a:uLnTx/>
                    <a:uFillTx/>
                    <a:latin typeface="Calibri" panose="020F0502020204030204" pitchFamily="34" charset="0"/>
                    <a:cs typeface="Calibri" panose="020F0502020204030204" pitchFamily="34" charset="0"/>
                  </a:rPr>
                  <a:t>9</a:t>
                </a:r>
              </a:p>
            </p:txBody>
          </p:sp>
          <p:sp>
            <p:nvSpPr>
              <p:cNvPr id="242" name="Rechthoek 241">
                <a:extLst>
                  <a:ext uri="{FF2B5EF4-FFF2-40B4-BE49-F238E27FC236}">
                    <a16:creationId xmlns:a16="http://schemas.microsoft.com/office/drawing/2014/main" id="{58A6B18F-DC17-4271-B86B-0EFD47319EDF}"/>
                  </a:ext>
                </a:extLst>
              </p:cNvPr>
              <p:cNvSpPr/>
              <p:nvPr userDrawn="1"/>
            </p:nvSpPr>
            <p:spPr>
              <a:xfrm>
                <a:off x="-3203483" y="5225562"/>
                <a:ext cx="2830190" cy="255963"/>
              </a:xfrm>
              <a:prstGeom prst="rect">
                <a:avLst/>
              </a:prstGeom>
              <a:noFill/>
              <a:ln w="25400" cap="flat" cmpd="sng" algn="ctr">
                <a:noFill/>
                <a:prstDash val="solid"/>
              </a:ln>
              <a:effectLst/>
            </p:spPr>
            <p:txBody>
              <a:bodyPr lIns="0" tIns="0" rIns="0" bIns="0" rtlCol="0" anchor="ctr"/>
              <a:lstStyle/>
              <a:p>
                <a:pPr marL="0" lvl="8" indent="0" algn="l" defTabSz="914400" rtl="0" eaLnBrk="1" latinLnBrk="0" hangingPunct="1">
                  <a:lnSpc>
                    <a:spcPct val="100000"/>
                  </a:lnSpc>
                  <a:spcBef>
                    <a:spcPts val="300"/>
                  </a:spcBef>
                  <a:spcAft>
                    <a:spcPts val="1200"/>
                  </a:spcAft>
                  <a:buFont typeface="Arial" panose="020B0604020202020204" pitchFamily="34" charset="0"/>
                  <a:buNone/>
                </a:pPr>
                <a:r>
                  <a:rPr lang="nl-NL" sz="2000" b="1" kern="1200">
                    <a:solidFill>
                      <a:schemeClr val="accent2"/>
                    </a:solidFill>
                    <a:latin typeface="+mj-lt"/>
                    <a:ea typeface="+mn-ea"/>
                    <a:cs typeface="+mn-cs"/>
                  </a:rPr>
                  <a:t>Alt. Subtitel</a:t>
                </a:r>
              </a:p>
            </p:txBody>
          </p:sp>
        </p:grpSp>
        <p:sp>
          <p:nvSpPr>
            <p:cNvPr id="224" name="Rechthoek 223">
              <a:extLst>
                <a:ext uri="{FF2B5EF4-FFF2-40B4-BE49-F238E27FC236}">
                  <a16:creationId xmlns:a16="http://schemas.microsoft.com/office/drawing/2014/main" id="{8E103F68-122B-4086-9BCC-5DF3936CD4C5}"/>
                </a:ext>
              </a:extLst>
            </p:cNvPr>
            <p:cNvSpPr/>
            <p:nvPr userDrawn="1"/>
          </p:nvSpPr>
          <p:spPr>
            <a:xfrm>
              <a:off x="-3568057" y="6175639"/>
              <a:ext cx="3194764" cy="682362"/>
            </a:xfrm>
            <a:prstGeom prst="rect">
              <a:avLst/>
            </a:prstGeom>
            <a:noFill/>
            <a:ln w="25400" cap="flat" cmpd="sng" algn="ctr">
              <a:noFill/>
              <a:prstDash val="solid"/>
            </a:ln>
            <a:effectLst/>
          </p:spPr>
          <p:txBody>
            <a:bodyPr lIns="0" tIns="0" rIns="0" bIns="0" rtlCol="0" anchor="t"/>
            <a:lstStyle/>
            <a:p>
              <a:pPr marL="0" marR="0" lvl="0" indent="0" defTabSz="914400" eaLnBrk="1" fontAlgn="auto" latinLnBrk="0" hangingPunct="1">
                <a:lnSpc>
                  <a:spcPct val="90000"/>
                </a:lnSpc>
                <a:spcBef>
                  <a:spcPts val="600"/>
                </a:spcBef>
                <a:spcAft>
                  <a:spcPts val="600"/>
                </a:spcAft>
                <a:buClrTx/>
                <a:buSzTx/>
                <a:buFontTx/>
                <a:buNone/>
                <a:tabLst/>
                <a:defRPr/>
              </a:pPr>
              <a:r>
                <a:rPr kumimoji="0" lang="nl-NL" sz="1200" b="1" i="0" u="none" strike="noStrike" kern="0" cap="none" spc="0" normalizeH="0" baseline="0" noProof="0">
                  <a:ln>
                    <a:noFill/>
                  </a:ln>
                  <a:solidFill>
                    <a:srgbClr val="211F26"/>
                  </a:solidFill>
                  <a:effectLst/>
                  <a:uLnTx/>
                  <a:uFillTx/>
                  <a:latin typeface="Calibri" panose="020F0502020204030204" pitchFamily="34" charset="0"/>
                  <a:cs typeface="Calibri" panose="020F0502020204030204" pitchFamily="34" charset="0"/>
                </a:rPr>
                <a:t>MEER WETEN?</a:t>
              </a:r>
              <a:br>
                <a:rPr kumimoji="0" lang="nl-NL" sz="1200" b="0" i="0" u="none" strike="noStrike" kern="0" cap="none" spc="0" normalizeH="0" baseline="0" noProof="0">
                  <a:ln>
                    <a:noFill/>
                  </a:ln>
                  <a:solidFill>
                    <a:srgbClr val="211F26"/>
                  </a:solidFill>
                  <a:effectLst/>
                  <a:uLnTx/>
                  <a:uFillTx/>
                  <a:latin typeface="Calibri" panose="020F0502020204030204" pitchFamily="34" charset="0"/>
                  <a:cs typeface="Calibri" panose="020F0502020204030204" pitchFamily="34" charset="0"/>
                </a:rPr>
              </a:br>
              <a:r>
                <a:rPr kumimoji="0" lang="nl-NL" sz="1200" b="0" i="0" u="none" strike="noStrike" kern="0" cap="none" spc="0" normalizeH="0" baseline="0" noProof="0">
                  <a:ln>
                    <a:noFill/>
                  </a:ln>
                  <a:solidFill>
                    <a:srgbClr val="211F26"/>
                  </a:solidFill>
                  <a:effectLst/>
                  <a:uLnTx/>
                  <a:uFillTx/>
                  <a:latin typeface="Calibri" panose="020F0502020204030204" pitchFamily="34" charset="0"/>
                  <a:cs typeface="Calibri" panose="020F0502020204030204" pitchFamily="34" charset="0"/>
                </a:rPr>
                <a:t>Ga naar de instructie dia ‘</a:t>
              </a:r>
              <a:r>
                <a:rPr kumimoji="0" lang="nl-NL" sz="1200" b="1" i="0" u="none" strike="noStrike" kern="0" cap="none" spc="0" normalizeH="0" baseline="0" noProof="0">
                  <a:ln>
                    <a:noFill/>
                  </a:ln>
                  <a:solidFill>
                    <a:srgbClr val="211F26"/>
                  </a:solidFill>
                  <a:effectLst/>
                  <a:uLnTx/>
                  <a:uFillTx/>
                  <a:latin typeface="Calibri" panose="020F0502020204030204" pitchFamily="34" charset="0"/>
                  <a:cs typeface="Calibri" panose="020F0502020204030204" pitchFamily="34" charset="0"/>
                </a:rPr>
                <a:t>YouTube links</a:t>
              </a:r>
              <a:r>
                <a:rPr kumimoji="0" lang="nl-NL" sz="1200" b="0" i="0" u="none" strike="noStrike" kern="0" cap="none" spc="0" normalizeH="0" baseline="0" noProof="0">
                  <a:ln>
                    <a:noFill/>
                  </a:ln>
                  <a:solidFill>
                    <a:srgbClr val="211F26"/>
                  </a:solidFill>
                  <a:effectLst/>
                  <a:uLnTx/>
                  <a:uFillTx/>
                  <a:latin typeface="Calibri" panose="020F0502020204030204" pitchFamily="34" charset="0"/>
                  <a:cs typeface="Calibri" panose="020F0502020204030204" pitchFamily="34" charset="0"/>
                </a:rPr>
                <a:t>’, open deze in de ‘</a:t>
              </a:r>
              <a:r>
                <a:rPr kumimoji="0" lang="nl-NL" sz="1200" b="1" i="0" u="none" strike="noStrike" kern="0" cap="none" spc="0" normalizeH="0" baseline="0" noProof="0">
                  <a:ln>
                    <a:noFill/>
                  </a:ln>
                  <a:solidFill>
                    <a:srgbClr val="211F26"/>
                  </a:solidFill>
                  <a:effectLst/>
                  <a:uLnTx/>
                  <a:uFillTx/>
                  <a:latin typeface="Calibri" panose="020F0502020204030204" pitchFamily="34" charset="0"/>
                  <a:cs typeface="Calibri" panose="020F0502020204030204" pitchFamily="34" charset="0"/>
                </a:rPr>
                <a:t>Diavoorstelling</a:t>
              </a:r>
              <a:r>
                <a:rPr kumimoji="0" lang="nl-NL" sz="1200" b="0" i="0" u="none" strike="noStrike" kern="0" cap="none" spc="0" normalizeH="0" baseline="0" noProof="0">
                  <a:ln>
                    <a:noFill/>
                  </a:ln>
                  <a:solidFill>
                    <a:srgbClr val="211F26"/>
                  </a:solidFill>
                  <a:effectLst/>
                  <a:uLnTx/>
                  <a:uFillTx/>
                  <a:latin typeface="Calibri" panose="020F0502020204030204" pitchFamily="34" charset="0"/>
                  <a:cs typeface="Calibri" panose="020F0502020204030204" pitchFamily="34" charset="0"/>
                </a:rPr>
                <a:t>’ (shift F5) en klik op de gewenste video link.</a:t>
              </a:r>
            </a:p>
          </p:txBody>
        </p:sp>
      </p:grpSp>
    </p:spTree>
    <p:extLst>
      <p:ext uri="{BB962C8B-B14F-4D97-AF65-F5344CB8AC3E}">
        <p14:creationId xmlns:p14="http://schemas.microsoft.com/office/powerpoint/2010/main" val="1844423185"/>
      </p:ext>
    </p:extLst>
  </p:cSld>
  <p:clrMapOvr>
    <a:masterClrMapping/>
  </p:clrMapOvr>
  <p:transition spd="med">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Beeld en Tekst (S)">
    <p:spTree>
      <p:nvGrpSpPr>
        <p:cNvPr id="1" name=""/>
        <p:cNvGrpSpPr/>
        <p:nvPr/>
      </p:nvGrpSpPr>
      <p:grpSpPr>
        <a:xfrm>
          <a:off x="0" y="0"/>
          <a:ext cx="0" cy="0"/>
          <a:chOff x="0" y="0"/>
          <a:chExt cx="0" cy="0"/>
        </a:xfrm>
      </p:grpSpPr>
      <p:sp>
        <p:nvSpPr>
          <p:cNvPr id="3" name="Tijdelijke aanduiding voor verticale tekst 2"/>
          <p:cNvSpPr>
            <a:spLocks noGrp="1"/>
          </p:cNvSpPr>
          <p:nvPr>
            <p:ph type="body" orient="vert" idx="1" hasCustomPrompt="1"/>
          </p:nvPr>
        </p:nvSpPr>
        <p:spPr>
          <a:xfrm>
            <a:off x="4809470" y="1435101"/>
            <a:ext cx="6912000" cy="4526574"/>
          </a:xfrm>
        </p:spPr>
        <p:txBody>
          <a:bodyPr vert="horz" lIns="0" tIns="0" rIns="0" bIns="0"/>
          <a:lstStyle>
            <a:lvl1pPr>
              <a:defRPr/>
            </a:lvl1pPr>
            <a:lvl2pPr>
              <a:defRPr/>
            </a:lvl2pPr>
            <a:lvl3pPr>
              <a:defRPr/>
            </a:lvl3pPr>
            <a:lvl4pPr>
              <a:defRPr/>
            </a:lvl4pPr>
            <a:lvl5pPr>
              <a:defRPr/>
            </a:lvl5pPr>
            <a:lvl6pPr>
              <a:defRPr/>
            </a:lvl6pPr>
            <a:lvl7pPr>
              <a:defRPr/>
            </a:lvl7pPr>
            <a:lvl8pPr>
              <a:defRPr/>
            </a:lvl8pPr>
            <a:lvl9pPr>
              <a:defRPr/>
            </a:lvl9pPr>
          </a:lstStyle>
          <a:p>
            <a:pPr lvl="0"/>
            <a:r>
              <a:rPr lang="nl-NL"/>
              <a:t>Klik hier om een bullet te plaatsen.</a:t>
            </a:r>
          </a:p>
          <a:p>
            <a:pPr lvl="1"/>
            <a:r>
              <a:rPr lang="nl-NL"/>
              <a:t>Sub-bullets</a:t>
            </a:r>
          </a:p>
          <a:p>
            <a:pPr lvl="2"/>
            <a:r>
              <a:rPr lang="nl-NL"/>
              <a:t>Leestekst</a:t>
            </a:r>
          </a:p>
          <a:p>
            <a:pPr lvl="3"/>
            <a:r>
              <a:rPr lang="nl-NL"/>
              <a:t>Subtitel</a:t>
            </a:r>
          </a:p>
          <a:p>
            <a:pPr lvl="4"/>
            <a:r>
              <a:rPr lang="nl-NL"/>
              <a:t>Numerieke bullets</a:t>
            </a:r>
          </a:p>
          <a:p>
            <a:pPr lvl="5"/>
            <a:r>
              <a:rPr lang="nl-NL"/>
              <a:t># Abc</a:t>
            </a:r>
          </a:p>
          <a:p>
            <a:pPr lvl="6"/>
            <a:r>
              <a:rPr lang="nl-NL"/>
              <a:t># Bullets</a:t>
            </a:r>
          </a:p>
          <a:p>
            <a:pPr lvl="7"/>
            <a:r>
              <a:rPr lang="nl-NL"/>
              <a:t>Cursief</a:t>
            </a:r>
          </a:p>
          <a:p>
            <a:pPr lvl="8"/>
            <a:r>
              <a:rPr lang="nl-NL"/>
              <a:t>Alt. Subtitel</a:t>
            </a:r>
          </a:p>
        </p:txBody>
      </p:sp>
      <p:sp>
        <p:nvSpPr>
          <p:cNvPr id="4" name="Tijdelijke aanduiding voor datum 3"/>
          <p:cNvSpPr>
            <a:spLocks noGrp="1"/>
          </p:cNvSpPr>
          <p:nvPr>
            <p:ph type="dt" sz="half" idx="10"/>
          </p:nvPr>
        </p:nvSpPr>
        <p:spPr/>
        <p:txBody>
          <a:bodyPr/>
          <a:lstStyle/>
          <a:p>
            <a:fld id="{B90F0012-10BA-4768-86C3-4496B3F64123}" type="datetime1">
              <a:rPr lang="nl-NL" smtClean="0"/>
              <a:t>24-10-2024</a:t>
            </a:fld>
            <a:endParaRPr lang="nl-NL"/>
          </a:p>
        </p:txBody>
      </p:sp>
      <p:sp>
        <p:nvSpPr>
          <p:cNvPr id="6" name="Tijdelijke aanduiding voor dianummer 5"/>
          <p:cNvSpPr>
            <a:spLocks noGrp="1"/>
          </p:cNvSpPr>
          <p:nvPr>
            <p:ph type="sldNum" sz="quarter" idx="12"/>
          </p:nvPr>
        </p:nvSpPr>
        <p:spPr/>
        <p:txBody>
          <a:bodyPr/>
          <a:lstStyle/>
          <a:p>
            <a:fld id="{B502C9A5-716F-45E6-800B-D4D02CE26F90}" type="slidenum">
              <a:rPr lang="nl-NL" smtClean="0"/>
              <a:t>‹nr.›</a:t>
            </a:fld>
            <a:endParaRPr lang="nl-NL"/>
          </a:p>
        </p:txBody>
      </p:sp>
      <p:sp>
        <p:nvSpPr>
          <p:cNvPr id="86" name="Tekstvak 85">
            <a:extLst>
              <a:ext uri="{FF2B5EF4-FFF2-40B4-BE49-F238E27FC236}">
                <a16:creationId xmlns:a16="http://schemas.microsoft.com/office/drawing/2014/main" id="{A26025D7-AC15-4C39-ACA3-2B4325ED0A0D}"/>
              </a:ext>
            </a:extLst>
          </p:cNvPr>
          <p:cNvSpPr txBox="1"/>
          <p:nvPr userDrawn="1"/>
        </p:nvSpPr>
        <p:spPr>
          <a:xfrm>
            <a:off x="0" y="-542757"/>
            <a:ext cx="2146037" cy="369332"/>
          </a:xfrm>
          <a:prstGeom prst="rect">
            <a:avLst/>
          </a:prstGeom>
          <a:solidFill>
            <a:schemeClr val="bg1"/>
          </a:solidFill>
        </p:spPr>
        <p:txBody>
          <a:bodyPr wrap="none" rtlCol="0">
            <a:spAutoFit/>
          </a:bodyPr>
          <a:lstStyle/>
          <a:p>
            <a:pPr algn="l"/>
            <a:r>
              <a:rPr lang="nl-NL" sz="1800" b="1" cap="all" spc="50" baseline="0">
                <a:solidFill>
                  <a:schemeClr val="accent2"/>
                </a:solidFill>
                <a:latin typeface="+mj-lt"/>
                <a:cs typeface="Calibri" panose="020F0502020204030204" pitchFamily="34" charset="0"/>
              </a:rPr>
              <a:t>Beeld en Tekst (S)</a:t>
            </a:r>
          </a:p>
        </p:txBody>
      </p:sp>
      <p:sp>
        <p:nvSpPr>
          <p:cNvPr id="10" name="Titel 9">
            <a:extLst>
              <a:ext uri="{FF2B5EF4-FFF2-40B4-BE49-F238E27FC236}">
                <a16:creationId xmlns:a16="http://schemas.microsoft.com/office/drawing/2014/main" id="{02622EB8-79F4-47E3-AE3C-B009964D2E35}"/>
              </a:ext>
            </a:extLst>
          </p:cNvPr>
          <p:cNvSpPr>
            <a:spLocks noGrp="1"/>
          </p:cNvSpPr>
          <p:nvPr>
            <p:ph type="title" hasCustomPrompt="1"/>
          </p:nvPr>
        </p:nvSpPr>
        <p:spPr>
          <a:xfrm>
            <a:off x="4809404" y="708252"/>
            <a:ext cx="6912000" cy="546653"/>
          </a:xfrm>
        </p:spPr>
        <p:txBody>
          <a:bodyPr/>
          <a:lstStyle/>
          <a:p>
            <a:r>
              <a:rPr lang="nl-NL"/>
              <a:t>Plaats hier je titel</a:t>
            </a:r>
          </a:p>
        </p:txBody>
      </p:sp>
      <p:sp>
        <p:nvSpPr>
          <p:cNvPr id="87" name="Tijdelijke aanduiding voor afbeelding 8">
            <a:extLst>
              <a:ext uri="{FF2B5EF4-FFF2-40B4-BE49-F238E27FC236}">
                <a16:creationId xmlns:a16="http://schemas.microsoft.com/office/drawing/2014/main" id="{6442E857-2C5C-437F-8327-A76136628A4A}"/>
              </a:ext>
            </a:extLst>
          </p:cNvPr>
          <p:cNvSpPr>
            <a:spLocks noGrp="1"/>
          </p:cNvSpPr>
          <p:nvPr>
            <p:ph type="pic" sz="quarter" idx="14" hasCustomPrompt="1"/>
          </p:nvPr>
        </p:nvSpPr>
        <p:spPr>
          <a:xfrm>
            <a:off x="0" y="1433"/>
            <a:ext cx="4381200" cy="6137430"/>
          </a:xfrm>
          <a:prstGeom prst="rect">
            <a:avLst/>
          </a:prstGeom>
          <a:solidFill>
            <a:schemeClr val="bg1">
              <a:lumMod val="95000"/>
            </a:schemeClr>
          </a:solidFill>
        </p:spPr>
        <p:txBody>
          <a:bodyPr bIns="1620000" anchor="ctr"/>
          <a:lstStyle>
            <a:lvl1pPr marL="0" indent="0" algn="ctr">
              <a:lnSpc>
                <a:spcPct val="90000"/>
              </a:lnSpc>
              <a:spcBef>
                <a:spcPts val="0"/>
              </a:spcBef>
              <a:spcAft>
                <a:spcPts val="0"/>
              </a:spcAft>
              <a:buNone/>
              <a:defRPr sz="1500" i="1">
                <a:solidFill>
                  <a:schemeClr val="tx1">
                    <a:lumMod val="50000"/>
                    <a:lumOff val="50000"/>
                  </a:schemeClr>
                </a:solidFill>
              </a:defRPr>
            </a:lvl1pPr>
          </a:lstStyle>
          <a:p>
            <a:r>
              <a:rPr lang="nl-NL"/>
              <a:t>Klik op het onderstaand icoon </a:t>
            </a:r>
            <a:br>
              <a:rPr lang="nl-NL"/>
            </a:br>
            <a:r>
              <a:rPr lang="nl-NL"/>
              <a:t>om een foto in te voegen.</a:t>
            </a:r>
            <a:br>
              <a:rPr lang="nl-NL"/>
            </a:br>
            <a:br>
              <a:rPr lang="nl-NL"/>
            </a:br>
            <a:r>
              <a:rPr lang="nl-NL"/>
              <a:t>Meer hulp nodig? </a:t>
            </a:r>
            <a:br>
              <a:rPr lang="nl-NL"/>
            </a:br>
            <a:r>
              <a:rPr lang="nl-NL"/>
              <a:t>Aan de zijkanten van de dia's zijn instructies </a:t>
            </a:r>
            <a:br>
              <a:rPr lang="nl-NL"/>
            </a:br>
            <a:r>
              <a:rPr lang="nl-NL"/>
              <a:t>geplaatst voor verdere informatie.</a:t>
            </a:r>
          </a:p>
        </p:txBody>
      </p:sp>
      <p:grpSp>
        <p:nvGrpSpPr>
          <p:cNvPr id="88" name="Instructie">
            <a:extLst>
              <a:ext uri="{FF2B5EF4-FFF2-40B4-BE49-F238E27FC236}">
                <a16:creationId xmlns:a16="http://schemas.microsoft.com/office/drawing/2014/main" id="{7F621F24-ED44-4469-9DD2-52AEB15F9BF8}"/>
              </a:ext>
            </a:extLst>
          </p:cNvPr>
          <p:cNvGrpSpPr/>
          <p:nvPr userDrawn="1"/>
        </p:nvGrpSpPr>
        <p:grpSpPr>
          <a:xfrm>
            <a:off x="12441539" y="-99300"/>
            <a:ext cx="3391307" cy="7056601"/>
            <a:chOff x="12441539" y="-99300"/>
            <a:chExt cx="3391307" cy="7056601"/>
          </a:xfrm>
        </p:grpSpPr>
        <p:sp>
          <p:nvSpPr>
            <p:cNvPr id="89" name="Rechthoek 88">
              <a:extLst>
                <a:ext uri="{FF2B5EF4-FFF2-40B4-BE49-F238E27FC236}">
                  <a16:creationId xmlns:a16="http://schemas.microsoft.com/office/drawing/2014/main" id="{FCA65939-4874-4EF5-BF9F-1ABF090CEA2B}"/>
                </a:ext>
              </a:extLst>
            </p:cNvPr>
            <p:cNvSpPr/>
            <p:nvPr userDrawn="1"/>
          </p:nvSpPr>
          <p:spPr>
            <a:xfrm>
              <a:off x="12441539" y="-99300"/>
              <a:ext cx="3391307" cy="7056601"/>
            </a:xfrm>
            <a:prstGeom prst="rect">
              <a:avLst/>
            </a:prstGeom>
            <a:solidFill>
              <a:schemeClr val="bg1">
                <a:lumMod val="95000"/>
              </a:schemeClr>
            </a:solidFill>
            <a:ln w="317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108000" rIns="108000" bIns="108000" numCol="1" spcCol="0" rtlCol="0" fromWordArt="0" anchor="ctr" anchorCtr="0" forceAA="0" compatLnSpc="1">
              <a:prstTxWarp prst="textNoShape">
                <a:avLst/>
              </a:prstTxWarp>
              <a:noAutofit/>
            </a:bodyPr>
            <a:lstStyle/>
            <a:p>
              <a:pPr algn="l">
                <a:lnSpc>
                  <a:spcPct val="90000"/>
                </a:lnSpc>
                <a:spcBef>
                  <a:spcPts val="600"/>
                </a:spcBef>
                <a:spcAft>
                  <a:spcPts val="600"/>
                </a:spcAft>
              </a:pPr>
              <a:endParaRPr lang="nl-NL" sz="1400" b="0" cap="all" baseline="0">
                <a:solidFill>
                  <a:schemeClr val="bg1"/>
                </a:solidFill>
                <a:latin typeface="Calibri" panose="020F0502020204030204" pitchFamily="34" charset="0"/>
                <a:cs typeface="Calibri" panose="020F0502020204030204" pitchFamily="34" charset="0"/>
              </a:endParaRPr>
            </a:p>
          </p:txBody>
        </p:sp>
        <p:sp>
          <p:nvSpPr>
            <p:cNvPr id="90" name="Ovaal 89">
              <a:extLst>
                <a:ext uri="{FF2B5EF4-FFF2-40B4-BE49-F238E27FC236}">
                  <a16:creationId xmlns:a16="http://schemas.microsoft.com/office/drawing/2014/main" id="{EFAA9E93-BA92-4223-BE56-2BA753FB2017}"/>
                </a:ext>
              </a:extLst>
            </p:cNvPr>
            <p:cNvSpPr/>
            <p:nvPr userDrawn="1"/>
          </p:nvSpPr>
          <p:spPr>
            <a:xfrm>
              <a:off x="15501708" y="5972924"/>
              <a:ext cx="230835" cy="230835"/>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180000" rIns="180000" bIns="180000" numCol="1" spcCol="0" rtlCol="0" fromWordArt="0" anchor="ctr" anchorCtr="0" forceAA="0" compatLnSpc="1">
              <a:prstTxWarp prst="textNoShape">
                <a:avLst/>
              </a:prstTxWarp>
              <a:noAutofit/>
            </a:bodyPr>
            <a:lstStyle/>
            <a:p>
              <a:pPr algn="ctr">
                <a:lnSpc>
                  <a:spcPct val="90000"/>
                </a:lnSpc>
                <a:spcBef>
                  <a:spcPts val="600"/>
                </a:spcBef>
                <a:spcAft>
                  <a:spcPts val="600"/>
                </a:spcAft>
              </a:pPr>
              <a:endParaRPr lang="nl-NL" sz="1800" b="0" cap="all" baseline="0" err="1">
                <a:solidFill>
                  <a:srgbClr val="211F26"/>
                </a:solidFill>
                <a:latin typeface="Calibri" panose="020F0502020204030204" pitchFamily="34" charset="0"/>
                <a:cs typeface="Calibri" panose="020F0502020204030204" pitchFamily="34" charset="0"/>
              </a:endParaRPr>
            </a:p>
          </p:txBody>
        </p:sp>
        <p:sp>
          <p:nvSpPr>
            <p:cNvPr id="91" name="Graphic 163" descr="Informatie">
              <a:extLst>
                <a:ext uri="{FF2B5EF4-FFF2-40B4-BE49-F238E27FC236}">
                  <a16:creationId xmlns:a16="http://schemas.microsoft.com/office/drawing/2014/main" id="{8EAE2475-B257-47F2-82CD-920DD47F434E}"/>
                </a:ext>
              </a:extLst>
            </p:cNvPr>
            <p:cNvSpPr/>
            <p:nvPr userDrawn="1"/>
          </p:nvSpPr>
          <p:spPr>
            <a:xfrm>
              <a:off x="15483348" y="5954564"/>
              <a:ext cx="267555" cy="267555"/>
            </a:xfrm>
            <a:custGeom>
              <a:avLst/>
              <a:gdLst>
                <a:gd name="connsiteX0" fmla="*/ 145860 w 291719"/>
                <a:gd name="connsiteY0" fmla="*/ 0 h 291719"/>
                <a:gd name="connsiteX1" fmla="*/ 0 w 291719"/>
                <a:gd name="connsiteY1" fmla="*/ 145860 h 291719"/>
                <a:gd name="connsiteX2" fmla="*/ 145860 w 291719"/>
                <a:gd name="connsiteY2" fmla="*/ 291720 h 291719"/>
                <a:gd name="connsiteX3" fmla="*/ 291720 w 291719"/>
                <a:gd name="connsiteY3" fmla="*/ 145860 h 291719"/>
                <a:gd name="connsiteX4" fmla="*/ 145860 w 291719"/>
                <a:gd name="connsiteY4" fmla="*/ 0 h 291719"/>
                <a:gd name="connsiteX5" fmla="*/ 138183 w 291719"/>
                <a:gd name="connsiteY5" fmla="*/ 38384 h 291719"/>
                <a:gd name="connsiteX6" fmla="*/ 157375 w 291719"/>
                <a:gd name="connsiteY6" fmla="*/ 57576 h 291719"/>
                <a:gd name="connsiteX7" fmla="*/ 138183 w 291719"/>
                <a:gd name="connsiteY7" fmla="*/ 76768 h 291719"/>
                <a:gd name="connsiteX8" fmla="*/ 118991 w 291719"/>
                <a:gd name="connsiteY8" fmla="*/ 57576 h 291719"/>
                <a:gd name="connsiteX9" fmla="*/ 138183 w 291719"/>
                <a:gd name="connsiteY9" fmla="*/ 38384 h 291719"/>
                <a:gd name="connsiteX10" fmla="*/ 184244 w 291719"/>
                <a:gd name="connsiteY10" fmla="*/ 253336 h 291719"/>
                <a:gd name="connsiteX11" fmla="*/ 107476 w 291719"/>
                <a:gd name="connsiteY11" fmla="*/ 253336 h 291719"/>
                <a:gd name="connsiteX12" fmla="*/ 107476 w 291719"/>
                <a:gd name="connsiteY12" fmla="*/ 230305 h 291719"/>
                <a:gd name="connsiteX13" fmla="*/ 134345 w 291719"/>
                <a:gd name="connsiteY13" fmla="*/ 230305 h 291719"/>
                <a:gd name="connsiteX14" fmla="*/ 134345 w 291719"/>
                <a:gd name="connsiteY14" fmla="*/ 115153 h 291719"/>
                <a:gd name="connsiteX15" fmla="*/ 111314 w 291719"/>
                <a:gd name="connsiteY15" fmla="*/ 115153 h 291719"/>
                <a:gd name="connsiteX16" fmla="*/ 111314 w 291719"/>
                <a:gd name="connsiteY16" fmla="*/ 92122 h 291719"/>
                <a:gd name="connsiteX17" fmla="*/ 157375 w 291719"/>
                <a:gd name="connsiteY17" fmla="*/ 92122 h 291719"/>
                <a:gd name="connsiteX18" fmla="*/ 157375 w 291719"/>
                <a:gd name="connsiteY18" fmla="*/ 115153 h 291719"/>
                <a:gd name="connsiteX19" fmla="*/ 157375 w 291719"/>
                <a:gd name="connsiteY19" fmla="*/ 230305 h 291719"/>
                <a:gd name="connsiteX20" fmla="*/ 184244 w 291719"/>
                <a:gd name="connsiteY20" fmla="*/ 230305 h 291719"/>
                <a:gd name="connsiteX21" fmla="*/ 184244 w 291719"/>
                <a:gd name="connsiteY21" fmla="*/ 253336 h 2917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91719" h="291719">
                  <a:moveTo>
                    <a:pt x="145860" y="0"/>
                  </a:moveTo>
                  <a:cubicBezTo>
                    <a:pt x="65253" y="0"/>
                    <a:pt x="0" y="65253"/>
                    <a:pt x="0" y="145860"/>
                  </a:cubicBezTo>
                  <a:cubicBezTo>
                    <a:pt x="0" y="226467"/>
                    <a:pt x="65253" y="291720"/>
                    <a:pt x="145860" y="291720"/>
                  </a:cubicBezTo>
                  <a:cubicBezTo>
                    <a:pt x="226467" y="291720"/>
                    <a:pt x="291720" y="226467"/>
                    <a:pt x="291720" y="145860"/>
                  </a:cubicBezTo>
                  <a:cubicBezTo>
                    <a:pt x="291720" y="65253"/>
                    <a:pt x="226467" y="0"/>
                    <a:pt x="145860" y="0"/>
                  </a:cubicBezTo>
                  <a:close/>
                  <a:moveTo>
                    <a:pt x="138183" y="38384"/>
                  </a:moveTo>
                  <a:cubicBezTo>
                    <a:pt x="148931" y="38384"/>
                    <a:pt x="157375" y="46829"/>
                    <a:pt x="157375" y="57576"/>
                  </a:cubicBezTo>
                  <a:cubicBezTo>
                    <a:pt x="157375" y="68324"/>
                    <a:pt x="148931" y="76768"/>
                    <a:pt x="138183" y="76768"/>
                  </a:cubicBezTo>
                  <a:cubicBezTo>
                    <a:pt x="127435" y="76768"/>
                    <a:pt x="118991" y="68324"/>
                    <a:pt x="118991" y="57576"/>
                  </a:cubicBezTo>
                  <a:cubicBezTo>
                    <a:pt x="118991" y="46829"/>
                    <a:pt x="127435" y="38384"/>
                    <a:pt x="138183" y="38384"/>
                  </a:cubicBezTo>
                  <a:close/>
                  <a:moveTo>
                    <a:pt x="184244" y="253336"/>
                  </a:moveTo>
                  <a:lnTo>
                    <a:pt x="107476" y="253336"/>
                  </a:lnTo>
                  <a:lnTo>
                    <a:pt x="107476" y="230305"/>
                  </a:lnTo>
                  <a:lnTo>
                    <a:pt x="134345" y="230305"/>
                  </a:lnTo>
                  <a:lnTo>
                    <a:pt x="134345" y="115153"/>
                  </a:lnTo>
                  <a:lnTo>
                    <a:pt x="111314" y="115153"/>
                  </a:lnTo>
                  <a:lnTo>
                    <a:pt x="111314" y="92122"/>
                  </a:lnTo>
                  <a:lnTo>
                    <a:pt x="157375" y="92122"/>
                  </a:lnTo>
                  <a:lnTo>
                    <a:pt x="157375" y="115153"/>
                  </a:lnTo>
                  <a:lnTo>
                    <a:pt x="157375" y="230305"/>
                  </a:lnTo>
                  <a:lnTo>
                    <a:pt x="184244" y="230305"/>
                  </a:lnTo>
                  <a:lnTo>
                    <a:pt x="184244" y="253336"/>
                  </a:lnTo>
                  <a:close/>
                </a:path>
              </a:pathLst>
            </a:custGeom>
            <a:solidFill>
              <a:schemeClr val="tx1"/>
            </a:solidFill>
            <a:ln w="3770" cap="flat">
              <a:noFill/>
              <a:prstDash val="solid"/>
              <a:miter/>
            </a:ln>
          </p:spPr>
          <p:txBody>
            <a:bodyPr rtlCol="0" anchor="ctr"/>
            <a:lstStyle/>
            <a:p>
              <a:endParaRPr lang="nl-NL" sz="2000" b="0">
                <a:solidFill>
                  <a:srgbClr val="211F26"/>
                </a:solidFill>
                <a:latin typeface="Calibri" panose="020F0502020204030204" pitchFamily="34" charset="0"/>
                <a:cs typeface="Calibri" panose="020F0502020204030204" pitchFamily="34" charset="0"/>
              </a:endParaRPr>
            </a:p>
          </p:txBody>
        </p:sp>
        <p:sp>
          <p:nvSpPr>
            <p:cNvPr id="92" name="Rechthoek 91">
              <a:extLst>
                <a:ext uri="{FF2B5EF4-FFF2-40B4-BE49-F238E27FC236}">
                  <a16:creationId xmlns:a16="http://schemas.microsoft.com/office/drawing/2014/main" id="{F9F53A61-0440-4590-9775-ED4B75DC818E}"/>
                </a:ext>
              </a:extLst>
            </p:cNvPr>
            <p:cNvSpPr/>
            <p:nvPr userDrawn="1"/>
          </p:nvSpPr>
          <p:spPr>
            <a:xfrm>
              <a:off x="12556139" y="6175639"/>
              <a:ext cx="3194764" cy="682362"/>
            </a:xfrm>
            <a:prstGeom prst="rect">
              <a:avLst/>
            </a:prstGeom>
            <a:noFill/>
            <a:ln w="25400" cap="flat" cmpd="sng" algn="ctr">
              <a:noFill/>
              <a:prstDash val="solid"/>
            </a:ln>
            <a:effectLst/>
          </p:spPr>
          <p:txBody>
            <a:bodyPr lIns="0" tIns="0" rIns="0" bIns="0" rtlCol="0" anchor="t"/>
            <a:lstStyle/>
            <a:p>
              <a:pPr marL="0" marR="0" lvl="0" indent="0" algn="l" defTabSz="914400" rtl="0" eaLnBrk="1" fontAlgn="auto" latinLnBrk="0" hangingPunct="1">
                <a:lnSpc>
                  <a:spcPct val="90000"/>
                </a:lnSpc>
                <a:spcBef>
                  <a:spcPts val="600"/>
                </a:spcBef>
                <a:spcAft>
                  <a:spcPts val="600"/>
                </a:spcAft>
                <a:buClrTx/>
                <a:buSzTx/>
                <a:buFontTx/>
                <a:buNone/>
                <a:tabLst/>
                <a:defRPr/>
              </a:pPr>
              <a:r>
                <a:rPr kumimoji="0" lang="nl-NL" sz="1200" b="1" i="0" u="none" strike="noStrike" kern="0" cap="none" spc="0" normalizeH="0" baseline="0" noProof="0">
                  <a:ln>
                    <a:noFill/>
                  </a:ln>
                  <a:solidFill>
                    <a:srgbClr val="211F26"/>
                  </a:solidFill>
                  <a:effectLst/>
                  <a:uLnTx/>
                  <a:uFillTx/>
                  <a:latin typeface="Calibri" panose="020F0502020204030204" pitchFamily="34" charset="0"/>
                  <a:ea typeface="+mn-ea"/>
                  <a:cs typeface="Calibri" panose="020F0502020204030204" pitchFamily="34" charset="0"/>
                </a:rPr>
                <a:t>MEER WETEN?</a:t>
              </a:r>
              <a:br>
                <a:rPr kumimoji="0" lang="nl-NL" sz="1200" b="0" i="0" u="none" strike="noStrike" kern="0" cap="none" spc="0" normalizeH="0" baseline="0" noProof="0">
                  <a:ln>
                    <a:noFill/>
                  </a:ln>
                  <a:solidFill>
                    <a:srgbClr val="211F26"/>
                  </a:solidFill>
                  <a:effectLst/>
                  <a:uLnTx/>
                  <a:uFillTx/>
                  <a:latin typeface="Calibri" panose="020F0502020204030204" pitchFamily="34" charset="0"/>
                  <a:ea typeface="+mn-ea"/>
                  <a:cs typeface="Calibri" panose="020F0502020204030204" pitchFamily="34" charset="0"/>
                </a:rPr>
              </a:br>
              <a:r>
                <a:rPr kumimoji="0" lang="nl-NL" sz="1200" b="0" i="0" u="none" strike="noStrike" kern="0" cap="none" spc="0" normalizeH="0" baseline="0" noProof="0">
                  <a:ln>
                    <a:noFill/>
                  </a:ln>
                  <a:solidFill>
                    <a:srgbClr val="211F26"/>
                  </a:solidFill>
                  <a:effectLst/>
                  <a:uLnTx/>
                  <a:uFillTx/>
                  <a:latin typeface="Calibri" panose="020F0502020204030204" pitchFamily="34" charset="0"/>
                  <a:ea typeface="+mn-ea"/>
                  <a:cs typeface="Calibri" panose="020F0502020204030204" pitchFamily="34" charset="0"/>
                </a:rPr>
                <a:t>Ga naar de instructie dia ‘</a:t>
              </a:r>
              <a:r>
                <a:rPr kumimoji="0" lang="nl-NL" sz="1200" b="1" i="0" u="none" strike="noStrike" kern="0" cap="none" spc="0" normalizeH="0" baseline="0" noProof="0">
                  <a:ln>
                    <a:noFill/>
                  </a:ln>
                  <a:solidFill>
                    <a:srgbClr val="211F26"/>
                  </a:solidFill>
                  <a:effectLst/>
                  <a:uLnTx/>
                  <a:uFillTx/>
                  <a:latin typeface="Calibri" panose="020F0502020204030204" pitchFamily="34" charset="0"/>
                  <a:ea typeface="+mn-ea"/>
                  <a:cs typeface="Calibri" panose="020F0502020204030204" pitchFamily="34" charset="0"/>
                </a:rPr>
                <a:t>YouTube links</a:t>
              </a:r>
              <a:r>
                <a:rPr kumimoji="0" lang="nl-NL" sz="1200" b="0" i="0" u="none" strike="noStrike" kern="0" cap="none" spc="0" normalizeH="0" baseline="0" noProof="0">
                  <a:ln>
                    <a:noFill/>
                  </a:ln>
                  <a:solidFill>
                    <a:srgbClr val="211F26"/>
                  </a:solidFill>
                  <a:effectLst/>
                  <a:uLnTx/>
                  <a:uFillTx/>
                  <a:latin typeface="Calibri" panose="020F0502020204030204" pitchFamily="34" charset="0"/>
                  <a:ea typeface="+mn-ea"/>
                  <a:cs typeface="Calibri" panose="020F0502020204030204" pitchFamily="34" charset="0"/>
                </a:rPr>
                <a:t>’, open deze in de ‘</a:t>
              </a:r>
              <a:r>
                <a:rPr kumimoji="0" lang="nl-NL" sz="1200" b="1" i="0" u="none" strike="noStrike" kern="0" cap="none" spc="0" normalizeH="0" baseline="0" noProof="0">
                  <a:ln>
                    <a:noFill/>
                  </a:ln>
                  <a:solidFill>
                    <a:srgbClr val="211F26"/>
                  </a:solidFill>
                  <a:effectLst/>
                  <a:uLnTx/>
                  <a:uFillTx/>
                  <a:latin typeface="Calibri" panose="020F0502020204030204" pitchFamily="34" charset="0"/>
                  <a:ea typeface="+mn-ea"/>
                  <a:cs typeface="Calibri" panose="020F0502020204030204" pitchFamily="34" charset="0"/>
                </a:rPr>
                <a:t>Diavoorstelling</a:t>
              </a:r>
              <a:r>
                <a:rPr kumimoji="0" lang="nl-NL" sz="1200" b="0" i="0" u="none" strike="noStrike" kern="0" cap="none" spc="0" normalizeH="0" baseline="0" noProof="0">
                  <a:ln>
                    <a:noFill/>
                  </a:ln>
                  <a:solidFill>
                    <a:srgbClr val="211F26"/>
                  </a:solidFill>
                  <a:effectLst/>
                  <a:uLnTx/>
                  <a:uFillTx/>
                  <a:latin typeface="Calibri" panose="020F0502020204030204" pitchFamily="34" charset="0"/>
                  <a:ea typeface="+mn-ea"/>
                  <a:cs typeface="Calibri" panose="020F0502020204030204" pitchFamily="34" charset="0"/>
                </a:rPr>
                <a:t>’ (shift F5) en klik op de gewenste video link.</a:t>
              </a:r>
            </a:p>
          </p:txBody>
        </p:sp>
        <p:grpSp>
          <p:nvGrpSpPr>
            <p:cNvPr id="93" name="INSTRUCTIE">
              <a:extLst>
                <a:ext uri="{FF2B5EF4-FFF2-40B4-BE49-F238E27FC236}">
                  <a16:creationId xmlns:a16="http://schemas.microsoft.com/office/drawing/2014/main" id="{2FAA386D-425B-40DF-8C3C-A48D3DB0AB03}"/>
                </a:ext>
              </a:extLst>
            </p:cNvPr>
            <p:cNvGrpSpPr/>
            <p:nvPr userDrawn="1"/>
          </p:nvGrpSpPr>
          <p:grpSpPr>
            <a:xfrm>
              <a:off x="12556437" y="0"/>
              <a:ext cx="3194765" cy="3863595"/>
              <a:chOff x="12556437" y="0"/>
              <a:chExt cx="3194765" cy="3863595"/>
            </a:xfrm>
          </p:grpSpPr>
          <p:sp>
            <p:nvSpPr>
              <p:cNvPr id="94" name="Rechthoek 93">
                <a:extLst>
                  <a:ext uri="{FF2B5EF4-FFF2-40B4-BE49-F238E27FC236}">
                    <a16:creationId xmlns:a16="http://schemas.microsoft.com/office/drawing/2014/main" id="{D496F576-4273-4A6C-8807-D63AB04D7EA9}"/>
                  </a:ext>
                </a:extLst>
              </p:cNvPr>
              <p:cNvSpPr/>
              <p:nvPr userDrawn="1"/>
            </p:nvSpPr>
            <p:spPr>
              <a:xfrm>
                <a:off x="12556438" y="0"/>
                <a:ext cx="3194764" cy="252000"/>
              </a:xfrm>
              <a:prstGeom prst="rect">
                <a:avLst/>
              </a:prstGeom>
              <a:solidFill>
                <a:srgbClr val="211F2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108000" rIns="108000" bIns="108000" numCol="1" spcCol="0" rtlCol="0" fromWordArt="0" anchor="ctr" anchorCtr="0" forceAA="0" compatLnSpc="1">
                <a:prstTxWarp prst="textNoShape">
                  <a:avLst/>
                </a:prstTxWarp>
                <a:noAutofit/>
              </a:bodyPr>
              <a:lstStyle/>
              <a:p>
                <a:pPr algn="l">
                  <a:lnSpc>
                    <a:spcPct val="90000"/>
                  </a:lnSpc>
                  <a:spcBef>
                    <a:spcPts val="600"/>
                  </a:spcBef>
                  <a:spcAft>
                    <a:spcPts val="600"/>
                  </a:spcAft>
                </a:pPr>
                <a:r>
                  <a:rPr lang="nl-NL" sz="1400" b="1" cap="all" baseline="0">
                    <a:solidFill>
                      <a:schemeClr val="bg1"/>
                    </a:solidFill>
                    <a:latin typeface="Calibri" panose="020F0502020204030204" pitchFamily="34" charset="0"/>
                    <a:cs typeface="Calibri" panose="020F0502020204030204" pitchFamily="34" charset="0"/>
                  </a:rPr>
                  <a:t>Afbeelding invoegen/veranderen</a:t>
                </a:r>
              </a:p>
            </p:txBody>
          </p:sp>
          <p:sp>
            <p:nvSpPr>
              <p:cNvPr id="95" name="Ovaal 94">
                <a:extLst>
                  <a:ext uri="{FF2B5EF4-FFF2-40B4-BE49-F238E27FC236}">
                    <a16:creationId xmlns:a16="http://schemas.microsoft.com/office/drawing/2014/main" id="{936234BB-20CB-4008-A356-EEB7DF3AD8E5}"/>
                  </a:ext>
                </a:extLst>
              </p:cNvPr>
              <p:cNvSpPr/>
              <p:nvPr userDrawn="1"/>
            </p:nvSpPr>
            <p:spPr>
              <a:xfrm>
                <a:off x="12556437" y="394204"/>
                <a:ext cx="260914" cy="259683"/>
              </a:xfrm>
              <a:prstGeom prst="ellipse">
                <a:avLst/>
              </a:prstGeom>
              <a:solidFill>
                <a:srgbClr val="211F26"/>
              </a:solidFill>
              <a:ln w="25400" cap="flat" cmpd="sng" algn="ctr">
                <a:noFill/>
                <a:prstDash val="solid"/>
              </a:ln>
              <a:effectLst/>
            </p:spPr>
            <p:txBody>
              <a:bodyPr rtlCol="0" anchor="ctr"/>
              <a:lstStyle/>
              <a:p>
                <a:pPr marR="0" lvl="0" indent="0" algn="ctr" fontAlgn="auto">
                  <a:lnSpc>
                    <a:spcPct val="100000"/>
                  </a:lnSpc>
                  <a:spcBef>
                    <a:spcPts val="0"/>
                  </a:spcBef>
                  <a:spcAft>
                    <a:spcPts val="0"/>
                  </a:spcAft>
                  <a:buClrTx/>
                  <a:buSzTx/>
                  <a:buFontTx/>
                  <a:buNone/>
                  <a:tabLst/>
                </a:pPr>
                <a:r>
                  <a:rPr kumimoji="0" lang="nl-NL" sz="1200" b="1" i="0" u="none" strike="noStrike" kern="0" cap="none" spc="0" normalizeH="0" baseline="0" noProof="0">
                    <a:ln>
                      <a:noFill/>
                    </a:ln>
                    <a:solidFill>
                      <a:schemeClr val="bg1"/>
                    </a:solidFill>
                    <a:effectLst/>
                    <a:uLnTx/>
                    <a:uFillTx/>
                    <a:latin typeface="Calibri" panose="020F0502020204030204" pitchFamily="34" charset="0"/>
                    <a:cs typeface="Calibri" panose="020F0502020204030204" pitchFamily="34" charset="0"/>
                  </a:rPr>
                  <a:t>1</a:t>
                </a:r>
              </a:p>
            </p:txBody>
          </p:sp>
          <p:sp>
            <p:nvSpPr>
              <p:cNvPr id="96" name="Rechthoek 95">
                <a:extLst>
                  <a:ext uri="{FF2B5EF4-FFF2-40B4-BE49-F238E27FC236}">
                    <a16:creationId xmlns:a16="http://schemas.microsoft.com/office/drawing/2014/main" id="{DD32A5C0-076D-4775-873B-9E9F3D34D253}"/>
                  </a:ext>
                </a:extLst>
              </p:cNvPr>
              <p:cNvSpPr/>
              <p:nvPr userDrawn="1"/>
            </p:nvSpPr>
            <p:spPr>
              <a:xfrm>
                <a:off x="12922118" y="393161"/>
                <a:ext cx="2829084" cy="578569"/>
              </a:xfrm>
              <a:prstGeom prst="rect">
                <a:avLst/>
              </a:prstGeom>
              <a:noFill/>
              <a:ln w="25400" cap="flat" cmpd="sng" algn="ctr">
                <a:noFill/>
                <a:prstDash val="solid"/>
              </a:ln>
              <a:effectLst/>
            </p:spPr>
            <p:txBody>
              <a:bodyPr lIns="0" tIns="0" rIns="0" bIns="0" rtlCol="0" anchor="t"/>
              <a:lstStyle/>
              <a:p>
                <a:pPr marL="0" marR="0" lvl="0" indent="0" defTabSz="914400" eaLnBrk="1" fontAlgn="auto" latinLnBrk="0" hangingPunct="1">
                  <a:lnSpc>
                    <a:spcPct val="90000"/>
                  </a:lnSpc>
                  <a:spcBef>
                    <a:spcPts val="600"/>
                  </a:spcBef>
                  <a:spcAft>
                    <a:spcPts val="600"/>
                  </a:spcAft>
                  <a:buClr>
                    <a:schemeClr val="accent1"/>
                  </a:buClr>
                  <a:buSzTx/>
                  <a:buFont typeface="Arial" panose="020B0604020202020204" pitchFamily="34" charset="0"/>
                  <a:buNone/>
                  <a:tabLst/>
                  <a:defRPr/>
                </a:pPr>
                <a:r>
                  <a:rPr kumimoji="0" lang="nl-NL" sz="1100" b="0" i="0" u="none" strike="noStrike" kern="0" cap="none" spc="0" normalizeH="0" baseline="0" noProof="0">
                    <a:ln>
                      <a:noFill/>
                    </a:ln>
                    <a:solidFill>
                      <a:srgbClr val="211F26"/>
                    </a:solidFill>
                    <a:effectLst/>
                    <a:uLnTx/>
                    <a:uFillTx/>
                    <a:latin typeface="Calibri" panose="020F0502020204030204" pitchFamily="34" charset="0"/>
                    <a:cs typeface="Calibri" panose="020F0502020204030204" pitchFamily="34" charset="0"/>
                  </a:rPr>
                  <a:t>Wanneer nodig, verwijder de bestaande afbeelding d.m.v. de </a:t>
                </a:r>
                <a:r>
                  <a:rPr kumimoji="0" lang="nl-NL" sz="1100" b="1" i="0" u="none" strike="noStrike" kern="0" cap="none" spc="0" normalizeH="0" baseline="0" noProof="0">
                    <a:ln>
                      <a:noFill/>
                    </a:ln>
                    <a:solidFill>
                      <a:srgbClr val="211F26"/>
                    </a:solidFill>
                    <a:effectLst/>
                    <a:uLnTx/>
                    <a:uFillTx/>
                    <a:latin typeface="Calibri" panose="020F0502020204030204" pitchFamily="34" charset="0"/>
                    <a:cs typeface="Calibri" panose="020F0502020204030204" pitchFamily="34" charset="0"/>
                  </a:rPr>
                  <a:t>‘Delete’-knop</a:t>
                </a:r>
                <a:r>
                  <a:rPr kumimoji="0" lang="nl-NL" sz="1100" b="0" i="0" u="none" strike="noStrike" kern="0" cap="none" spc="0" normalizeH="0" baseline="0" noProof="0">
                    <a:ln>
                      <a:noFill/>
                    </a:ln>
                    <a:solidFill>
                      <a:srgbClr val="211F26"/>
                    </a:solidFill>
                    <a:effectLst/>
                    <a:uLnTx/>
                    <a:uFillTx/>
                    <a:latin typeface="Calibri" panose="020F0502020204030204" pitchFamily="34" charset="0"/>
                    <a:cs typeface="Calibri" panose="020F0502020204030204" pitchFamily="34" charset="0"/>
                  </a:rPr>
                  <a:t>. Klik op het pictogram om een nieuwe afbeelding in te voegen. </a:t>
                </a:r>
                <a:r>
                  <a:rPr kumimoji="0" lang="nl-NL" sz="1100" b="0" i="1" u="none" strike="noStrike" kern="0" cap="none" spc="0" normalizeH="0" baseline="0" noProof="0">
                    <a:ln>
                      <a:noFill/>
                    </a:ln>
                    <a:solidFill>
                      <a:srgbClr val="211F26"/>
                    </a:solidFill>
                    <a:effectLst/>
                    <a:uLnTx/>
                    <a:uFillTx/>
                    <a:latin typeface="Calibri" panose="020F0502020204030204" pitchFamily="34" charset="0"/>
                    <a:cs typeface="Calibri" panose="020F0502020204030204" pitchFamily="34" charset="0"/>
                  </a:rPr>
                  <a:t>(zie onderstaand voorbeeld).</a:t>
                </a:r>
                <a:endParaRPr kumimoji="0" lang="nl-NL" sz="1100" b="0" i="0" u="none" strike="noStrike" kern="0" cap="none" spc="0" normalizeH="0" baseline="0" noProof="0">
                  <a:ln>
                    <a:noFill/>
                  </a:ln>
                  <a:solidFill>
                    <a:srgbClr val="211F26"/>
                  </a:solidFill>
                  <a:effectLst/>
                  <a:uLnTx/>
                  <a:uFillTx/>
                  <a:latin typeface="Calibri" panose="020F0502020204030204" pitchFamily="34" charset="0"/>
                  <a:cs typeface="Calibri" panose="020F0502020204030204" pitchFamily="34" charset="0"/>
                </a:endParaRPr>
              </a:p>
            </p:txBody>
          </p:sp>
          <p:sp>
            <p:nvSpPr>
              <p:cNvPr id="97" name="Ovaal 96">
                <a:extLst>
                  <a:ext uri="{FF2B5EF4-FFF2-40B4-BE49-F238E27FC236}">
                    <a16:creationId xmlns:a16="http://schemas.microsoft.com/office/drawing/2014/main" id="{ED73C410-4D27-444D-967D-21EFBDAE7E86}"/>
                  </a:ext>
                </a:extLst>
              </p:cNvPr>
              <p:cNvSpPr/>
              <p:nvPr userDrawn="1"/>
            </p:nvSpPr>
            <p:spPr>
              <a:xfrm>
                <a:off x="12556437" y="1573600"/>
                <a:ext cx="260914" cy="259683"/>
              </a:xfrm>
              <a:prstGeom prst="ellipse">
                <a:avLst/>
              </a:prstGeom>
              <a:solidFill>
                <a:srgbClr val="211F26"/>
              </a:solidFill>
              <a:ln w="25400" cap="flat" cmpd="sng" algn="ctr">
                <a:noFill/>
                <a:prstDash val="solid"/>
              </a:ln>
              <a:effectLst/>
            </p:spPr>
            <p:txBody>
              <a:bodyPr rtlCol="0" anchor="ctr"/>
              <a:lstStyle/>
              <a:p>
                <a:pPr marR="0" lvl="0" indent="0" algn="ctr" fontAlgn="auto">
                  <a:lnSpc>
                    <a:spcPct val="100000"/>
                  </a:lnSpc>
                  <a:spcBef>
                    <a:spcPts val="0"/>
                  </a:spcBef>
                  <a:spcAft>
                    <a:spcPts val="0"/>
                  </a:spcAft>
                  <a:buClrTx/>
                  <a:buSzTx/>
                  <a:buFontTx/>
                  <a:buNone/>
                  <a:tabLst/>
                </a:pPr>
                <a:r>
                  <a:rPr kumimoji="0" lang="nl-NL" sz="1200" b="1" i="0" u="none" strike="noStrike" kern="0" cap="none" spc="0" normalizeH="0" baseline="0" noProof="0">
                    <a:ln>
                      <a:noFill/>
                    </a:ln>
                    <a:solidFill>
                      <a:schemeClr val="bg1"/>
                    </a:solidFill>
                    <a:effectLst/>
                    <a:uLnTx/>
                    <a:uFillTx/>
                    <a:latin typeface="Calibri" panose="020F0502020204030204" pitchFamily="34" charset="0"/>
                    <a:cs typeface="Calibri" panose="020F0502020204030204" pitchFamily="34" charset="0"/>
                  </a:rPr>
                  <a:t>2</a:t>
                </a:r>
              </a:p>
            </p:txBody>
          </p:sp>
          <p:sp>
            <p:nvSpPr>
              <p:cNvPr id="120" name="Rechthoek 119">
                <a:extLst>
                  <a:ext uri="{FF2B5EF4-FFF2-40B4-BE49-F238E27FC236}">
                    <a16:creationId xmlns:a16="http://schemas.microsoft.com/office/drawing/2014/main" id="{86CA1AA6-CFD9-4F86-9C2C-9C65B46918D7}"/>
                  </a:ext>
                </a:extLst>
              </p:cNvPr>
              <p:cNvSpPr/>
              <p:nvPr userDrawn="1"/>
            </p:nvSpPr>
            <p:spPr>
              <a:xfrm>
                <a:off x="12922118" y="1573600"/>
                <a:ext cx="2829084" cy="288730"/>
              </a:xfrm>
              <a:prstGeom prst="rect">
                <a:avLst/>
              </a:prstGeom>
              <a:noFill/>
              <a:ln w="25400" cap="flat" cmpd="sng" algn="ctr">
                <a:noFill/>
                <a:prstDash val="solid"/>
              </a:ln>
              <a:effectLst/>
            </p:spPr>
            <p:txBody>
              <a:bodyPr lIns="0" tIns="0" rIns="0" bIns="0" rtlCol="0" anchor="t"/>
              <a:lstStyle/>
              <a:p>
                <a:pPr marL="0" marR="0" lvl="0" indent="0" defTabSz="914400" eaLnBrk="1" fontAlgn="auto" latinLnBrk="0" hangingPunct="1">
                  <a:lnSpc>
                    <a:spcPct val="90000"/>
                  </a:lnSpc>
                  <a:spcBef>
                    <a:spcPts val="600"/>
                  </a:spcBef>
                  <a:spcAft>
                    <a:spcPts val="600"/>
                  </a:spcAft>
                  <a:buClr>
                    <a:schemeClr val="accent1"/>
                  </a:buClr>
                  <a:buSzTx/>
                  <a:buFont typeface="Arial" panose="020B0604020202020204" pitchFamily="34" charset="0"/>
                  <a:buNone/>
                  <a:tabLst/>
                  <a:defRPr/>
                </a:pPr>
                <a:r>
                  <a:rPr kumimoji="0" lang="nl-NL" sz="1100" b="0" i="0" u="none" strike="noStrike" kern="0" cap="none" spc="0" normalizeH="0" baseline="0" noProof="0">
                    <a:ln>
                      <a:noFill/>
                    </a:ln>
                    <a:solidFill>
                      <a:srgbClr val="211F26"/>
                    </a:solidFill>
                    <a:effectLst/>
                    <a:uLnTx/>
                    <a:uFillTx/>
                    <a:latin typeface="Calibri" panose="020F0502020204030204" pitchFamily="34" charset="0"/>
                    <a:cs typeface="Calibri" panose="020F0502020204030204" pitchFamily="34" charset="0"/>
                  </a:rPr>
                  <a:t>Selecteer de gewenste afbeelding</a:t>
                </a:r>
                <a:br>
                  <a:rPr kumimoji="0" lang="nl-NL" sz="1100" b="0" i="0" u="none" strike="noStrike" kern="0" cap="none" spc="0" normalizeH="0" baseline="0" noProof="0">
                    <a:ln>
                      <a:noFill/>
                    </a:ln>
                    <a:solidFill>
                      <a:srgbClr val="211F26"/>
                    </a:solidFill>
                    <a:effectLst/>
                    <a:uLnTx/>
                    <a:uFillTx/>
                    <a:latin typeface="Calibri" panose="020F0502020204030204" pitchFamily="34" charset="0"/>
                    <a:cs typeface="Calibri" panose="020F0502020204030204" pitchFamily="34" charset="0"/>
                  </a:rPr>
                </a:br>
                <a:r>
                  <a:rPr kumimoji="0" lang="nl-NL" sz="1100" b="0" i="0" u="none" strike="noStrike" kern="0" cap="none" spc="0" normalizeH="0" baseline="0" noProof="0">
                    <a:ln>
                      <a:noFill/>
                    </a:ln>
                    <a:solidFill>
                      <a:srgbClr val="211F26"/>
                    </a:solidFill>
                    <a:effectLst/>
                    <a:uLnTx/>
                    <a:uFillTx/>
                    <a:latin typeface="Calibri" panose="020F0502020204030204" pitchFamily="34" charset="0"/>
                    <a:cs typeface="Calibri" panose="020F0502020204030204" pitchFamily="34" charset="0"/>
                  </a:rPr>
                  <a:t>en klik op </a:t>
                </a:r>
                <a:r>
                  <a:rPr kumimoji="0" lang="nl-NL" sz="1100" b="1" i="0" u="none" strike="noStrike" kern="0" cap="none" spc="0" normalizeH="0" baseline="0" noProof="0">
                    <a:ln>
                      <a:noFill/>
                    </a:ln>
                    <a:solidFill>
                      <a:srgbClr val="211F26"/>
                    </a:solidFill>
                    <a:effectLst/>
                    <a:uLnTx/>
                    <a:uFillTx/>
                    <a:latin typeface="Calibri" panose="020F0502020204030204" pitchFamily="34" charset="0"/>
                    <a:cs typeface="Calibri" panose="020F0502020204030204" pitchFamily="34" charset="0"/>
                  </a:rPr>
                  <a:t>‘Invoegen’</a:t>
                </a:r>
                <a:r>
                  <a:rPr kumimoji="0" lang="nl-NL" sz="1100" b="0" i="0" u="none" strike="noStrike" kern="0" cap="none" spc="0" normalizeH="0" baseline="0" noProof="0">
                    <a:ln>
                      <a:noFill/>
                    </a:ln>
                    <a:solidFill>
                      <a:srgbClr val="211F26"/>
                    </a:solidFill>
                    <a:effectLst/>
                    <a:uLnTx/>
                    <a:uFillTx/>
                    <a:latin typeface="Calibri" panose="020F0502020204030204" pitchFamily="34" charset="0"/>
                    <a:cs typeface="Calibri" panose="020F0502020204030204" pitchFamily="34" charset="0"/>
                  </a:rPr>
                  <a:t>.</a:t>
                </a:r>
                <a:endParaRPr kumimoji="0" lang="nl-NL" sz="1100" b="1" i="0" u="none" strike="noStrike" kern="0" cap="none" spc="0" normalizeH="0" baseline="0" noProof="0">
                  <a:ln>
                    <a:noFill/>
                  </a:ln>
                  <a:solidFill>
                    <a:srgbClr val="211F26"/>
                  </a:solidFill>
                  <a:effectLst/>
                  <a:uLnTx/>
                  <a:uFillTx/>
                  <a:latin typeface="Calibri" panose="020F0502020204030204" pitchFamily="34" charset="0"/>
                  <a:cs typeface="Calibri" panose="020F0502020204030204" pitchFamily="34" charset="0"/>
                </a:endParaRPr>
              </a:p>
            </p:txBody>
          </p:sp>
          <p:grpSp>
            <p:nvGrpSpPr>
              <p:cNvPr id="129" name="Groep 128">
                <a:extLst>
                  <a:ext uri="{FF2B5EF4-FFF2-40B4-BE49-F238E27FC236}">
                    <a16:creationId xmlns:a16="http://schemas.microsoft.com/office/drawing/2014/main" id="{0121A806-141C-4789-8BA1-75D7AE5C242A}"/>
                  </a:ext>
                </a:extLst>
              </p:cNvPr>
              <p:cNvGrpSpPr/>
              <p:nvPr userDrawn="1"/>
            </p:nvGrpSpPr>
            <p:grpSpPr>
              <a:xfrm>
                <a:off x="12922118" y="2014408"/>
                <a:ext cx="825500" cy="209550"/>
                <a:chOff x="13504624" y="2482850"/>
                <a:chExt cx="825500" cy="209550"/>
              </a:xfrm>
            </p:grpSpPr>
            <p:sp>
              <p:nvSpPr>
                <p:cNvPr id="204" name="Rechthoek 203">
                  <a:extLst>
                    <a:ext uri="{FF2B5EF4-FFF2-40B4-BE49-F238E27FC236}">
                      <a16:creationId xmlns:a16="http://schemas.microsoft.com/office/drawing/2014/main" id="{ED15ED54-EC92-4BDF-91B2-A8E67643D64F}"/>
                    </a:ext>
                  </a:extLst>
                </p:cNvPr>
                <p:cNvSpPr/>
                <p:nvPr userDrawn="1"/>
              </p:nvSpPr>
              <p:spPr>
                <a:xfrm>
                  <a:off x="13504624" y="2482850"/>
                  <a:ext cx="825500" cy="209550"/>
                </a:xfrm>
                <a:prstGeom prst="rect">
                  <a:avLst/>
                </a:prstGeom>
                <a:solidFill>
                  <a:srgbClr val="E5F1FB"/>
                </a:solidFill>
                <a:ln w="12700">
                  <a:solidFill>
                    <a:srgbClr val="0B7ED9"/>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108000" tIns="0" rIns="0" bIns="0" numCol="1" spcCol="0" rtlCol="0" fromWordArt="0" anchor="ctr" anchorCtr="0" forceAA="0" compatLnSpc="1">
                  <a:prstTxWarp prst="textNoShape">
                    <a:avLst/>
                  </a:prstTxWarp>
                  <a:noAutofit/>
                </a:bodyPr>
                <a:lstStyle/>
                <a:p>
                  <a:pPr algn="l">
                    <a:lnSpc>
                      <a:spcPct val="90000"/>
                    </a:lnSpc>
                    <a:spcBef>
                      <a:spcPts val="600"/>
                    </a:spcBef>
                    <a:spcAft>
                      <a:spcPts val="600"/>
                    </a:spcAft>
                  </a:pPr>
                  <a:r>
                    <a:rPr lang="nl-NL" sz="800" b="0" noProof="0">
                      <a:solidFill>
                        <a:srgbClr val="211F26"/>
                      </a:solidFill>
                      <a:latin typeface="Calibri" panose="020F0502020204030204" pitchFamily="34" charset="0"/>
                      <a:cs typeface="Calibri" panose="020F0502020204030204" pitchFamily="34" charset="0"/>
                    </a:rPr>
                    <a:t>Invoegen</a:t>
                  </a:r>
                </a:p>
              </p:txBody>
            </p:sp>
            <p:cxnSp>
              <p:nvCxnSpPr>
                <p:cNvPr id="205" name="Rechte verbindingslijn 204">
                  <a:extLst>
                    <a:ext uri="{FF2B5EF4-FFF2-40B4-BE49-F238E27FC236}">
                      <a16:creationId xmlns:a16="http://schemas.microsoft.com/office/drawing/2014/main" id="{6BBE914D-F6EE-4EB0-82EA-917778D8587D}"/>
                    </a:ext>
                  </a:extLst>
                </p:cNvPr>
                <p:cNvCxnSpPr/>
                <p:nvPr userDrawn="1"/>
              </p:nvCxnSpPr>
              <p:spPr>
                <a:xfrm>
                  <a:off x="14155269" y="2515250"/>
                  <a:ext cx="0" cy="142717"/>
                </a:xfrm>
                <a:prstGeom prst="line">
                  <a:avLst/>
                </a:prstGeom>
                <a:noFill/>
                <a:ln w="3175" cap="flat" cmpd="sng" algn="ctr">
                  <a:solidFill>
                    <a:srgbClr val="44546A"/>
                  </a:solidFill>
                  <a:prstDash val="solid"/>
                </a:ln>
                <a:effectLst/>
              </p:spPr>
            </p:cxnSp>
            <p:sp>
              <p:nvSpPr>
                <p:cNvPr id="206" name="Gelijkbenige driehoek 205">
                  <a:extLst>
                    <a:ext uri="{FF2B5EF4-FFF2-40B4-BE49-F238E27FC236}">
                      <a16:creationId xmlns:a16="http://schemas.microsoft.com/office/drawing/2014/main" id="{0C6C2827-5D9C-4A00-9BAA-9F70D36B4176}"/>
                    </a:ext>
                  </a:extLst>
                </p:cNvPr>
                <p:cNvSpPr/>
                <p:nvPr userDrawn="1"/>
              </p:nvSpPr>
              <p:spPr>
                <a:xfrm rot="10800000">
                  <a:off x="14196089" y="2566904"/>
                  <a:ext cx="86866" cy="51147"/>
                </a:xfrm>
                <a:prstGeom prst="triangle">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rgbClr val="211F26"/>
                    </a:solidFill>
                    <a:latin typeface="Calibri" panose="020F0502020204030204" pitchFamily="34" charset="0"/>
                    <a:cs typeface="Calibri" panose="020F0502020204030204" pitchFamily="34" charset="0"/>
                  </a:endParaRPr>
                </a:p>
              </p:txBody>
            </p:sp>
          </p:grpSp>
          <p:grpSp>
            <p:nvGrpSpPr>
              <p:cNvPr id="173" name="Groep 172">
                <a:extLst>
                  <a:ext uri="{FF2B5EF4-FFF2-40B4-BE49-F238E27FC236}">
                    <a16:creationId xmlns:a16="http://schemas.microsoft.com/office/drawing/2014/main" id="{353747D1-4516-4648-A709-B14A3DFC821A}"/>
                  </a:ext>
                </a:extLst>
              </p:cNvPr>
              <p:cNvGrpSpPr/>
              <p:nvPr userDrawn="1"/>
            </p:nvGrpSpPr>
            <p:grpSpPr>
              <a:xfrm>
                <a:off x="12922118" y="1108029"/>
                <a:ext cx="294789" cy="318834"/>
                <a:chOff x="14466489" y="1001522"/>
                <a:chExt cx="290627" cy="314333"/>
              </a:xfrm>
            </p:grpSpPr>
            <p:sp>
              <p:nvSpPr>
                <p:cNvPr id="198" name="Rechthoek 197">
                  <a:extLst>
                    <a:ext uri="{FF2B5EF4-FFF2-40B4-BE49-F238E27FC236}">
                      <a16:creationId xmlns:a16="http://schemas.microsoft.com/office/drawing/2014/main" id="{11965B52-497A-462D-978F-B8A40D4731AD}"/>
                    </a:ext>
                  </a:extLst>
                </p:cNvPr>
                <p:cNvSpPr/>
                <p:nvPr userDrawn="1"/>
              </p:nvSpPr>
              <p:spPr>
                <a:xfrm>
                  <a:off x="14466489" y="1001522"/>
                  <a:ext cx="257935" cy="254168"/>
                </a:xfrm>
                <a:prstGeom prst="rect">
                  <a:avLst/>
                </a:prstGeom>
                <a:solidFill>
                  <a:schemeClr val="bg1"/>
                </a:solidFill>
                <a:ln w="12700">
                  <a:solidFill>
                    <a:srgbClr val="C0C0C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0" rIns="0" bIns="0" numCol="1" spcCol="0" rtlCol="0" fromWordArt="0" anchor="ctr" anchorCtr="0" forceAA="0" compatLnSpc="1">
                  <a:prstTxWarp prst="textNoShape">
                    <a:avLst/>
                  </a:prstTxWarp>
                  <a:noAutofit/>
                </a:bodyPr>
                <a:lstStyle/>
                <a:p>
                  <a:pPr lvl="0">
                    <a:lnSpc>
                      <a:spcPct val="90000"/>
                    </a:lnSpc>
                    <a:spcBef>
                      <a:spcPts val="600"/>
                    </a:spcBef>
                    <a:spcAft>
                      <a:spcPts val="600"/>
                    </a:spcAft>
                  </a:pPr>
                  <a:endParaRPr lang="nl-NL" sz="800" b="0" noProof="0">
                    <a:solidFill>
                      <a:srgbClr val="211F26"/>
                    </a:solidFill>
                    <a:latin typeface="Calibri" panose="020F0502020204030204" pitchFamily="34" charset="0"/>
                    <a:cs typeface="Calibri" panose="020F0502020204030204" pitchFamily="34" charset="0"/>
                  </a:endParaRPr>
                </a:p>
              </p:txBody>
            </p:sp>
            <p:sp>
              <p:nvSpPr>
                <p:cNvPr id="199" name="Ovaal 198">
                  <a:extLst>
                    <a:ext uri="{FF2B5EF4-FFF2-40B4-BE49-F238E27FC236}">
                      <a16:creationId xmlns:a16="http://schemas.microsoft.com/office/drawing/2014/main" id="{4DDDCDA2-C30E-4C25-93A4-795F794F34BB}"/>
                    </a:ext>
                  </a:extLst>
                </p:cNvPr>
                <p:cNvSpPr/>
                <p:nvPr userDrawn="1"/>
              </p:nvSpPr>
              <p:spPr>
                <a:xfrm>
                  <a:off x="14623626" y="1033630"/>
                  <a:ext cx="71169" cy="71169"/>
                </a:xfrm>
                <a:prstGeom prst="ellipse">
                  <a:avLst/>
                </a:prstGeom>
                <a:solidFill>
                  <a:srgbClr val="F1D8A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rgbClr val="211F26"/>
                    </a:solidFill>
                    <a:latin typeface="Calibri" panose="020F0502020204030204" pitchFamily="34" charset="0"/>
                    <a:cs typeface="Calibri" panose="020F0502020204030204" pitchFamily="34" charset="0"/>
                  </a:endParaRPr>
                </a:p>
              </p:txBody>
            </p:sp>
            <p:sp>
              <p:nvSpPr>
                <p:cNvPr id="200" name="Vrije vorm: vorm 199">
                  <a:extLst>
                    <a:ext uri="{FF2B5EF4-FFF2-40B4-BE49-F238E27FC236}">
                      <a16:creationId xmlns:a16="http://schemas.microsoft.com/office/drawing/2014/main" id="{6D1808A4-4CBF-4CE8-8A61-F1E2D9AFA14A}"/>
                    </a:ext>
                  </a:extLst>
                </p:cNvPr>
                <p:cNvSpPr/>
                <p:nvPr userDrawn="1"/>
              </p:nvSpPr>
              <p:spPr>
                <a:xfrm rot="2700000">
                  <a:off x="14498877" y="1157846"/>
                  <a:ext cx="168558" cy="147459"/>
                </a:xfrm>
                <a:custGeom>
                  <a:avLst/>
                  <a:gdLst>
                    <a:gd name="connsiteX0" fmla="*/ 12837 w 168558"/>
                    <a:gd name="connsiteY0" fmla="*/ 12836 h 147459"/>
                    <a:gd name="connsiteX1" fmla="*/ 43826 w 168558"/>
                    <a:gd name="connsiteY1" fmla="*/ 0 h 147459"/>
                    <a:gd name="connsiteX2" fmla="*/ 168558 w 168558"/>
                    <a:gd name="connsiteY2" fmla="*/ 0 h 147459"/>
                    <a:gd name="connsiteX3" fmla="*/ 21099 w 168558"/>
                    <a:gd name="connsiteY3" fmla="*/ 147459 h 147459"/>
                    <a:gd name="connsiteX4" fmla="*/ 0 w 168558"/>
                    <a:gd name="connsiteY4" fmla="*/ 126361 h 147459"/>
                    <a:gd name="connsiteX5" fmla="*/ 0 w 168558"/>
                    <a:gd name="connsiteY5" fmla="*/ 43826 h 147459"/>
                    <a:gd name="connsiteX6" fmla="*/ 12837 w 168558"/>
                    <a:gd name="connsiteY6" fmla="*/ 12836 h 1474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68558" h="147459">
                      <a:moveTo>
                        <a:pt x="12837" y="12836"/>
                      </a:moveTo>
                      <a:cubicBezTo>
                        <a:pt x="20768" y="4905"/>
                        <a:pt x="31724" y="0"/>
                        <a:pt x="43826" y="0"/>
                      </a:cubicBezTo>
                      <a:lnTo>
                        <a:pt x="168558" y="0"/>
                      </a:lnTo>
                      <a:lnTo>
                        <a:pt x="21099" y="147459"/>
                      </a:lnTo>
                      <a:lnTo>
                        <a:pt x="0" y="126361"/>
                      </a:lnTo>
                      <a:lnTo>
                        <a:pt x="0" y="43826"/>
                      </a:lnTo>
                      <a:cubicBezTo>
                        <a:pt x="1" y="31723"/>
                        <a:pt x="4906" y="20767"/>
                        <a:pt x="12837" y="12836"/>
                      </a:cubicBezTo>
                      <a:close/>
                    </a:path>
                  </a:pathLst>
                </a:custGeom>
                <a:solidFill>
                  <a:srgbClr val="C9D8E9"/>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rgbClr val="211F26"/>
                    </a:solidFill>
                    <a:latin typeface="Calibri" panose="020F0502020204030204" pitchFamily="34" charset="0"/>
                    <a:cs typeface="Calibri" panose="020F0502020204030204" pitchFamily="34" charset="0"/>
                  </a:endParaRPr>
                </a:p>
              </p:txBody>
            </p:sp>
            <p:sp>
              <p:nvSpPr>
                <p:cNvPr id="201" name="Rechthoek: afgeronde hoeken 200">
                  <a:extLst>
                    <a:ext uri="{FF2B5EF4-FFF2-40B4-BE49-F238E27FC236}">
                      <a16:creationId xmlns:a16="http://schemas.microsoft.com/office/drawing/2014/main" id="{2AACC4CF-B181-41BB-8EBD-FEAF10A02DDB}"/>
                    </a:ext>
                  </a:extLst>
                </p:cNvPr>
                <p:cNvSpPr/>
                <p:nvPr userDrawn="1"/>
              </p:nvSpPr>
              <p:spPr>
                <a:xfrm>
                  <a:off x="14601150" y="1145314"/>
                  <a:ext cx="155966" cy="116816"/>
                </a:xfrm>
                <a:prstGeom prst="roundRect">
                  <a:avLst/>
                </a:prstGeom>
                <a:solidFill>
                  <a:schemeClr val="bg1"/>
                </a:solidFill>
                <a:ln w="19050">
                  <a:solidFill>
                    <a:srgbClr val="8AADD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0" rIns="0" bIns="0" numCol="1" spcCol="0" rtlCol="0" fromWordArt="0" anchor="ctr" anchorCtr="0" forceAA="0" compatLnSpc="1">
                  <a:prstTxWarp prst="textNoShape">
                    <a:avLst/>
                  </a:prstTxWarp>
                  <a:noAutofit/>
                </a:bodyPr>
                <a:lstStyle/>
                <a:p>
                  <a:pPr lvl="0">
                    <a:lnSpc>
                      <a:spcPct val="90000"/>
                    </a:lnSpc>
                    <a:spcBef>
                      <a:spcPts val="600"/>
                    </a:spcBef>
                    <a:spcAft>
                      <a:spcPts val="600"/>
                    </a:spcAft>
                  </a:pPr>
                  <a:endParaRPr lang="nl-NL" sz="800" b="0" noProof="0">
                    <a:solidFill>
                      <a:srgbClr val="211F26"/>
                    </a:solidFill>
                    <a:latin typeface="Calibri" panose="020F0502020204030204" pitchFamily="34" charset="0"/>
                    <a:cs typeface="Calibri" panose="020F0502020204030204" pitchFamily="34" charset="0"/>
                  </a:endParaRPr>
                </a:p>
              </p:txBody>
            </p:sp>
            <p:cxnSp>
              <p:nvCxnSpPr>
                <p:cNvPr id="202" name="Rechte verbindingslijn 201">
                  <a:extLst>
                    <a:ext uri="{FF2B5EF4-FFF2-40B4-BE49-F238E27FC236}">
                      <a16:creationId xmlns:a16="http://schemas.microsoft.com/office/drawing/2014/main" id="{846DE433-8554-4F6A-A482-B26CD21E6172}"/>
                    </a:ext>
                  </a:extLst>
                </p:cNvPr>
                <p:cNvCxnSpPr>
                  <a:cxnSpLocks/>
                </p:cNvCxnSpPr>
                <p:nvPr userDrawn="1"/>
              </p:nvCxnSpPr>
              <p:spPr>
                <a:xfrm>
                  <a:off x="14637490" y="1308665"/>
                  <a:ext cx="83286" cy="0"/>
                </a:xfrm>
                <a:prstGeom prst="line">
                  <a:avLst/>
                </a:prstGeom>
                <a:solidFill>
                  <a:schemeClr val="bg1"/>
                </a:solidFill>
                <a:ln w="19050">
                  <a:solidFill>
                    <a:srgbClr val="8AADD0"/>
                  </a:solidFill>
                </a:ln>
              </p:spPr>
              <p:style>
                <a:lnRef idx="2">
                  <a:schemeClr val="accent1">
                    <a:shade val="50000"/>
                  </a:schemeClr>
                </a:lnRef>
                <a:fillRef idx="1">
                  <a:schemeClr val="accent1"/>
                </a:fillRef>
                <a:effectRef idx="0">
                  <a:schemeClr val="accent1"/>
                </a:effectRef>
                <a:fontRef idx="minor">
                  <a:schemeClr val="lt1"/>
                </a:fontRef>
              </p:style>
            </p:cxnSp>
            <p:cxnSp>
              <p:nvCxnSpPr>
                <p:cNvPr id="203" name="Rechte verbindingslijn 202">
                  <a:extLst>
                    <a:ext uri="{FF2B5EF4-FFF2-40B4-BE49-F238E27FC236}">
                      <a16:creationId xmlns:a16="http://schemas.microsoft.com/office/drawing/2014/main" id="{9098E4B1-C57D-472D-ADF5-D547E7F57284}"/>
                    </a:ext>
                  </a:extLst>
                </p:cNvPr>
                <p:cNvCxnSpPr>
                  <a:cxnSpLocks/>
                  <a:stCxn id="201" idx="2"/>
                </p:cNvCxnSpPr>
                <p:nvPr userDrawn="1"/>
              </p:nvCxnSpPr>
              <p:spPr>
                <a:xfrm flipH="1">
                  <a:off x="14678717" y="1262130"/>
                  <a:ext cx="416" cy="43573"/>
                </a:xfrm>
                <a:prstGeom prst="line">
                  <a:avLst/>
                </a:prstGeom>
                <a:solidFill>
                  <a:schemeClr val="bg1"/>
                </a:solidFill>
                <a:ln w="19050">
                  <a:solidFill>
                    <a:srgbClr val="8AADD0"/>
                  </a:solidFill>
                </a:ln>
              </p:spPr>
              <p:style>
                <a:lnRef idx="2">
                  <a:schemeClr val="accent1">
                    <a:shade val="50000"/>
                  </a:schemeClr>
                </a:lnRef>
                <a:fillRef idx="1">
                  <a:schemeClr val="accent1"/>
                </a:fillRef>
                <a:effectRef idx="0">
                  <a:schemeClr val="accent1"/>
                </a:effectRef>
                <a:fontRef idx="minor">
                  <a:schemeClr val="lt1"/>
                </a:fontRef>
              </p:style>
            </p:cxnSp>
          </p:grpSp>
          <p:sp>
            <p:nvSpPr>
              <p:cNvPr id="174" name="Ovaal 173">
                <a:extLst>
                  <a:ext uri="{FF2B5EF4-FFF2-40B4-BE49-F238E27FC236}">
                    <a16:creationId xmlns:a16="http://schemas.microsoft.com/office/drawing/2014/main" id="{EE347EC0-7270-4FD3-9101-19239981FE66}"/>
                  </a:ext>
                </a:extLst>
              </p:cNvPr>
              <p:cNvSpPr/>
              <p:nvPr userDrawn="1"/>
            </p:nvSpPr>
            <p:spPr>
              <a:xfrm>
                <a:off x="12556437" y="2376853"/>
                <a:ext cx="260914" cy="259683"/>
              </a:xfrm>
              <a:prstGeom prst="ellipse">
                <a:avLst/>
              </a:prstGeom>
              <a:solidFill>
                <a:srgbClr val="211F26"/>
              </a:solidFill>
              <a:ln w="25400" cap="flat" cmpd="sng" algn="ctr">
                <a:noFill/>
                <a:prstDash val="solid"/>
              </a:ln>
              <a:effectLst/>
            </p:spPr>
            <p:txBody>
              <a:bodyPr rtlCol="0" anchor="ctr"/>
              <a:lstStyle/>
              <a:p>
                <a:pPr marR="0" lvl="0" indent="0" algn="ctr" fontAlgn="auto">
                  <a:lnSpc>
                    <a:spcPct val="100000"/>
                  </a:lnSpc>
                  <a:spcBef>
                    <a:spcPts val="0"/>
                  </a:spcBef>
                  <a:spcAft>
                    <a:spcPts val="0"/>
                  </a:spcAft>
                  <a:buClrTx/>
                  <a:buSzTx/>
                  <a:buFontTx/>
                  <a:buNone/>
                  <a:tabLst/>
                </a:pPr>
                <a:r>
                  <a:rPr kumimoji="0" lang="nl-NL" sz="1200" b="1" i="0" u="none" strike="noStrike" kern="0" cap="none" spc="0" normalizeH="0" baseline="0" noProof="0">
                    <a:ln>
                      <a:noFill/>
                    </a:ln>
                    <a:solidFill>
                      <a:schemeClr val="bg1"/>
                    </a:solidFill>
                    <a:effectLst/>
                    <a:uLnTx/>
                    <a:uFillTx/>
                    <a:latin typeface="Calibri" panose="020F0502020204030204" pitchFamily="34" charset="0"/>
                    <a:cs typeface="Calibri" panose="020F0502020204030204" pitchFamily="34" charset="0"/>
                  </a:rPr>
                  <a:t>3</a:t>
                </a:r>
              </a:p>
            </p:txBody>
          </p:sp>
          <p:sp>
            <p:nvSpPr>
              <p:cNvPr id="175" name="Rechthoek 174">
                <a:extLst>
                  <a:ext uri="{FF2B5EF4-FFF2-40B4-BE49-F238E27FC236}">
                    <a16:creationId xmlns:a16="http://schemas.microsoft.com/office/drawing/2014/main" id="{45313598-AA13-439A-AB01-DEC24CB98F78}"/>
                  </a:ext>
                </a:extLst>
              </p:cNvPr>
              <p:cNvSpPr/>
              <p:nvPr userDrawn="1"/>
            </p:nvSpPr>
            <p:spPr>
              <a:xfrm>
                <a:off x="12922118" y="2376853"/>
                <a:ext cx="2829083" cy="730807"/>
              </a:xfrm>
              <a:prstGeom prst="rect">
                <a:avLst/>
              </a:prstGeom>
              <a:noFill/>
              <a:ln w="25400" cap="flat" cmpd="sng" algn="ctr">
                <a:noFill/>
                <a:prstDash val="solid"/>
              </a:ln>
              <a:effectLst/>
            </p:spPr>
            <p:txBody>
              <a:bodyPr lIns="0" tIns="0" rIns="0" bIns="0" rtlCol="0" anchor="t"/>
              <a:lstStyle/>
              <a:p>
                <a:pPr marL="0" marR="0" lvl="0" indent="0" defTabSz="914400" eaLnBrk="1" fontAlgn="auto" latinLnBrk="0" hangingPunct="1">
                  <a:lnSpc>
                    <a:spcPct val="90000"/>
                  </a:lnSpc>
                  <a:spcBef>
                    <a:spcPts val="600"/>
                  </a:spcBef>
                  <a:spcAft>
                    <a:spcPts val="600"/>
                  </a:spcAft>
                  <a:buClr>
                    <a:schemeClr val="accent1"/>
                  </a:buClr>
                  <a:buSzTx/>
                  <a:buFont typeface="Arial" panose="020B0604020202020204" pitchFamily="34" charset="0"/>
                  <a:buNone/>
                  <a:tabLst/>
                  <a:defRPr/>
                </a:pPr>
                <a:r>
                  <a:rPr kumimoji="0" lang="nl-NL" sz="1100" b="0" i="0" u="none" strike="noStrike" kern="0" cap="none" spc="0" normalizeH="0" baseline="0" noProof="0">
                    <a:ln>
                      <a:noFill/>
                    </a:ln>
                    <a:solidFill>
                      <a:srgbClr val="211F26"/>
                    </a:solidFill>
                    <a:effectLst/>
                    <a:uLnTx/>
                    <a:uFillTx/>
                    <a:latin typeface="Calibri" panose="020F0502020204030204" pitchFamily="34" charset="0"/>
                    <a:cs typeface="Calibri" panose="020F0502020204030204" pitchFamily="34" charset="0"/>
                  </a:rPr>
                  <a:t>Om de afbeelding te schalen of bij te snijden, ga naar de tab </a:t>
                </a:r>
                <a:r>
                  <a:rPr kumimoji="0" lang="nl-NL" sz="1100" b="1" i="0" u="none" strike="noStrike" kern="0" cap="none" spc="0" normalizeH="0" baseline="0" noProof="0">
                    <a:ln>
                      <a:noFill/>
                    </a:ln>
                    <a:solidFill>
                      <a:srgbClr val="211F26"/>
                    </a:solidFill>
                    <a:effectLst/>
                    <a:uLnTx/>
                    <a:uFillTx/>
                    <a:latin typeface="Calibri" panose="020F0502020204030204" pitchFamily="34" charset="0"/>
                    <a:cs typeface="Calibri" panose="020F0502020204030204" pitchFamily="34" charset="0"/>
                  </a:rPr>
                  <a:t>‘Hulpmiddelen voor afbeeldingen - Opmaak’</a:t>
                </a:r>
                <a:r>
                  <a:rPr kumimoji="0" lang="nl-NL" sz="1100" b="0" i="0" u="none" strike="noStrike" kern="0" cap="none" spc="0" normalizeH="0" baseline="0" noProof="0">
                    <a:ln>
                      <a:noFill/>
                    </a:ln>
                    <a:solidFill>
                      <a:srgbClr val="211F26"/>
                    </a:solidFill>
                    <a:effectLst/>
                    <a:uLnTx/>
                    <a:uFillTx/>
                    <a:latin typeface="Calibri" panose="020F0502020204030204" pitchFamily="34" charset="0"/>
                    <a:cs typeface="Calibri" panose="020F0502020204030204" pitchFamily="34" charset="0"/>
                  </a:rPr>
                  <a:t> en klik op de knop </a:t>
                </a:r>
                <a:r>
                  <a:rPr kumimoji="0" lang="nl-NL" sz="1100" b="1" i="0" u="none" strike="noStrike" kern="0" cap="none" spc="0" normalizeH="0" baseline="0" noProof="0">
                    <a:ln>
                      <a:noFill/>
                    </a:ln>
                    <a:solidFill>
                      <a:srgbClr val="211F26"/>
                    </a:solidFill>
                    <a:effectLst/>
                    <a:uLnTx/>
                    <a:uFillTx/>
                    <a:latin typeface="Calibri" panose="020F0502020204030204" pitchFamily="34" charset="0"/>
                    <a:cs typeface="Calibri" panose="020F0502020204030204" pitchFamily="34" charset="0"/>
                  </a:rPr>
                  <a:t>‘Bijsnijden’</a:t>
                </a:r>
                <a:r>
                  <a:rPr kumimoji="0" lang="nl-NL" sz="1100" b="0" i="0" u="none" strike="noStrike" kern="0" cap="none" spc="0" normalizeH="0" baseline="0" noProof="0">
                    <a:ln>
                      <a:noFill/>
                    </a:ln>
                    <a:solidFill>
                      <a:srgbClr val="211F26"/>
                    </a:solidFill>
                    <a:effectLst/>
                    <a:uLnTx/>
                    <a:uFillTx/>
                    <a:latin typeface="Calibri" panose="020F0502020204030204" pitchFamily="34" charset="0"/>
                    <a:cs typeface="Calibri" panose="020F0502020204030204" pitchFamily="34" charset="0"/>
                  </a:rPr>
                  <a:t>. Schaal met de bolletjes de afbeelding en met de hoekjes het afbeeldingskader.</a:t>
                </a:r>
                <a:endParaRPr kumimoji="0" lang="nl-NL" sz="1100" b="1" i="0" u="none" strike="noStrike" kern="0" cap="none" spc="0" normalizeH="0" baseline="0" noProof="0">
                  <a:ln>
                    <a:noFill/>
                  </a:ln>
                  <a:solidFill>
                    <a:srgbClr val="211F26"/>
                  </a:solidFill>
                  <a:effectLst/>
                  <a:uLnTx/>
                  <a:uFillTx/>
                  <a:latin typeface="Calibri" panose="020F0502020204030204" pitchFamily="34" charset="0"/>
                  <a:cs typeface="Calibri" panose="020F0502020204030204" pitchFamily="34" charset="0"/>
                </a:endParaRPr>
              </a:p>
            </p:txBody>
          </p:sp>
          <p:grpSp>
            <p:nvGrpSpPr>
              <p:cNvPr id="176" name="Groep 175">
                <a:extLst>
                  <a:ext uri="{FF2B5EF4-FFF2-40B4-BE49-F238E27FC236}">
                    <a16:creationId xmlns:a16="http://schemas.microsoft.com/office/drawing/2014/main" id="{E96F17F8-8288-4D9F-8289-4BCEC24F462A}"/>
                  </a:ext>
                </a:extLst>
              </p:cNvPr>
              <p:cNvGrpSpPr/>
              <p:nvPr userDrawn="1"/>
            </p:nvGrpSpPr>
            <p:grpSpPr>
              <a:xfrm>
                <a:off x="12776234" y="3250677"/>
                <a:ext cx="684511" cy="612918"/>
                <a:chOff x="12579993" y="3403241"/>
                <a:chExt cx="828259" cy="741632"/>
              </a:xfrm>
            </p:grpSpPr>
            <p:grpSp>
              <p:nvGrpSpPr>
                <p:cNvPr id="177" name="Groep 176">
                  <a:extLst>
                    <a:ext uri="{FF2B5EF4-FFF2-40B4-BE49-F238E27FC236}">
                      <a16:creationId xmlns:a16="http://schemas.microsoft.com/office/drawing/2014/main" id="{BE0E371B-D652-4F38-A973-11CB22118A8D}"/>
                    </a:ext>
                  </a:extLst>
                </p:cNvPr>
                <p:cNvGrpSpPr/>
                <p:nvPr userDrawn="1"/>
              </p:nvGrpSpPr>
              <p:grpSpPr>
                <a:xfrm>
                  <a:off x="12771568" y="3403241"/>
                  <a:ext cx="467138" cy="448489"/>
                  <a:chOff x="12782195" y="3403241"/>
                  <a:chExt cx="467138" cy="448489"/>
                </a:xfrm>
              </p:grpSpPr>
              <p:grpSp>
                <p:nvGrpSpPr>
                  <p:cNvPr id="180" name="Groep 179">
                    <a:extLst>
                      <a:ext uri="{FF2B5EF4-FFF2-40B4-BE49-F238E27FC236}">
                        <a16:creationId xmlns:a16="http://schemas.microsoft.com/office/drawing/2014/main" id="{52B83C7F-4A9F-4BE6-86D3-F5F104E5D832}"/>
                      </a:ext>
                    </a:extLst>
                  </p:cNvPr>
                  <p:cNvGrpSpPr/>
                  <p:nvPr userDrawn="1"/>
                </p:nvGrpSpPr>
                <p:grpSpPr>
                  <a:xfrm>
                    <a:off x="12782195" y="3403241"/>
                    <a:ext cx="412967" cy="393907"/>
                    <a:chOff x="13554906" y="3320109"/>
                    <a:chExt cx="443906" cy="423419"/>
                  </a:xfrm>
                </p:grpSpPr>
                <p:grpSp>
                  <p:nvGrpSpPr>
                    <p:cNvPr id="192" name="Groep 191">
                      <a:extLst>
                        <a:ext uri="{FF2B5EF4-FFF2-40B4-BE49-F238E27FC236}">
                          <a16:creationId xmlns:a16="http://schemas.microsoft.com/office/drawing/2014/main" id="{FD7F7479-EBAA-4A06-81A0-A18ECF4C9BE0}"/>
                        </a:ext>
                      </a:extLst>
                    </p:cNvPr>
                    <p:cNvGrpSpPr/>
                    <p:nvPr userDrawn="1"/>
                  </p:nvGrpSpPr>
                  <p:grpSpPr>
                    <a:xfrm>
                      <a:off x="13554906" y="3320109"/>
                      <a:ext cx="443906" cy="423419"/>
                      <a:chOff x="12909684" y="1276143"/>
                      <a:chExt cx="443906" cy="423419"/>
                    </a:xfrm>
                  </p:grpSpPr>
                  <p:sp>
                    <p:nvSpPr>
                      <p:cNvPr id="195" name="Rechthoek 194">
                        <a:extLst>
                          <a:ext uri="{FF2B5EF4-FFF2-40B4-BE49-F238E27FC236}">
                            <a16:creationId xmlns:a16="http://schemas.microsoft.com/office/drawing/2014/main" id="{EDF882E1-EDA1-4116-89A5-70A2BDE83081}"/>
                          </a:ext>
                        </a:extLst>
                      </p:cNvPr>
                      <p:cNvSpPr/>
                      <p:nvPr userDrawn="1"/>
                    </p:nvSpPr>
                    <p:spPr>
                      <a:xfrm>
                        <a:off x="12918700" y="1285262"/>
                        <a:ext cx="434890" cy="414300"/>
                      </a:xfrm>
                      <a:prstGeom prst="rect">
                        <a:avLst/>
                      </a:prstGeom>
                      <a:noFill/>
                      <a:ln w="12700">
                        <a:solidFill>
                          <a:srgbClr val="818181"/>
                        </a:solidFill>
                        <a:prstDash val="dash"/>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0" rIns="0" bIns="0" numCol="1" spcCol="0" rtlCol="0" fromWordArt="0" anchor="ctr" anchorCtr="0" forceAA="0" compatLnSpc="1">
                        <a:prstTxWarp prst="textNoShape">
                          <a:avLst/>
                        </a:prstTxWarp>
                        <a:noAutofit/>
                      </a:bodyPr>
                      <a:lstStyle/>
                      <a:p>
                        <a:pPr lvl="0">
                          <a:lnSpc>
                            <a:spcPct val="90000"/>
                          </a:lnSpc>
                          <a:spcBef>
                            <a:spcPts val="600"/>
                          </a:spcBef>
                          <a:spcAft>
                            <a:spcPts val="600"/>
                          </a:spcAft>
                        </a:pPr>
                        <a:endParaRPr lang="nl-NL" sz="800" b="0" noProof="0">
                          <a:solidFill>
                            <a:srgbClr val="211F26"/>
                          </a:solidFill>
                          <a:latin typeface="Calibri" panose="020F0502020204030204" pitchFamily="34" charset="0"/>
                          <a:cs typeface="Calibri" panose="020F0502020204030204" pitchFamily="34" charset="0"/>
                        </a:endParaRPr>
                      </a:p>
                    </p:txBody>
                  </p:sp>
                  <p:sp>
                    <p:nvSpPr>
                      <p:cNvPr id="196" name="Rechthoek 195">
                        <a:extLst>
                          <a:ext uri="{FF2B5EF4-FFF2-40B4-BE49-F238E27FC236}">
                            <a16:creationId xmlns:a16="http://schemas.microsoft.com/office/drawing/2014/main" id="{A481302D-2DED-4D60-83D1-0259E9944A19}"/>
                          </a:ext>
                        </a:extLst>
                      </p:cNvPr>
                      <p:cNvSpPr/>
                      <p:nvPr userDrawn="1"/>
                    </p:nvSpPr>
                    <p:spPr>
                      <a:xfrm>
                        <a:off x="12909684" y="1276143"/>
                        <a:ext cx="261629" cy="257807"/>
                      </a:xfrm>
                      <a:prstGeom prst="rect">
                        <a:avLst/>
                      </a:prstGeom>
                      <a:solidFill>
                        <a:schemeClr val="bg1"/>
                      </a:solidFill>
                      <a:ln w="12700">
                        <a:solidFill>
                          <a:srgbClr val="81818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0" rIns="0" bIns="0" numCol="1" spcCol="0" rtlCol="0" fromWordArt="0" anchor="ctr" anchorCtr="0" forceAA="0" compatLnSpc="1">
                        <a:prstTxWarp prst="textNoShape">
                          <a:avLst/>
                        </a:prstTxWarp>
                        <a:noAutofit/>
                      </a:bodyPr>
                      <a:lstStyle/>
                      <a:p>
                        <a:pPr lvl="0">
                          <a:lnSpc>
                            <a:spcPct val="90000"/>
                          </a:lnSpc>
                          <a:spcBef>
                            <a:spcPts val="600"/>
                          </a:spcBef>
                          <a:spcAft>
                            <a:spcPts val="600"/>
                          </a:spcAft>
                        </a:pPr>
                        <a:endParaRPr lang="nl-NL" sz="800" b="0" noProof="0">
                          <a:solidFill>
                            <a:srgbClr val="211F26"/>
                          </a:solidFill>
                          <a:latin typeface="Calibri" panose="020F0502020204030204" pitchFamily="34" charset="0"/>
                          <a:cs typeface="Calibri" panose="020F0502020204030204" pitchFamily="34" charset="0"/>
                        </a:endParaRPr>
                      </a:p>
                    </p:txBody>
                  </p:sp>
                  <p:sp>
                    <p:nvSpPr>
                      <p:cNvPr id="197" name="Ovaal 196">
                        <a:extLst>
                          <a:ext uri="{FF2B5EF4-FFF2-40B4-BE49-F238E27FC236}">
                            <a16:creationId xmlns:a16="http://schemas.microsoft.com/office/drawing/2014/main" id="{AD7C7A21-9DA7-4066-B43C-0D6711EEC5E6}"/>
                          </a:ext>
                        </a:extLst>
                      </p:cNvPr>
                      <p:cNvSpPr/>
                      <p:nvPr userDrawn="1"/>
                    </p:nvSpPr>
                    <p:spPr>
                      <a:xfrm>
                        <a:off x="13069071" y="1308711"/>
                        <a:ext cx="72188" cy="72188"/>
                      </a:xfrm>
                      <a:prstGeom prst="ellipse">
                        <a:avLst/>
                      </a:prstGeom>
                      <a:solidFill>
                        <a:srgbClr val="ECC679"/>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rgbClr val="211F26"/>
                          </a:solidFill>
                          <a:latin typeface="Calibri" panose="020F0502020204030204" pitchFamily="34" charset="0"/>
                          <a:cs typeface="Calibri" panose="020F0502020204030204" pitchFamily="34" charset="0"/>
                        </a:endParaRPr>
                      </a:p>
                    </p:txBody>
                  </p:sp>
                </p:grpSp>
                <p:pic>
                  <p:nvPicPr>
                    <p:cNvPr id="193" name="Afbeelding 192">
                      <a:extLst>
                        <a:ext uri="{FF2B5EF4-FFF2-40B4-BE49-F238E27FC236}">
                          <a16:creationId xmlns:a16="http://schemas.microsoft.com/office/drawing/2014/main" id="{7F0FC341-8242-42A3-9ABA-1F2B1DAEC311}"/>
                        </a:ext>
                      </a:extLst>
                    </p:cNvPr>
                    <p:cNvPicPr>
                      <a:picLocks noChangeAspect="1"/>
                    </p:cNvPicPr>
                    <p:nvPr userDrawn="1"/>
                  </p:nvPicPr>
                  <p:blipFill>
                    <a:blip r:embed="rId2" cstate="screen">
                      <a:duotone>
                        <a:prstClr val="black"/>
                        <a:srgbClr val="4D82B8">
                          <a:tint val="45000"/>
                          <a:satMod val="400000"/>
                        </a:srgbClr>
                      </a:duotone>
                      <a:extLst>
                        <a:ext uri="{BEBA8EAE-BF5A-486C-A8C5-ECC9F3942E4B}">
                          <a14:imgProps xmlns:a14="http://schemas.microsoft.com/office/drawing/2010/main">
                            <a14:imgLayer r:embed="rId3">
                              <a14:imgEffect>
                                <a14:brightnessContrast contrast="-40000"/>
                              </a14:imgEffect>
                            </a14:imgLayer>
                          </a14:imgProps>
                        </a:ext>
                        <a:ext uri="{28A0092B-C50C-407E-A947-70E740481C1C}">
                          <a14:useLocalDpi xmlns:a14="http://schemas.microsoft.com/office/drawing/2010/main"/>
                        </a:ext>
                      </a:extLst>
                    </a:blip>
                    <a:stretch>
                      <a:fillRect/>
                    </a:stretch>
                  </p:blipFill>
                  <p:spPr>
                    <a:xfrm>
                      <a:off x="13567296" y="3424991"/>
                      <a:ext cx="173367" cy="140220"/>
                    </a:xfrm>
                    <a:prstGeom prst="rect">
                      <a:avLst/>
                    </a:prstGeom>
                  </p:spPr>
                </p:pic>
                <p:pic>
                  <p:nvPicPr>
                    <p:cNvPr id="194" name="Afbeelding 193">
                      <a:extLst>
                        <a:ext uri="{FF2B5EF4-FFF2-40B4-BE49-F238E27FC236}">
                          <a16:creationId xmlns:a16="http://schemas.microsoft.com/office/drawing/2014/main" id="{0137EF85-BCD0-4520-AA38-B9EA6E694DAD}"/>
                        </a:ext>
                      </a:extLst>
                    </p:cNvPr>
                    <p:cNvPicPr>
                      <a:picLocks noChangeAspect="1"/>
                    </p:cNvPicPr>
                    <p:nvPr userDrawn="1"/>
                  </p:nvPicPr>
                  <p:blipFill>
                    <a:blip r:embed="rId4" cstate="screen">
                      <a:duotone>
                        <a:prstClr val="black"/>
                        <a:srgbClr val="4D82B8">
                          <a:tint val="45000"/>
                          <a:satMod val="400000"/>
                        </a:srgbClr>
                      </a:duotone>
                      <a:extLst>
                        <a:ext uri="{BEBA8EAE-BF5A-486C-A8C5-ECC9F3942E4B}">
                          <a14:imgProps xmlns:a14="http://schemas.microsoft.com/office/drawing/2010/main">
                            <a14:imgLayer r:embed="rId5">
                              <a14:imgEffect>
                                <a14:brightnessContrast contrast="-40000"/>
                              </a14:imgEffect>
                            </a14:imgLayer>
                          </a14:imgProps>
                        </a:ext>
                        <a:ext uri="{28A0092B-C50C-407E-A947-70E740481C1C}">
                          <a14:useLocalDpi xmlns:a14="http://schemas.microsoft.com/office/drawing/2010/main"/>
                        </a:ext>
                      </a:extLst>
                    </a:blip>
                    <a:stretch>
                      <a:fillRect/>
                    </a:stretch>
                  </p:blipFill>
                  <p:spPr>
                    <a:xfrm flipH="1">
                      <a:off x="13635598" y="3454369"/>
                      <a:ext cx="173367" cy="111423"/>
                    </a:xfrm>
                    <a:prstGeom prst="rect">
                      <a:avLst/>
                    </a:prstGeom>
                  </p:spPr>
                </p:pic>
              </p:grpSp>
              <p:grpSp>
                <p:nvGrpSpPr>
                  <p:cNvPr id="181" name="Groep 180">
                    <a:extLst>
                      <a:ext uri="{FF2B5EF4-FFF2-40B4-BE49-F238E27FC236}">
                        <a16:creationId xmlns:a16="http://schemas.microsoft.com/office/drawing/2014/main" id="{8127956D-B50A-4C04-A670-8D916D19F75C}"/>
                      </a:ext>
                    </a:extLst>
                  </p:cNvPr>
                  <p:cNvGrpSpPr/>
                  <p:nvPr userDrawn="1"/>
                </p:nvGrpSpPr>
                <p:grpSpPr>
                  <a:xfrm>
                    <a:off x="13103513" y="3705268"/>
                    <a:ext cx="145820" cy="146462"/>
                    <a:chOff x="13096169" y="3602278"/>
                    <a:chExt cx="145820" cy="146462"/>
                  </a:xfrm>
                </p:grpSpPr>
                <p:sp>
                  <p:nvSpPr>
                    <p:cNvPr id="185" name="Rechthoek 184">
                      <a:extLst>
                        <a:ext uri="{FF2B5EF4-FFF2-40B4-BE49-F238E27FC236}">
                          <a16:creationId xmlns:a16="http://schemas.microsoft.com/office/drawing/2014/main" id="{A8B839AA-9AAD-456D-8EC6-D4B7A4866F97}"/>
                        </a:ext>
                      </a:extLst>
                    </p:cNvPr>
                    <p:cNvSpPr/>
                    <p:nvPr userDrawn="1"/>
                  </p:nvSpPr>
                  <p:spPr>
                    <a:xfrm>
                      <a:off x="13096169" y="3602278"/>
                      <a:ext cx="145820" cy="28388"/>
                    </a:xfrm>
                    <a:prstGeom prst="rect">
                      <a:avLst/>
                    </a:prstGeom>
                    <a:solidFill>
                      <a:srgbClr val="81818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rgbClr val="211F26"/>
                        </a:solidFill>
                        <a:latin typeface="Calibri" panose="020F0502020204030204" pitchFamily="34" charset="0"/>
                        <a:cs typeface="Calibri" panose="020F0502020204030204" pitchFamily="34" charset="0"/>
                      </a:endParaRPr>
                    </a:p>
                  </p:txBody>
                </p:sp>
                <p:sp>
                  <p:nvSpPr>
                    <p:cNvPr id="189" name="Rechthoek 188">
                      <a:extLst>
                        <a:ext uri="{FF2B5EF4-FFF2-40B4-BE49-F238E27FC236}">
                          <a16:creationId xmlns:a16="http://schemas.microsoft.com/office/drawing/2014/main" id="{97A95377-C9FE-4E0E-8D89-5E46F94BCB10}"/>
                        </a:ext>
                      </a:extLst>
                    </p:cNvPr>
                    <p:cNvSpPr/>
                    <p:nvPr userDrawn="1"/>
                  </p:nvSpPr>
                  <p:spPr>
                    <a:xfrm rot="5400000">
                      <a:off x="13037453" y="3661636"/>
                      <a:ext cx="145820" cy="28388"/>
                    </a:xfrm>
                    <a:prstGeom prst="rect">
                      <a:avLst/>
                    </a:prstGeom>
                    <a:solidFill>
                      <a:srgbClr val="81818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rgbClr val="211F26"/>
                        </a:solidFill>
                        <a:latin typeface="Calibri" panose="020F0502020204030204" pitchFamily="34" charset="0"/>
                        <a:cs typeface="Calibri" panose="020F0502020204030204" pitchFamily="34" charset="0"/>
                      </a:endParaRPr>
                    </a:p>
                  </p:txBody>
                </p:sp>
              </p:grpSp>
              <p:grpSp>
                <p:nvGrpSpPr>
                  <p:cNvPr id="182" name="Groep 181">
                    <a:extLst>
                      <a:ext uri="{FF2B5EF4-FFF2-40B4-BE49-F238E27FC236}">
                        <a16:creationId xmlns:a16="http://schemas.microsoft.com/office/drawing/2014/main" id="{572A2406-B383-4F24-AEC0-83BD48433192}"/>
                      </a:ext>
                    </a:extLst>
                  </p:cNvPr>
                  <p:cNvGrpSpPr/>
                  <p:nvPr userDrawn="1"/>
                </p:nvGrpSpPr>
                <p:grpSpPr>
                  <a:xfrm rot="10800000">
                    <a:off x="13061402" y="3665637"/>
                    <a:ext cx="145820" cy="146462"/>
                    <a:chOff x="13096169" y="3602278"/>
                    <a:chExt cx="145820" cy="146462"/>
                  </a:xfrm>
                </p:grpSpPr>
                <p:sp>
                  <p:nvSpPr>
                    <p:cNvPr id="183" name="Rechthoek 182">
                      <a:extLst>
                        <a:ext uri="{FF2B5EF4-FFF2-40B4-BE49-F238E27FC236}">
                          <a16:creationId xmlns:a16="http://schemas.microsoft.com/office/drawing/2014/main" id="{CB69D99A-283D-447A-97CC-C572D546F8D0}"/>
                        </a:ext>
                      </a:extLst>
                    </p:cNvPr>
                    <p:cNvSpPr/>
                    <p:nvPr userDrawn="1"/>
                  </p:nvSpPr>
                  <p:spPr>
                    <a:xfrm>
                      <a:off x="13096169" y="3602278"/>
                      <a:ext cx="145820" cy="28388"/>
                    </a:xfrm>
                    <a:prstGeom prst="rect">
                      <a:avLst/>
                    </a:prstGeom>
                    <a:solidFill>
                      <a:srgbClr val="81818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rgbClr val="211F26"/>
                        </a:solidFill>
                        <a:latin typeface="Calibri" panose="020F0502020204030204" pitchFamily="34" charset="0"/>
                        <a:cs typeface="Calibri" panose="020F0502020204030204" pitchFamily="34" charset="0"/>
                      </a:endParaRPr>
                    </a:p>
                  </p:txBody>
                </p:sp>
                <p:sp>
                  <p:nvSpPr>
                    <p:cNvPr id="184" name="Rechthoek 183">
                      <a:extLst>
                        <a:ext uri="{FF2B5EF4-FFF2-40B4-BE49-F238E27FC236}">
                          <a16:creationId xmlns:a16="http://schemas.microsoft.com/office/drawing/2014/main" id="{2EF47935-0346-4BE9-804B-8FC3D0A6A069}"/>
                        </a:ext>
                      </a:extLst>
                    </p:cNvPr>
                    <p:cNvSpPr/>
                    <p:nvPr userDrawn="1"/>
                  </p:nvSpPr>
                  <p:spPr>
                    <a:xfrm rot="5400000">
                      <a:off x="13037453" y="3661636"/>
                      <a:ext cx="145820" cy="28388"/>
                    </a:xfrm>
                    <a:prstGeom prst="rect">
                      <a:avLst/>
                    </a:prstGeom>
                    <a:solidFill>
                      <a:srgbClr val="81818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rgbClr val="211F26"/>
                        </a:solidFill>
                        <a:latin typeface="Calibri" panose="020F0502020204030204" pitchFamily="34" charset="0"/>
                        <a:cs typeface="Calibri" panose="020F0502020204030204" pitchFamily="34" charset="0"/>
                      </a:endParaRPr>
                    </a:p>
                  </p:txBody>
                </p:sp>
              </p:grpSp>
            </p:grpSp>
            <p:sp>
              <p:nvSpPr>
                <p:cNvPr id="178" name="Rechthoek 177">
                  <a:extLst>
                    <a:ext uri="{FF2B5EF4-FFF2-40B4-BE49-F238E27FC236}">
                      <a16:creationId xmlns:a16="http://schemas.microsoft.com/office/drawing/2014/main" id="{123C02AD-E0A4-41F7-9323-A121522ACC41}"/>
                    </a:ext>
                  </a:extLst>
                </p:cNvPr>
                <p:cNvSpPr/>
                <p:nvPr userDrawn="1"/>
              </p:nvSpPr>
              <p:spPr>
                <a:xfrm>
                  <a:off x="12579993" y="3889890"/>
                  <a:ext cx="828259" cy="161170"/>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ctr">
                    <a:lnSpc>
                      <a:spcPct val="90000"/>
                    </a:lnSpc>
                    <a:spcBef>
                      <a:spcPts val="600"/>
                    </a:spcBef>
                    <a:spcAft>
                      <a:spcPts val="600"/>
                    </a:spcAft>
                  </a:pPr>
                  <a:r>
                    <a:rPr lang="nl-NL" sz="900" b="0" noProof="0">
                      <a:solidFill>
                        <a:srgbClr val="211F26"/>
                      </a:solidFill>
                      <a:latin typeface="Calibri" panose="020F0502020204030204" pitchFamily="34" charset="0"/>
                      <a:cs typeface="Calibri" panose="020F0502020204030204" pitchFamily="34" charset="0"/>
                    </a:rPr>
                    <a:t>Bijsnijden</a:t>
                  </a:r>
                </a:p>
              </p:txBody>
            </p:sp>
            <p:sp>
              <p:nvSpPr>
                <p:cNvPr id="179" name="Gelijkbenige driehoek 178">
                  <a:extLst>
                    <a:ext uri="{FF2B5EF4-FFF2-40B4-BE49-F238E27FC236}">
                      <a16:creationId xmlns:a16="http://schemas.microsoft.com/office/drawing/2014/main" id="{95D64BB1-4917-4BB8-AE4A-BC8E88005DDB}"/>
                    </a:ext>
                  </a:extLst>
                </p:cNvPr>
                <p:cNvSpPr/>
                <p:nvPr userDrawn="1"/>
              </p:nvSpPr>
              <p:spPr>
                <a:xfrm rot="10800000">
                  <a:off x="12950688" y="4093726"/>
                  <a:ext cx="86866" cy="51147"/>
                </a:xfrm>
                <a:prstGeom prst="triangle">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rgbClr val="211F26"/>
                    </a:solidFill>
                    <a:latin typeface="Calibri" panose="020F0502020204030204" pitchFamily="34" charset="0"/>
                    <a:cs typeface="Calibri" panose="020F0502020204030204" pitchFamily="34" charset="0"/>
                  </a:endParaRPr>
                </a:p>
              </p:txBody>
            </p:sp>
          </p:grpSp>
        </p:grpSp>
      </p:grpSp>
      <p:grpSp>
        <p:nvGrpSpPr>
          <p:cNvPr id="207" name="Instructie">
            <a:extLst>
              <a:ext uri="{FF2B5EF4-FFF2-40B4-BE49-F238E27FC236}">
                <a16:creationId xmlns:a16="http://schemas.microsoft.com/office/drawing/2014/main" id="{503D3B46-3B3D-4589-8866-147EAFBC19FE}"/>
              </a:ext>
            </a:extLst>
          </p:cNvPr>
          <p:cNvGrpSpPr/>
          <p:nvPr userDrawn="1"/>
        </p:nvGrpSpPr>
        <p:grpSpPr>
          <a:xfrm>
            <a:off x="-3666328" y="-99300"/>
            <a:ext cx="3391307" cy="7056601"/>
            <a:chOff x="-3666328" y="-99300"/>
            <a:chExt cx="3391307" cy="7056601"/>
          </a:xfrm>
        </p:grpSpPr>
        <p:sp>
          <p:nvSpPr>
            <p:cNvPr id="208" name="Rechthoek 207">
              <a:extLst>
                <a:ext uri="{FF2B5EF4-FFF2-40B4-BE49-F238E27FC236}">
                  <a16:creationId xmlns:a16="http://schemas.microsoft.com/office/drawing/2014/main" id="{D2286207-82F1-4042-8C22-82AA2BD653F2}"/>
                </a:ext>
              </a:extLst>
            </p:cNvPr>
            <p:cNvSpPr/>
            <p:nvPr userDrawn="1"/>
          </p:nvSpPr>
          <p:spPr>
            <a:xfrm>
              <a:off x="-3666328" y="-99300"/>
              <a:ext cx="3391307" cy="7056601"/>
            </a:xfrm>
            <a:prstGeom prst="rect">
              <a:avLst/>
            </a:prstGeom>
            <a:solidFill>
              <a:schemeClr val="bg1">
                <a:lumMod val="95000"/>
              </a:schemeClr>
            </a:solidFill>
            <a:ln w="317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108000" rIns="108000" bIns="108000" numCol="1" spcCol="0" rtlCol="0" fromWordArt="0" anchor="ctr" anchorCtr="0" forceAA="0" compatLnSpc="1">
              <a:prstTxWarp prst="textNoShape">
                <a:avLst/>
              </a:prstTxWarp>
              <a:noAutofit/>
            </a:bodyPr>
            <a:lstStyle/>
            <a:p>
              <a:pPr algn="l">
                <a:lnSpc>
                  <a:spcPct val="90000"/>
                </a:lnSpc>
                <a:spcBef>
                  <a:spcPts val="600"/>
                </a:spcBef>
                <a:spcAft>
                  <a:spcPts val="600"/>
                </a:spcAft>
              </a:pPr>
              <a:endParaRPr lang="nl-NL" sz="1400" b="1" cap="all" baseline="0">
                <a:solidFill>
                  <a:schemeClr val="bg1"/>
                </a:solidFill>
                <a:latin typeface="Calibri" panose="020F0502020204030204" pitchFamily="34" charset="0"/>
                <a:cs typeface="Calibri" panose="020F0502020204030204" pitchFamily="34" charset="0"/>
              </a:endParaRPr>
            </a:p>
          </p:txBody>
        </p:sp>
        <p:sp>
          <p:nvSpPr>
            <p:cNvPr id="209" name="Rechthoek 208">
              <a:extLst>
                <a:ext uri="{FF2B5EF4-FFF2-40B4-BE49-F238E27FC236}">
                  <a16:creationId xmlns:a16="http://schemas.microsoft.com/office/drawing/2014/main" id="{34DBC0F3-A8FB-49F4-B54F-988F3804AA28}"/>
                </a:ext>
              </a:extLst>
            </p:cNvPr>
            <p:cNvSpPr/>
            <p:nvPr userDrawn="1"/>
          </p:nvSpPr>
          <p:spPr>
            <a:xfrm>
              <a:off x="-3459892" y="1706891"/>
              <a:ext cx="3086600" cy="414841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108000" rIns="108000" bIns="108000" numCol="1" spcCol="0" rtlCol="0" fromWordArt="0" anchor="ctr" anchorCtr="0" forceAA="0" compatLnSpc="1">
              <a:prstTxWarp prst="textNoShape">
                <a:avLst/>
              </a:prstTxWarp>
              <a:noAutofit/>
            </a:bodyPr>
            <a:lstStyle/>
            <a:p>
              <a:pPr algn="l">
                <a:lnSpc>
                  <a:spcPct val="90000"/>
                </a:lnSpc>
                <a:spcBef>
                  <a:spcPts val="600"/>
                </a:spcBef>
                <a:spcAft>
                  <a:spcPts val="600"/>
                </a:spcAft>
              </a:pPr>
              <a:endParaRPr lang="nl-NL" sz="1400" b="1" cap="all" baseline="0">
                <a:solidFill>
                  <a:schemeClr val="bg1"/>
                </a:solidFill>
                <a:latin typeface="Calibri" panose="020F0502020204030204" pitchFamily="34" charset="0"/>
                <a:cs typeface="Calibri" panose="020F0502020204030204" pitchFamily="34" charset="0"/>
              </a:endParaRPr>
            </a:p>
          </p:txBody>
        </p:sp>
        <p:sp>
          <p:nvSpPr>
            <p:cNvPr id="210" name="Rechthoek 209">
              <a:extLst>
                <a:ext uri="{FF2B5EF4-FFF2-40B4-BE49-F238E27FC236}">
                  <a16:creationId xmlns:a16="http://schemas.microsoft.com/office/drawing/2014/main" id="{56A7E096-33DB-406A-823C-DDCA14A16F36}"/>
                </a:ext>
              </a:extLst>
            </p:cNvPr>
            <p:cNvSpPr/>
            <p:nvPr userDrawn="1"/>
          </p:nvSpPr>
          <p:spPr>
            <a:xfrm>
              <a:off x="-3569165" y="390844"/>
              <a:ext cx="393459" cy="184058"/>
            </a:xfrm>
            <a:prstGeom prst="rect">
              <a:avLst/>
            </a:prstGeom>
            <a:solidFill>
              <a:srgbClr val="F8F8F8"/>
            </a:solidFill>
            <a:ln w="635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ctr"/>
              <a:r>
                <a:rPr lang="nl-NL" sz="800" b="0" noProof="0">
                  <a:solidFill>
                    <a:srgbClr val="211F26"/>
                  </a:solidFill>
                  <a:latin typeface="Calibri" panose="020F0502020204030204" pitchFamily="34" charset="0"/>
                  <a:cs typeface="Calibri" panose="020F0502020204030204" pitchFamily="34" charset="0"/>
                </a:rPr>
                <a:t>Start</a:t>
              </a:r>
            </a:p>
          </p:txBody>
        </p:sp>
        <p:sp>
          <p:nvSpPr>
            <p:cNvPr id="211" name="Rechthoek 210">
              <a:extLst>
                <a:ext uri="{FF2B5EF4-FFF2-40B4-BE49-F238E27FC236}">
                  <a16:creationId xmlns:a16="http://schemas.microsoft.com/office/drawing/2014/main" id="{7A0796C5-A6C7-4B99-9A98-B49D01646435}"/>
                </a:ext>
              </a:extLst>
            </p:cNvPr>
            <p:cNvSpPr/>
            <p:nvPr userDrawn="1"/>
          </p:nvSpPr>
          <p:spPr>
            <a:xfrm>
              <a:off x="-3564166" y="553515"/>
              <a:ext cx="383782" cy="27171"/>
            </a:xfrm>
            <a:prstGeom prst="rect">
              <a:avLst/>
            </a:prstGeom>
            <a:solidFill>
              <a:srgbClr val="B74629"/>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rgbClr val="211F26"/>
                </a:solidFill>
                <a:latin typeface="Calibri" panose="020F0502020204030204" pitchFamily="34" charset="0"/>
                <a:cs typeface="Calibri" panose="020F0502020204030204" pitchFamily="34" charset="0"/>
              </a:endParaRPr>
            </a:p>
          </p:txBody>
        </p:sp>
        <p:grpSp>
          <p:nvGrpSpPr>
            <p:cNvPr id="212" name="Groep 211">
              <a:extLst>
                <a:ext uri="{FF2B5EF4-FFF2-40B4-BE49-F238E27FC236}">
                  <a16:creationId xmlns:a16="http://schemas.microsoft.com/office/drawing/2014/main" id="{F69D13FE-8E54-4B6A-95E7-80AE2B05AD12}"/>
                </a:ext>
              </a:extLst>
            </p:cNvPr>
            <p:cNvGrpSpPr/>
            <p:nvPr userDrawn="1"/>
          </p:nvGrpSpPr>
          <p:grpSpPr>
            <a:xfrm>
              <a:off x="-3315852" y="655360"/>
              <a:ext cx="137189" cy="108008"/>
              <a:chOff x="-3310843" y="700986"/>
              <a:chExt cx="182598" cy="143759"/>
            </a:xfrm>
          </p:grpSpPr>
          <p:grpSp>
            <p:nvGrpSpPr>
              <p:cNvPr id="276" name="Groep 275">
                <a:extLst>
                  <a:ext uri="{FF2B5EF4-FFF2-40B4-BE49-F238E27FC236}">
                    <a16:creationId xmlns:a16="http://schemas.microsoft.com/office/drawing/2014/main" id="{0E734486-46E8-4807-A180-B6C8E11E5731}"/>
                  </a:ext>
                </a:extLst>
              </p:cNvPr>
              <p:cNvGrpSpPr/>
              <p:nvPr userDrawn="1"/>
            </p:nvGrpSpPr>
            <p:grpSpPr>
              <a:xfrm>
                <a:off x="-3310843" y="700986"/>
                <a:ext cx="182598" cy="143759"/>
                <a:chOff x="-3310843" y="700986"/>
                <a:chExt cx="182598" cy="143759"/>
              </a:xfrm>
            </p:grpSpPr>
            <p:cxnSp>
              <p:nvCxnSpPr>
                <p:cNvPr id="280" name="Rechte verbindingslijn 279">
                  <a:extLst>
                    <a:ext uri="{FF2B5EF4-FFF2-40B4-BE49-F238E27FC236}">
                      <a16:creationId xmlns:a16="http://schemas.microsoft.com/office/drawing/2014/main" id="{0FDF7B70-D59C-470B-9D73-87C714BE60E5}"/>
                    </a:ext>
                  </a:extLst>
                </p:cNvPr>
                <p:cNvCxnSpPr/>
                <p:nvPr userDrawn="1"/>
              </p:nvCxnSpPr>
              <p:spPr>
                <a:xfrm>
                  <a:off x="-3310843" y="700986"/>
                  <a:ext cx="182598" cy="0"/>
                </a:xfrm>
                <a:prstGeom prst="line">
                  <a:avLst/>
                </a:prstGeom>
                <a:noFill/>
                <a:ln w="9525" cap="flat" cmpd="sng" algn="ctr">
                  <a:solidFill>
                    <a:srgbClr val="292929"/>
                  </a:solidFill>
                  <a:prstDash val="solid"/>
                </a:ln>
                <a:effectLst/>
              </p:spPr>
            </p:cxnSp>
            <p:cxnSp>
              <p:nvCxnSpPr>
                <p:cNvPr id="281" name="Rechte verbindingslijn 280">
                  <a:extLst>
                    <a:ext uri="{FF2B5EF4-FFF2-40B4-BE49-F238E27FC236}">
                      <a16:creationId xmlns:a16="http://schemas.microsoft.com/office/drawing/2014/main" id="{E65E15B4-E14F-4BC3-ABC8-E0EDB78CBBF8}"/>
                    </a:ext>
                  </a:extLst>
                </p:cNvPr>
                <p:cNvCxnSpPr/>
                <p:nvPr userDrawn="1"/>
              </p:nvCxnSpPr>
              <p:spPr>
                <a:xfrm>
                  <a:off x="-3310843" y="844745"/>
                  <a:ext cx="182598" cy="0"/>
                </a:xfrm>
                <a:prstGeom prst="line">
                  <a:avLst/>
                </a:prstGeom>
                <a:noFill/>
                <a:ln w="9525" cap="flat" cmpd="sng" algn="ctr">
                  <a:solidFill>
                    <a:srgbClr val="292929"/>
                  </a:solidFill>
                  <a:prstDash val="solid"/>
                </a:ln>
                <a:effectLst/>
              </p:spPr>
            </p:cxnSp>
            <p:cxnSp>
              <p:nvCxnSpPr>
                <p:cNvPr id="282" name="Rechte verbindingslijn 281">
                  <a:extLst>
                    <a:ext uri="{FF2B5EF4-FFF2-40B4-BE49-F238E27FC236}">
                      <a16:creationId xmlns:a16="http://schemas.microsoft.com/office/drawing/2014/main" id="{B6F896C0-D2B7-4815-BBBF-DA2B508AE2D6}"/>
                    </a:ext>
                  </a:extLst>
                </p:cNvPr>
                <p:cNvCxnSpPr/>
                <p:nvPr userDrawn="1"/>
              </p:nvCxnSpPr>
              <p:spPr>
                <a:xfrm>
                  <a:off x="-3213196" y="808806"/>
                  <a:ext cx="82203" cy="0"/>
                </a:xfrm>
                <a:prstGeom prst="line">
                  <a:avLst/>
                </a:prstGeom>
                <a:noFill/>
                <a:ln w="9525" cap="flat" cmpd="sng" algn="ctr">
                  <a:solidFill>
                    <a:srgbClr val="292929"/>
                  </a:solidFill>
                  <a:prstDash val="solid"/>
                </a:ln>
                <a:effectLst/>
              </p:spPr>
            </p:cxnSp>
            <p:cxnSp>
              <p:nvCxnSpPr>
                <p:cNvPr id="283" name="Rechte verbindingslijn 282">
                  <a:extLst>
                    <a:ext uri="{FF2B5EF4-FFF2-40B4-BE49-F238E27FC236}">
                      <a16:creationId xmlns:a16="http://schemas.microsoft.com/office/drawing/2014/main" id="{4D4F93C0-C143-4E77-B770-CB8BBD5C3C29}"/>
                    </a:ext>
                  </a:extLst>
                </p:cNvPr>
                <p:cNvCxnSpPr/>
                <p:nvPr userDrawn="1"/>
              </p:nvCxnSpPr>
              <p:spPr>
                <a:xfrm>
                  <a:off x="-3213196" y="772866"/>
                  <a:ext cx="82203" cy="0"/>
                </a:xfrm>
                <a:prstGeom prst="line">
                  <a:avLst/>
                </a:prstGeom>
                <a:noFill/>
                <a:ln w="9525" cap="flat" cmpd="sng" algn="ctr">
                  <a:solidFill>
                    <a:srgbClr val="292929"/>
                  </a:solidFill>
                  <a:prstDash val="solid"/>
                </a:ln>
                <a:effectLst/>
              </p:spPr>
            </p:cxnSp>
            <p:cxnSp>
              <p:nvCxnSpPr>
                <p:cNvPr id="284" name="Rechte verbindingslijn 283">
                  <a:extLst>
                    <a:ext uri="{FF2B5EF4-FFF2-40B4-BE49-F238E27FC236}">
                      <a16:creationId xmlns:a16="http://schemas.microsoft.com/office/drawing/2014/main" id="{5D9B4E49-CBC3-4710-9EDB-D85A0ABDED6F}"/>
                    </a:ext>
                  </a:extLst>
                </p:cNvPr>
                <p:cNvCxnSpPr/>
                <p:nvPr userDrawn="1"/>
              </p:nvCxnSpPr>
              <p:spPr>
                <a:xfrm>
                  <a:off x="-3213196" y="736926"/>
                  <a:ext cx="82203" cy="0"/>
                </a:xfrm>
                <a:prstGeom prst="line">
                  <a:avLst/>
                </a:prstGeom>
                <a:noFill/>
                <a:ln w="9525" cap="flat" cmpd="sng" algn="ctr">
                  <a:solidFill>
                    <a:srgbClr val="292929"/>
                  </a:solidFill>
                  <a:prstDash val="solid"/>
                </a:ln>
                <a:effectLst/>
              </p:spPr>
            </p:cxnSp>
          </p:grpSp>
          <p:grpSp>
            <p:nvGrpSpPr>
              <p:cNvPr id="277" name="Groep 276">
                <a:extLst>
                  <a:ext uri="{FF2B5EF4-FFF2-40B4-BE49-F238E27FC236}">
                    <a16:creationId xmlns:a16="http://schemas.microsoft.com/office/drawing/2014/main" id="{3CE2F43B-8B89-443B-9C2E-D926C5663A45}"/>
                  </a:ext>
                </a:extLst>
              </p:cNvPr>
              <p:cNvGrpSpPr/>
              <p:nvPr userDrawn="1"/>
            </p:nvGrpSpPr>
            <p:grpSpPr>
              <a:xfrm flipH="1">
                <a:off x="-3310774" y="735854"/>
                <a:ext cx="88801" cy="72568"/>
                <a:chOff x="-2091059" y="1395403"/>
                <a:chExt cx="157316" cy="128558"/>
              </a:xfrm>
            </p:grpSpPr>
            <p:sp>
              <p:nvSpPr>
                <p:cNvPr id="278" name="Rechthoek 277">
                  <a:extLst>
                    <a:ext uri="{FF2B5EF4-FFF2-40B4-BE49-F238E27FC236}">
                      <a16:creationId xmlns:a16="http://schemas.microsoft.com/office/drawing/2014/main" id="{5681C588-B90D-47BC-B936-CA449A84A893}"/>
                    </a:ext>
                  </a:extLst>
                </p:cNvPr>
                <p:cNvSpPr/>
                <p:nvPr userDrawn="1"/>
              </p:nvSpPr>
              <p:spPr>
                <a:xfrm>
                  <a:off x="-2051585" y="1436824"/>
                  <a:ext cx="117842" cy="45718"/>
                </a:xfrm>
                <a:prstGeom prst="rect">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rgbClr val="211F26"/>
                    </a:solidFill>
                    <a:latin typeface="Calibri" panose="020F0502020204030204" pitchFamily="34" charset="0"/>
                    <a:cs typeface="Calibri" panose="020F0502020204030204" pitchFamily="34" charset="0"/>
                  </a:endParaRPr>
                </a:p>
              </p:txBody>
            </p:sp>
            <p:sp>
              <p:nvSpPr>
                <p:cNvPr id="279" name="Pijl: punthaak 278">
                  <a:extLst>
                    <a:ext uri="{FF2B5EF4-FFF2-40B4-BE49-F238E27FC236}">
                      <a16:creationId xmlns:a16="http://schemas.microsoft.com/office/drawing/2014/main" id="{7F762D58-CE3B-4203-95BD-D3BFF74F8749}"/>
                    </a:ext>
                  </a:extLst>
                </p:cNvPr>
                <p:cNvSpPr/>
                <p:nvPr userDrawn="1"/>
              </p:nvSpPr>
              <p:spPr>
                <a:xfrm flipH="1">
                  <a:off x="-2091059" y="1395403"/>
                  <a:ext cx="128558" cy="128558"/>
                </a:xfrm>
                <a:prstGeom prst="chevron">
                  <a:avLst>
                    <a:gd name="adj" fmla="val 47962"/>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rgbClr val="211F26"/>
                    </a:solidFill>
                    <a:latin typeface="Calibri" panose="020F0502020204030204" pitchFamily="34" charset="0"/>
                    <a:cs typeface="Calibri" panose="020F0502020204030204" pitchFamily="34" charset="0"/>
                  </a:endParaRPr>
                </a:p>
              </p:txBody>
            </p:sp>
          </p:grpSp>
        </p:grpSp>
        <p:grpSp>
          <p:nvGrpSpPr>
            <p:cNvPr id="213" name="Groep 212">
              <a:extLst>
                <a:ext uri="{FF2B5EF4-FFF2-40B4-BE49-F238E27FC236}">
                  <a16:creationId xmlns:a16="http://schemas.microsoft.com/office/drawing/2014/main" id="{DC05F275-8BC6-402F-A1CC-A2A592BA26FF}"/>
                </a:ext>
              </a:extLst>
            </p:cNvPr>
            <p:cNvGrpSpPr/>
            <p:nvPr userDrawn="1"/>
          </p:nvGrpSpPr>
          <p:grpSpPr>
            <a:xfrm>
              <a:off x="-3558732" y="655360"/>
              <a:ext cx="137189" cy="108008"/>
              <a:chOff x="-3634116" y="700986"/>
              <a:chExt cx="182598" cy="143759"/>
            </a:xfrm>
          </p:grpSpPr>
          <p:grpSp>
            <p:nvGrpSpPr>
              <p:cNvPr id="267" name="Groep 266">
                <a:extLst>
                  <a:ext uri="{FF2B5EF4-FFF2-40B4-BE49-F238E27FC236}">
                    <a16:creationId xmlns:a16="http://schemas.microsoft.com/office/drawing/2014/main" id="{1AEAE666-D1E7-4F3E-B552-DB3A4659A789}"/>
                  </a:ext>
                </a:extLst>
              </p:cNvPr>
              <p:cNvGrpSpPr/>
              <p:nvPr userDrawn="1"/>
            </p:nvGrpSpPr>
            <p:grpSpPr>
              <a:xfrm>
                <a:off x="-3634116" y="700986"/>
                <a:ext cx="182598" cy="143759"/>
                <a:chOff x="-3634116" y="700986"/>
                <a:chExt cx="182598" cy="143759"/>
              </a:xfrm>
            </p:grpSpPr>
            <p:cxnSp>
              <p:nvCxnSpPr>
                <p:cNvPr id="271" name="Rechte verbindingslijn 270">
                  <a:extLst>
                    <a:ext uri="{FF2B5EF4-FFF2-40B4-BE49-F238E27FC236}">
                      <a16:creationId xmlns:a16="http://schemas.microsoft.com/office/drawing/2014/main" id="{868718AB-3190-42CC-AE89-543CF698016E}"/>
                    </a:ext>
                  </a:extLst>
                </p:cNvPr>
                <p:cNvCxnSpPr/>
                <p:nvPr userDrawn="1"/>
              </p:nvCxnSpPr>
              <p:spPr>
                <a:xfrm>
                  <a:off x="-3634116" y="700986"/>
                  <a:ext cx="182598" cy="0"/>
                </a:xfrm>
                <a:prstGeom prst="line">
                  <a:avLst/>
                </a:prstGeom>
                <a:noFill/>
                <a:ln w="9525" cap="flat" cmpd="sng" algn="ctr">
                  <a:solidFill>
                    <a:srgbClr val="292929"/>
                  </a:solidFill>
                  <a:prstDash val="solid"/>
                </a:ln>
                <a:effectLst/>
              </p:spPr>
            </p:cxnSp>
            <p:cxnSp>
              <p:nvCxnSpPr>
                <p:cNvPr id="272" name="Rechte verbindingslijn 271">
                  <a:extLst>
                    <a:ext uri="{FF2B5EF4-FFF2-40B4-BE49-F238E27FC236}">
                      <a16:creationId xmlns:a16="http://schemas.microsoft.com/office/drawing/2014/main" id="{2579A158-38FF-4F8D-89FE-03CA2E71A0D2}"/>
                    </a:ext>
                  </a:extLst>
                </p:cNvPr>
                <p:cNvCxnSpPr/>
                <p:nvPr userDrawn="1"/>
              </p:nvCxnSpPr>
              <p:spPr>
                <a:xfrm>
                  <a:off x="-3634116" y="844745"/>
                  <a:ext cx="182598" cy="0"/>
                </a:xfrm>
                <a:prstGeom prst="line">
                  <a:avLst/>
                </a:prstGeom>
                <a:noFill/>
                <a:ln w="9525" cap="flat" cmpd="sng" algn="ctr">
                  <a:solidFill>
                    <a:srgbClr val="292929"/>
                  </a:solidFill>
                  <a:prstDash val="solid"/>
                </a:ln>
                <a:effectLst/>
              </p:spPr>
            </p:cxnSp>
            <p:cxnSp>
              <p:nvCxnSpPr>
                <p:cNvPr id="273" name="Rechte verbindingslijn 272">
                  <a:extLst>
                    <a:ext uri="{FF2B5EF4-FFF2-40B4-BE49-F238E27FC236}">
                      <a16:creationId xmlns:a16="http://schemas.microsoft.com/office/drawing/2014/main" id="{9A3C53D3-3259-4971-A62F-0798E2D8FDB9}"/>
                    </a:ext>
                  </a:extLst>
                </p:cNvPr>
                <p:cNvCxnSpPr/>
                <p:nvPr userDrawn="1"/>
              </p:nvCxnSpPr>
              <p:spPr>
                <a:xfrm>
                  <a:off x="-3536469" y="808806"/>
                  <a:ext cx="82203" cy="0"/>
                </a:xfrm>
                <a:prstGeom prst="line">
                  <a:avLst/>
                </a:prstGeom>
                <a:noFill/>
                <a:ln w="9525" cap="flat" cmpd="sng" algn="ctr">
                  <a:solidFill>
                    <a:srgbClr val="292929"/>
                  </a:solidFill>
                  <a:prstDash val="solid"/>
                </a:ln>
                <a:effectLst/>
              </p:spPr>
            </p:cxnSp>
            <p:cxnSp>
              <p:nvCxnSpPr>
                <p:cNvPr id="274" name="Rechte verbindingslijn 273">
                  <a:extLst>
                    <a:ext uri="{FF2B5EF4-FFF2-40B4-BE49-F238E27FC236}">
                      <a16:creationId xmlns:a16="http://schemas.microsoft.com/office/drawing/2014/main" id="{7EAB4BC1-1507-41C4-82F8-30847D375D4D}"/>
                    </a:ext>
                  </a:extLst>
                </p:cNvPr>
                <p:cNvCxnSpPr/>
                <p:nvPr userDrawn="1"/>
              </p:nvCxnSpPr>
              <p:spPr>
                <a:xfrm>
                  <a:off x="-3536469" y="772866"/>
                  <a:ext cx="82203" cy="0"/>
                </a:xfrm>
                <a:prstGeom prst="line">
                  <a:avLst/>
                </a:prstGeom>
                <a:noFill/>
                <a:ln w="9525" cap="flat" cmpd="sng" algn="ctr">
                  <a:solidFill>
                    <a:srgbClr val="292929"/>
                  </a:solidFill>
                  <a:prstDash val="solid"/>
                </a:ln>
                <a:effectLst/>
              </p:spPr>
            </p:cxnSp>
            <p:cxnSp>
              <p:nvCxnSpPr>
                <p:cNvPr id="275" name="Rechte verbindingslijn 274">
                  <a:extLst>
                    <a:ext uri="{FF2B5EF4-FFF2-40B4-BE49-F238E27FC236}">
                      <a16:creationId xmlns:a16="http://schemas.microsoft.com/office/drawing/2014/main" id="{395DAF29-4E4A-4060-A356-9ED206D6E1A3}"/>
                    </a:ext>
                  </a:extLst>
                </p:cNvPr>
                <p:cNvCxnSpPr/>
                <p:nvPr userDrawn="1"/>
              </p:nvCxnSpPr>
              <p:spPr>
                <a:xfrm>
                  <a:off x="-3536469" y="736926"/>
                  <a:ext cx="82203" cy="0"/>
                </a:xfrm>
                <a:prstGeom prst="line">
                  <a:avLst/>
                </a:prstGeom>
                <a:noFill/>
                <a:ln w="9525" cap="flat" cmpd="sng" algn="ctr">
                  <a:solidFill>
                    <a:srgbClr val="292929"/>
                  </a:solidFill>
                  <a:prstDash val="solid"/>
                </a:ln>
                <a:effectLst/>
              </p:spPr>
            </p:cxnSp>
          </p:grpSp>
          <p:grpSp>
            <p:nvGrpSpPr>
              <p:cNvPr id="268" name="Groep 267">
                <a:extLst>
                  <a:ext uri="{FF2B5EF4-FFF2-40B4-BE49-F238E27FC236}">
                    <a16:creationId xmlns:a16="http://schemas.microsoft.com/office/drawing/2014/main" id="{74FFCD0B-321F-461F-ABE1-1F06ACC617CA}"/>
                  </a:ext>
                </a:extLst>
              </p:cNvPr>
              <p:cNvGrpSpPr/>
              <p:nvPr userDrawn="1"/>
            </p:nvGrpSpPr>
            <p:grpSpPr>
              <a:xfrm>
                <a:off x="-3634047" y="735854"/>
                <a:ext cx="88801" cy="72568"/>
                <a:chOff x="-2091059" y="1395403"/>
                <a:chExt cx="157316" cy="128558"/>
              </a:xfrm>
            </p:grpSpPr>
            <p:sp>
              <p:nvSpPr>
                <p:cNvPr id="269" name="Rechthoek 268">
                  <a:extLst>
                    <a:ext uri="{FF2B5EF4-FFF2-40B4-BE49-F238E27FC236}">
                      <a16:creationId xmlns:a16="http://schemas.microsoft.com/office/drawing/2014/main" id="{F44E1D27-207B-4D7D-8184-ACC4D013DD6A}"/>
                    </a:ext>
                  </a:extLst>
                </p:cNvPr>
                <p:cNvSpPr/>
                <p:nvPr userDrawn="1"/>
              </p:nvSpPr>
              <p:spPr>
                <a:xfrm>
                  <a:off x="-2051585" y="1436824"/>
                  <a:ext cx="117842" cy="45718"/>
                </a:xfrm>
                <a:prstGeom prst="rect">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rgbClr val="211F26"/>
                    </a:solidFill>
                    <a:latin typeface="Calibri" panose="020F0502020204030204" pitchFamily="34" charset="0"/>
                    <a:cs typeface="Calibri" panose="020F0502020204030204" pitchFamily="34" charset="0"/>
                  </a:endParaRPr>
                </a:p>
              </p:txBody>
            </p:sp>
            <p:sp>
              <p:nvSpPr>
                <p:cNvPr id="270" name="Pijl: punthaak 269">
                  <a:extLst>
                    <a:ext uri="{FF2B5EF4-FFF2-40B4-BE49-F238E27FC236}">
                      <a16:creationId xmlns:a16="http://schemas.microsoft.com/office/drawing/2014/main" id="{E4373473-C5FB-4F2C-B803-58DC9642CC3D}"/>
                    </a:ext>
                  </a:extLst>
                </p:cNvPr>
                <p:cNvSpPr/>
                <p:nvPr userDrawn="1"/>
              </p:nvSpPr>
              <p:spPr>
                <a:xfrm flipH="1">
                  <a:off x="-2091059" y="1395403"/>
                  <a:ext cx="128558" cy="128558"/>
                </a:xfrm>
                <a:prstGeom prst="chevron">
                  <a:avLst>
                    <a:gd name="adj" fmla="val 47962"/>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rgbClr val="211F26"/>
                    </a:solidFill>
                    <a:latin typeface="Calibri" panose="020F0502020204030204" pitchFamily="34" charset="0"/>
                    <a:cs typeface="Calibri" panose="020F0502020204030204" pitchFamily="34" charset="0"/>
                  </a:endParaRPr>
                </a:p>
              </p:txBody>
            </p:sp>
          </p:grpSp>
        </p:grpSp>
        <p:cxnSp>
          <p:nvCxnSpPr>
            <p:cNvPr id="214" name="Rechte verbindingslijn 213">
              <a:extLst>
                <a:ext uri="{FF2B5EF4-FFF2-40B4-BE49-F238E27FC236}">
                  <a16:creationId xmlns:a16="http://schemas.microsoft.com/office/drawing/2014/main" id="{01DF3429-03B7-4BF3-B70C-647B02A12012}"/>
                </a:ext>
              </a:extLst>
            </p:cNvPr>
            <p:cNvCxnSpPr>
              <a:cxnSpLocks/>
            </p:cNvCxnSpPr>
            <p:nvPr userDrawn="1"/>
          </p:nvCxnSpPr>
          <p:spPr>
            <a:xfrm flipV="1">
              <a:off x="-3416243" y="507591"/>
              <a:ext cx="541275" cy="141564"/>
            </a:xfrm>
            <a:prstGeom prst="line">
              <a:avLst/>
            </a:prstGeom>
            <a:noFill/>
            <a:ln w="19050" cap="rnd" cmpd="sng" algn="ctr">
              <a:solidFill>
                <a:srgbClr val="0070C0"/>
              </a:solidFill>
              <a:prstDash val="solid"/>
              <a:headEnd type="oval"/>
            </a:ln>
            <a:effectLst/>
          </p:spPr>
        </p:cxnSp>
        <p:cxnSp>
          <p:nvCxnSpPr>
            <p:cNvPr id="215" name="Rechte verbindingslijn 214">
              <a:extLst>
                <a:ext uri="{FF2B5EF4-FFF2-40B4-BE49-F238E27FC236}">
                  <a16:creationId xmlns:a16="http://schemas.microsoft.com/office/drawing/2014/main" id="{6240A4C9-E2C1-46A6-ADC0-D7A09455977F}"/>
                </a:ext>
              </a:extLst>
            </p:cNvPr>
            <p:cNvCxnSpPr>
              <a:cxnSpLocks/>
            </p:cNvCxnSpPr>
            <p:nvPr userDrawn="1"/>
          </p:nvCxnSpPr>
          <p:spPr>
            <a:xfrm>
              <a:off x="-3178915" y="649155"/>
              <a:ext cx="299783" cy="179037"/>
            </a:xfrm>
            <a:prstGeom prst="line">
              <a:avLst/>
            </a:prstGeom>
            <a:noFill/>
            <a:ln w="19050" cap="rnd" cmpd="sng" algn="ctr">
              <a:solidFill>
                <a:srgbClr val="0070C0"/>
              </a:solidFill>
              <a:prstDash val="solid"/>
              <a:headEnd type="oval"/>
            </a:ln>
            <a:effectLst/>
          </p:spPr>
        </p:cxnSp>
        <p:grpSp>
          <p:nvGrpSpPr>
            <p:cNvPr id="216" name="Groep 215">
              <a:extLst>
                <a:ext uri="{FF2B5EF4-FFF2-40B4-BE49-F238E27FC236}">
                  <a16:creationId xmlns:a16="http://schemas.microsoft.com/office/drawing/2014/main" id="{0AB6C2F9-7ED4-4565-8378-0B5E61A6DA88}"/>
                </a:ext>
              </a:extLst>
            </p:cNvPr>
            <p:cNvGrpSpPr/>
            <p:nvPr userDrawn="1"/>
          </p:nvGrpSpPr>
          <p:grpSpPr>
            <a:xfrm>
              <a:off x="-2881745" y="392342"/>
              <a:ext cx="268738" cy="248381"/>
              <a:chOff x="-2721817" y="347336"/>
              <a:chExt cx="432805" cy="400021"/>
            </a:xfrm>
          </p:grpSpPr>
          <p:sp>
            <p:nvSpPr>
              <p:cNvPr id="256" name="Rechthoek 255">
                <a:extLst>
                  <a:ext uri="{FF2B5EF4-FFF2-40B4-BE49-F238E27FC236}">
                    <a16:creationId xmlns:a16="http://schemas.microsoft.com/office/drawing/2014/main" id="{913605C6-4582-4DFB-AEE5-9F9DD3DAEFFB}"/>
                  </a:ext>
                </a:extLst>
              </p:cNvPr>
              <p:cNvSpPr/>
              <p:nvPr userDrawn="1"/>
            </p:nvSpPr>
            <p:spPr>
              <a:xfrm>
                <a:off x="-2721817" y="347336"/>
                <a:ext cx="432805" cy="400021"/>
              </a:xfrm>
              <a:prstGeom prst="rect">
                <a:avLst/>
              </a:prstGeom>
              <a:solidFill>
                <a:schemeClr val="bg1"/>
              </a:solidFill>
              <a:ln w="317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ctr"/>
                <a:endParaRPr lang="nl-NL" sz="1050" b="0" noProof="0">
                  <a:solidFill>
                    <a:srgbClr val="211F26"/>
                  </a:solidFill>
                  <a:latin typeface="Calibri" panose="020F0502020204030204" pitchFamily="34" charset="0"/>
                  <a:cs typeface="Calibri" panose="020F0502020204030204" pitchFamily="34" charset="0"/>
                </a:endParaRPr>
              </a:p>
            </p:txBody>
          </p:sp>
          <p:grpSp>
            <p:nvGrpSpPr>
              <p:cNvPr id="257" name="Groep 256">
                <a:extLst>
                  <a:ext uri="{FF2B5EF4-FFF2-40B4-BE49-F238E27FC236}">
                    <a16:creationId xmlns:a16="http://schemas.microsoft.com/office/drawing/2014/main" id="{9A0907CA-AE38-4FE8-ADD0-D84FB65B7418}"/>
                  </a:ext>
                </a:extLst>
              </p:cNvPr>
              <p:cNvGrpSpPr/>
              <p:nvPr userDrawn="1"/>
            </p:nvGrpSpPr>
            <p:grpSpPr>
              <a:xfrm>
                <a:off x="-2652453" y="431583"/>
                <a:ext cx="294076" cy="231526"/>
                <a:chOff x="-3634116" y="700986"/>
                <a:chExt cx="182598" cy="143759"/>
              </a:xfrm>
            </p:grpSpPr>
            <p:grpSp>
              <p:nvGrpSpPr>
                <p:cNvPr id="258" name="Groep 257">
                  <a:extLst>
                    <a:ext uri="{FF2B5EF4-FFF2-40B4-BE49-F238E27FC236}">
                      <a16:creationId xmlns:a16="http://schemas.microsoft.com/office/drawing/2014/main" id="{3B7197E8-0E67-40C8-845B-F3C414716ABE}"/>
                    </a:ext>
                  </a:extLst>
                </p:cNvPr>
                <p:cNvGrpSpPr/>
                <p:nvPr userDrawn="1"/>
              </p:nvGrpSpPr>
              <p:grpSpPr>
                <a:xfrm>
                  <a:off x="-3634116" y="700986"/>
                  <a:ext cx="182598" cy="143759"/>
                  <a:chOff x="-3634116" y="700986"/>
                  <a:chExt cx="182598" cy="143759"/>
                </a:xfrm>
              </p:grpSpPr>
              <p:cxnSp>
                <p:nvCxnSpPr>
                  <p:cNvPr id="262" name="Rechte verbindingslijn 261">
                    <a:extLst>
                      <a:ext uri="{FF2B5EF4-FFF2-40B4-BE49-F238E27FC236}">
                        <a16:creationId xmlns:a16="http://schemas.microsoft.com/office/drawing/2014/main" id="{09F5225C-1BB7-4C32-A8B1-2D34364BF307}"/>
                      </a:ext>
                    </a:extLst>
                  </p:cNvPr>
                  <p:cNvCxnSpPr/>
                  <p:nvPr userDrawn="1"/>
                </p:nvCxnSpPr>
                <p:spPr>
                  <a:xfrm>
                    <a:off x="-3634116" y="700986"/>
                    <a:ext cx="182598" cy="0"/>
                  </a:xfrm>
                  <a:prstGeom prst="line">
                    <a:avLst/>
                  </a:prstGeom>
                  <a:noFill/>
                  <a:ln w="19050" cap="flat" cmpd="sng" algn="ctr">
                    <a:solidFill>
                      <a:srgbClr val="292929"/>
                    </a:solidFill>
                    <a:prstDash val="solid"/>
                  </a:ln>
                  <a:effectLst/>
                </p:spPr>
              </p:cxnSp>
              <p:cxnSp>
                <p:nvCxnSpPr>
                  <p:cNvPr id="263" name="Rechte verbindingslijn 262">
                    <a:extLst>
                      <a:ext uri="{FF2B5EF4-FFF2-40B4-BE49-F238E27FC236}">
                        <a16:creationId xmlns:a16="http://schemas.microsoft.com/office/drawing/2014/main" id="{A6847718-8007-4234-BBF7-FEC0CFBCEF5B}"/>
                      </a:ext>
                    </a:extLst>
                  </p:cNvPr>
                  <p:cNvCxnSpPr/>
                  <p:nvPr userDrawn="1"/>
                </p:nvCxnSpPr>
                <p:spPr>
                  <a:xfrm>
                    <a:off x="-3634116" y="844745"/>
                    <a:ext cx="182598" cy="0"/>
                  </a:xfrm>
                  <a:prstGeom prst="line">
                    <a:avLst/>
                  </a:prstGeom>
                  <a:noFill/>
                  <a:ln w="19050" cap="flat" cmpd="sng" algn="ctr">
                    <a:solidFill>
                      <a:srgbClr val="292929"/>
                    </a:solidFill>
                    <a:prstDash val="solid"/>
                  </a:ln>
                  <a:effectLst/>
                </p:spPr>
              </p:cxnSp>
              <p:cxnSp>
                <p:nvCxnSpPr>
                  <p:cNvPr id="264" name="Rechte verbindingslijn 263">
                    <a:extLst>
                      <a:ext uri="{FF2B5EF4-FFF2-40B4-BE49-F238E27FC236}">
                        <a16:creationId xmlns:a16="http://schemas.microsoft.com/office/drawing/2014/main" id="{1D2E38BF-D38D-4C0B-B8C7-BC9BF6244A09}"/>
                      </a:ext>
                    </a:extLst>
                  </p:cNvPr>
                  <p:cNvCxnSpPr/>
                  <p:nvPr userDrawn="1"/>
                </p:nvCxnSpPr>
                <p:spPr>
                  <a:xfrm>
                    <a:off x="-3536469" y="808806"/>
                    <a:ext cx="82203" cy="0"/>
                  </a:xfrm>
                  <a:prstGeom prst="line">
                    <a:avLst/>
                  </a:prstGeom>
                  <a:noFill/>
                  <a:ln w="19050" cap="flat" cmpd="sng" algn="ctr">
                    <a:solidFill>
                      <a:srgbClr val="292929"/>
                    </a:solidFill>
                    <a:prstDash val="solid"/>
                  </a:ln>
                  <a:effectLst/>
                </p:spPr>
              </p:cxnSp>
              <p:cxnSp>
                <p:nvCxnSpPr>
                  <p:cNvPr id="265" name="Rechte verbindingslijn 264">
                    <a:extLst>
                      <a:ext uri="{FF2B5EF4-FFF2-40B4-BE49-F238E27FC236}">
                        <a16:creationId xmlns:a16="http://schemas.microsoft.com/office/drawing/2014/main" id="{F1E47682-3479-497D-B16A-B146E8A89994}"/>
                      </a:ext>
                    </a:extLst>
                  </p:cNvPr>
                  <p:cNvCxnSpPr/>
                  <p:nvPr userDrawn="1"/>
                </p:nvCxnSpPr>
                <p:spPr>
                  <a:xfrm>
                    <a:off x="-3536469" y="772866"/>
                    <a:ext cx="82203" cy="0"/>
                  </a:xfrm>
                  <a:prstGeom prst="line">
                    <a:avLst/>
                  </a:prstGeom>
                  <a:noFill/>
                  <a:ln w="19050" cap="flat" cmpd="sng" algn="ctr">
                    <a:solidFill>
                      <a:srgbClr val="292929"/>
                    </a:solidFill>
                    <a:prstDash val="solid"/>
                  </a:ln>
                  <a:effectLst/>
                </p:spPr>
              </p:cxnSp>
              <p:cxnSp>
                <p:nvCxnSpPr>
                  <p:cNvPr id="266" name="Rechte verbindingslijn 265">
                    <a:extLst>
                      <a:ext uri="{FF2B5EF4-FFF2-40B4-BE49-F238E27FC236}">
                        <a16:creationId xmlns:a16="http://schemas.microsoft.com/office/drawing/2014/main" id="{D60C4550-D13D-4407-BE00-395C82C2E1C7}"/>
                      </a:ext>
                    </a:extLst>
                  </p:cNvPr>
                  <p:cNvCxnSpPr/>
                  <p:nvPr userDrawn="1"/>
                </p:nvCxnSpPr>
                <p:spPr>
                  <a:xfrm>
                    <a:off x="-3536469" y="736926"/>
                    <a:ext cx="82203" cy="0"/>
                  </a:xfrm>
                  <a:prstGeom prst="line">
                    <a:avLst/>
                  </a:prstGeom>
                  <a:noFill/>
                  <a:ln w="19050" cap="flat" cmpd="sng" algn="ctr">
                    <a:solidFill>
                      <a:srgbClr val="292929"/>
                    </a:solidFill>
                    <a:prstDash val="solid"/>
                  </a:ln>
                  <a:effectLst/>
                </p:spPr>
              </p:cxnSp>
            </p:grpSp>
            <p:grpSp>
              <p:nvGrpSpPr>
                <p:cNvPr id="259" name="Groep 258">
                  <a:extLst>
                    <a:ext uri="{FF2B5EF4-FFF2-40B4-BE49-F238E27FC236}">
                      <a16:creationId xmlns:a16="http://schemas.microsoft.com/office/drawing/2014/main" id="{21FEA8B6-098C-4293-9CE3-F94EB566B1FB}"/>
                    </a:ext>
                  </a:extLst>
                </p:cNvPr>
                <p:cNvGrpSpPr/>
                <p:nvPr userDrawn="1"/>
              </p:nvGrpSpPr>
              <p:grpSpPr>
                <a:xfrm>
                  <a:off x="-3634047" y="735854"/>
                  <a:ext cx="88801" cy="72568"/>
                  <a:chOff x="-2091059" y="1395403"/>
                  <a:chExt cx="157316" cy="128558"/>
                </a:xfrm>
              </p:grpSpPr>
              <p:sp>
                <p:nvSpPr>
                  <p:cNvPr id="260" name="Rechthoek 259">
                    <a:extLst>
                      <a:ext uri="{FF2B5EF4-FFF2-40B4-BE49-F238E27FC236}">
                        <a16:creationId xmlns:a16="http://schemas.microsoft.com/office/drawing/2014/main" id="{71999194-B48D-4420-BD14-ABB90DF07938}"/>
                      </a:ext>
                    </a:extLst>
                  </p:cNvPr>
                  <p:cNvSpPr/>
                  <p:nvPr userDrawn="1"/>
                </p:nvSpPr>
                <p:spPr>
                  <a:xfrm>
                    <a:off x="-2051585" y="1436824"/>
                    <a:ext cx="117842" cy="45718"/>
                  </a:xfrm>
                  <a:prstGeom prst="rect">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rgbClr val="211F26"/>
                      </a:solidFill>
                      <a:latin typeface="Calibri" panose="020F0502020204030204" pitchFamily="34" charset="0"/>
                      <a:cs typeface="Calibri" panose="020F0502020204030204" pitchFamily="34" charset="0"/>
                    </a:endParaRPr>
                  </a:p>
                </p:txBody>
              </p:sp>
              <p:sp>
                <p:nvSpPr>
                  <p:cNvPr id="261" name="Pijl: punthaak 260">
                    <a:extLst>
                      <a:ext uri="{FF2B5EF4-FFF2-40B4-BE49-F238E27FC236}">
                        <a16:creationId xmlns:a16="http://schemas.microsoft.com/office/drawing/2014/main" id="{4726FF35-DBBB-4F9B-BF1D-730B267F73D2}"/>
                      </a:ext>
                    </a:extLst>
                  </p:cNvPr>
                  <p:cNvSpPr/>
                  <p:nvPr userDrawn="1"/>
                </p:nvSpPr>
                <p:spPr>
                  <a:xfrm flipH="1">
                    <a:off x="-2091059" y="1395403"/>
                    <a:ext cx="128558" cy="128558"/>
                  </a:xfrm>
                  <a:prstGeom prst="chevron">
                    <a:avLst>
                      <a:gd name="adj" fmla="val 47962"/>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rgbClr val="211F26"/>
                      </a:solidFill>
                      <a:latin typeface="Calibri" panose="020F0502020204030204" pitchFamily="34" charset="0"/>
                      <a:cs typeface="Calibri" panose="020F0502020204030204" pitchFamily="34" charset="0"/>
                    </a:endParaRPr>
                  </a:p>
                </p:txBody>
              </p:sp>
            </p:grpSp>
          </p:grpSp>
        </p:grpSp>
        <p:grpSp>
          <p:nvGrpSpPr>
            <p:cNvPr id="217" name="Groep 216">
              <a:extLst>
                <a:ext uri="{FF2B5EF4-FFF2-40B4-BE49-F238E27FC236}">
                  <a16:creationId xmlns:a16="http://schemas.microsoft.com/office/drawing/2014/main" id="{E22CD369-F841-4DAA-A2E4-B12DFFCFF94F}"/>
                </a:ext>
              </a:extLst>
            </p:cNvPr>
            <p:cNvGrpSpPr/>
            <p:nvPr userDrawn="1"/>
          </p:nvGrpSpPr>
          <p:grpSpPr>
            <a:xfrm>
              <a:off x="-2881745" y="701339"/>
              <a:ext cx="268738" cy="248381"/>
              <a:chOff x="-2721817" y="782525"/>
              <a:chExt cx="432805" cy="400021"/>
            </a:xfrm>
          </p:grpSpPr>
          <p:sp>
            <p:nvSpPr>
              <p:cNvPr id="245" name="Rechthoek 244">
                <a:extLst>
                  <a:ext uri="{FF2B5EF4-FFF2-40B4-BE49-F238E27FC236}">
                    <a16:creationId xmlns:a16="http://schemas.microsoft.com/office/drawing/2014/main" id="{D6694413-C89E-45C5-A6DC-3ADE2153B46A}"/>
                  </a:ext>
                </a:extLst>
              </p:cNvPr>
              <p:cNvSpPr/>
              <p:nvPr userDrawn="1"/>
            </p:nvSpPr>
            <p:spPr>
              <a:xfrm>
                <a:off x="-2721817" y="782525"/>
                <a:ext cx="432805" cy="400021"/>
              </a:xfrm>
              <a:prstGeom prst="rect">
                <a:avLst/>
              </a:prstGeom>
              <a:solidFill>
                <a:schemeClr val="bg1"/>
              </a:solidFill>
              <a:ln w="317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ctr"/>
                <a:endParaRPr lang="nl-NL" sz="1050" b="0" noProof="0">
                  <a:solidFill>
                    <a:srgbClr val="211F26"/>
                  </a:solidFill>
                  <a:latin typeface="Calibri" panose="020F0502020204030204" pitchFamily="34" charset="0"/>
                  <a:cs typeface="Calibri" panose="020F0502020204030204" pitchFamily="34" charset="0"/>
                </a:endParaRPr>
              </a:p>
            </p:txBody>
          </p:sp>
          <p:grpSp>
            <p:nvGrpSpPr>
              <p:cNvPr id="246" name="Groep 245">
                <a:extLst>
                  <a:ext uri="{FF2B5EF4-FFF2-40B4-BE49-F238E27FC236}">
                    <a16:creationId xmlns:a16="http://schemas.microsoft.com/office/drawing/2014/main" id="{95668B62-483E-42C4-B870-4E02C6B6182D}"/>
                  </a:ext>
                </a:extLst>
              </p:cNvPr>
              <p:cNvGrpSpPr/>
              <p:nvPr userDrawn="1"/>
            </p:nvGrpSpPr>
            <p:grpSpPr>
              <a:xfrm>
                <a:off x="-2652453" y="866772"/>
                <a:ext cx="294076" cy="231526"/>
                <a:chOff x="-3310843" y="700986"/>
                <a:chExt cx="182598" cy="143759"/>
              </a:xfrm>
            </p:grpSpPr>
            <p:grpSp>
              <p:nvGrpSpPr>
                <p:cNvPr id="247" name="Groep 246">
                  <a:extLst>
                    <a:ext uri="{FF2B5EF4-FFF2-40B4-BE49-F238E27FC236}">
                      <a16:creationId xmlns:a16="http://schemas.microsoft.com/office/drawing/2014/main" id="{824CC2D5-EAA3-4972-85A0-899E5AE749F9}"/>
                    </a:ext>
                  </a:extLst>
                </p:cNvPr>
                <p:cNvGrpSpPr/>
                <p:nvPr userDrawn="1"/>
              </p:nvGrpSpPr>
              <p:grpSpPr>
                <a:xfrm>
                  <a:off x="-3310843" y="700986"/>
                  <a:ext cx="182598" cy="143759"/>
                  <a:chOff x="-3310843" y="700986"/>
                  <a:chExt cx="182598" cy="143759"/>
                </a:xfrm>
              </p:grpSpPr>
              <p:cxnSp>
                <p:nvCxnSpPr>
                  <p:cNvPr id="251" name="Rechte verbindingslijn 250">
                    <a:extLst>
                      <a:ext uri="{FF2B5EF4-FFF2-40B4-BE49-F238E27FC236}">
                        <a16:creationId xmlns:a16="http://schemas.microsoft.com/office/drawing/2014/main" id="{3BBEFE1A-A2E9-4305-B692-1BA918C7A4DA}"/>
                      </a:ext>
                    </a:extLst>
                  </p:cNvPr>
                  <p:cNvCxnSpPr/>
                  <p:nvPr userDrawn="1"/>
                </p:nvCxnSpPr>
                <p:spPr>
                  <a:xfrm>
                    <a:off x="-3310843" y="700986"/>
                    <a:ext cx="182598" cy="0"/>
                  </a:xfrm>
                  <a:prstGeom prst="line">
                    <a:avLst/>
                  </a:prstGeom>
                  <a:noFill/>
                  <a:ln w="19050" cap="flat" cmpd="sng" algn="ctr">
                    <a:solidFill>
                      <a:srgbClr val="292929"/>
                    </a:solidFill>
                    <a:prstDash val="solid"/>
                  </a:ln>
                  <a:effectLst/>
                </p:spPr>
              </p:cxnSp>
              <p:cxnSp>
                <p:nvCxnSpPr>
                  <p:cNvPr id="252" name="Rechte verbindingslijn 251">
                    <a:extLst>
                      <a:ext uri="{FF2B5EF4-FFF2-40B4-BE49-F238E27FC236}">
                        <a16:creationId xmlns:a16="http://schemas.microsoft.com/office/drawing/2014/main" id="{685CC79C-F56B-4A1F-840F-F7CEB148F724}"/>
                      </a:ext>
                    </a:extLst>
                  </p:cNvPr>
                  <p:cNvCxnSpPr/>
                  <p:nvPr userDrawn="1"/>
                </p:nvCxnSpPr>
                <p:spPr>
                  <a:xfrm>
                    <a:off x="-3310843" y="844745"/>
                    <a:ext cx="182598" cy="0"/>
                  </a:xfrm>
                  <a:prstGeom prst="line">
                    <a:avLst/>
                  </a:prstGeom>
                  <a:noFill/>
                  <a:ln w="19050" cap="flat" cmpd="sng" algn="ctr">
                    <a:solidFill>
                      <a:srgbClr val="292929"/>
                    </a:solidFill>
                    <a:prstDash val="solid"/>
                  </a:ln>
                  <a:effectLst/>
                </p:spPr>
              </p:cxnSp>
              <p:cxnSp>
                <p:nvCxnSpPr>
                  <p:cNvPr id="253" name="Rechte verbindingslijn 252">
                    <a:extLst>
                      <a:ext uri="{FF2B5EF4-FFF2-40B4-BE49-F238E27FC236}">
                        <a16:creationId xmlns:a16="http://schemas.microsoft.com/office/drawing/2014/main" id="{9E6C4F6E-E546-4B31-98E4-3B66D355B6B4}"/>
                      </a:ext>
                    </a:extLst>
                  </p:cNvPr>
                  <p:cNvCxnSpPr/>
                  <p:nvPr userDrawn="1"/>
                </p:nvCxnSpPr>
                <p:spPr>
                  <a:xfrm>
                    <a:off x="-3213196" y="808806"/>
                    <a:ext cx="82203" cy="0"/>
                  </a:xfrm>
                  <a:prstGeom prst="line">
                    <a:avLst/>
                  </a:prstGeom>
                  <a:noFill/>
                  <a:ln w="19050" cap="flat" cmpd="sng" algn="ctr">
                    <a:solidFill>
                      <a:srgbClr val="292929"/>
                    </a:solidFill>
                    <a:prstDash val="solid"/>
                  </a:ln>
                  <a:effectLst/>
                </p:spPr>
              </p:cxnSp>
              <p:cxnSp>
                <p:nvCxnSpPr>
                  <p:cNvPr id="254" name="Rechte verbindingslijn 253">
                    <a:extLst>
                      <a:ext uri="{FF2B5EF4-FFF2-40B4-BE49-F238E27FC236}">
                        <a16:creationId xmlns:a16="http://schemas.microsoft.com/office/drawing/2014/main" id="{3E8E40AF-560E-4946-B1C2-F5AB1CC80B3A}"/>
                      </a:ext>
                    </a:extLst>
                  </p:cNvPr>
                  <p:cNvCxnSpPr/>
                  <p:nvPr userDrawn="1"/>
                </p:nvCxnSpPr>
                <p:spPr>
                  <a:xfrm>
                    <a:off x="-3213196" y="772866"/>
                    <a:ext cx="82203" cy="0"/>
                  </a:xfrm>
                  <a:prstGeom prst="line">
                    <a:avLst/>
                  </a:prstGeom>
                  <a:noFill/>
                  <a:ln w="19050" cap="flat" cmpd="sng" algn="ctr">
                    <a:solidFill>
                      <a:srgbClr val="292929"/>
                    </a:solidFill>
                    <a:prstDash val="solid"/>
                  </a:ln>
                  <a:effectLst/>
                </p:spPr>
              </p:cxnSp>
              <p:cxnSp>
                <p:nvCxnSpPr>
                  <p:cNvPr id="255" name="Rechte verbindingslijn 254">
                    <a:extLst>
                      <a:ext uri="{FF2B5EF4-FFF2-40B4-BE49-F238E27FC236}">
                        <a16:creationId xmlns:a16="http://schemas.microsoft.com/office/drawing/2014/main" id="{40D6EF95-830A-413F-BA94-89444E298154}"/>
                      </a:ext>
                    </a:extLst>
                  </p:cNvPr>
                  <p:cNvCxnSpPr/>
                  <p:nvPr userDrawn="1"/>
                </p:nvCxnSpPr>
                <p:spPr>
                  <a:xfrm>
                    <a:off x="-3213196" y="736926"/>
                    <a:ext cx="82203" cy="0"/>
                  </a:xfrm>
                  <a:prstGeom prst="line">
                    <a:avLst/>
                  </a:prstGeom>
                  <a:noFill/>
                  <a:ln w="19050" cap="flat" cmpd="sng" algn="ctr">
                    <a:solidFill>
                      <a:srgbClr val="292929"/>
                    </a:solidFill>
                    <a:prstDash val="solid"/>
                  </a:ln>
                  <a:effectLst/>
                </p:spPr>
              </p:cxnSp>
            </p:grpSp>
            <p:grpSp>
              <p:nvGrpSpPr>
                <p:cNvPr id="248" name="Groep 247">
                  <a:extLst>
                    <a:ext uri="{FF2B5EF4-FFF2-40B4-BE49-F238E27FC236}">
                      <a16:creationId xmlns:a16="http://schemas.microsoft.com/office/drawing/2014/main" id="{27102753-CAF3-4854-A530-95AA8332D041}"/>
                    </a:ext>
                  </a:extLst>
                </p:cNvPr>
                <p:cNvGrpSpPr/>
                <p:nvPr userDrawn="1"/>
              </p:nvGrpSpPr>
              <p:grpSpPr>
                <a:xfrm flipH="1">
                  <a:off x="-3310774" y="735854"/>
                  <a:ext cx="88801" cy="72568"/>
                  <a:chOff x="-2091059" y="1395403"/>
                  <a:chExt cx="157316" cy="128558"/>
                </a:xfrm>
              </p:grpSpPr>
              <p:sp>
                <p:nvSpPr>
                  <p:cNvPr id="249" name="Rechthoek 248">
                    <a:extLst>
                      <a:ext uri="{FF2B5EF4-FFF2-40B4-BE49-F238E27FC236}">
                        <a16:creationId xmlns:a16="http://schemas.microsoft.com/office/drawing/2014/main" id="{7169F1ED-790F-4BFF-9689-581A4E236332}"/>
                      </a:ext>
                    </a:extLst>
                  </p:cNvPr>
                  <p:cNvSpPr/>
                  <p:nvPr userDrawn="1"/>
                </p:nvSpPr>
                <p:spPr>
                  <a:xfrm>
                    <a:off x="-2051585" y="1436824"/>
                    <a:ext cx="117842" cy="45718"/>
                  </a:xfrm>
                  <a:prstGeom prst="rect">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rgbClr val="211F26"/>
                      </a:solidFill>
                      <a:latin typeface="Calibri" panose="020F0502020204030204" pitchFamily="34" charset="0"/>
                      <a:cs typeface="Calibri" panose="020F0502020204030204" pitchFamily="34" charset="0"/>
                    </a:endParaRPr>
                  </a:p>
                </p:txBody>
              </p:sp>
              <p:sp>
                <p:nvSpPr>
                  <p:cNvPr id="250" name="Pijl: punthaak 249">
                    <a:extLst>
                      <a:ext uri="{FF2B5EF4-FFF2-40B4-BE49-F238E27FC236}">
                        <a16:creationId xmlns:a16="http://schemas.microsoft.com/office/drawing/2014/main" id="{C35F6C48-D16A-422A-B4BE-899DC6CE2C3B}"/>
                      </a:ext>
                    </a:extLst>
                  </p:cNvPr>
                  <p:cNvSpPr/>
                  <p:nvPr userDrawn="1"/>
                </p:nvSpPr>
                <p:spPr>
                  <a:xfrm flipH="1">
                    <a:off x="-2091059" y="1395403"/>
                    <a:ext cx="128558" cy="128558"/>
                  </a:xfrm>
                  <a:prstGeom prst="chevron">
                    <a:avLst>
                      <a:gd name="adj" fmla="val 47962"/>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rgbClr val="211F26"/>
                      </a:solidFill>
                      <a:latin typeface="Calibri" panose="020F0502020204030204" pitchFamily="34" charset="0"/>
                      <a:cs typeface="Calibri" panose="020F0502020204030204" pitchFamily="34" charset="0"/>
                    </a:endParaRPr>
                  </a:p>
                </p:txBody>
              </p:sp>
            </p:grpSp>
          </p:grpSp>
        </p:grpSp>
        <p:sp>
          <p:nvSpPr>
            <p:cNvPr id="218" name="Rechthoek 217">
              <a:extLst>
                <a:ext uri="{FF2B5EF4-FFF2-40B4-BE49-F238E27FC236}">
                  <a16:creationId xmlns:a16="http://schemas.microsoft.com/office/drawing/2014/main" id="{01DC6AF8-350E-4338-B17A-CEED87ACE440}"/>
                </a:ext>
              </a:extLst>
            </p:cNvPr>
            <p:cNvSpPr/>
            <p:nvPr userDrawn="1"/>
          </p:nvSpPr>
          <p:spPr>
            <a:xfrm>
              <a:off x="-2524885" y="444350"/>
              <a:ext cx="2052000" cy="148810"/>
            </a:xfrm>
            <a:prstGeom prst="rect">
              <a:avLst/>
            </a:prstGeom>
            <a:noFill/>
            <a:ln w="25400" cap="flat" cmpd="sng" algn="ctr">
              <a:noFill/>
              <a:prstDash val="solid"/>
            </a:ln>
            <a:effectLst/>
          </p:spPr>
          <p:txBody>
            <a:bodyPr lIns="0" tIns="0" rIns="0" bIns="0" rtlCol="0" anchor="ctr"/>
            <a:lstStyle/>
            <a:p>
              <a:pPr marL="0" marR="0" lvl="0" indent="0" defTabSz="914400" eaLnBrk="1" fontAlgn="auto" latinLnBrk="0" hangingPunct="1">
                <a:lnSpc>
                  <a:spcPct val="90000"/>
                </a:lnSpc>
                <a:spcBef>
                  <a:spcPts val="600"/>
                </a:spcBef>
                <a:spcAft>
                  <a:spcPts val="600"/>
                </a:spcAft>
                <a:buClrTx/>
                <a:buSzTx/>
                <a:buFontTx/>
                <a:buNone/>
                <a:tabLst/>
                <a:defRPr/>
              </a:pPr>
              <a:r>
                <a:rPr kumimoji="0" lang="nl-NL" sz="1200" b="0" i="0" u="none" strike="noStrike" kern="0" cap="none" spc="0" normalizeH="0" baseline="0" noProof="0">
                  <a:ln>
                    <a:noFill/>
                  </a:ln>
                  <a:solidFill>
                    <a:srgbClr val="211F26"/>
                  </a:solidFill>
                  <a:effectLst/>
                  <a:uLnTx/>
                  <a:uFillTx/>
                  <a:latin typeface="Calibri" panose="020F0502020204030204" pitchFamily="34" charset="0"/>
                  <a:cs typeface="Calibri" panose="020F0502020204030204" pitchFamily="34" charset="0"/>
                </a:rPr>
                <a:t>Inspringniveau verkleinen</a:t>
              </a:r>
            </a:p>
          </p:txBody>
        </p:sp>
        <p:sp>
          <p:nvSpPr>
            <p:cNvPr id="219" name="Rechthoek 218">
              <a:extLst>
                <a:ext uri="{FF2B5EF4-FFF2-40B4-BE49-F238E27FC236}">
                  <a16:creationId xmlns:a16="http://schemas.microsoft.com/office/drawing/2014/main" id="{9C35A931-5350-4DA2-B197-CF660A99B7AE}"/>
                </a:ext>
              </a:extLst>
            </p:cNvPr>
            <p:cNvSpPr/>
            <p:nvPr userDrawn="1"/>
          </p:nvSpPr>
          <p:spPr>
            <a:xfrm>
              <a:off x="-2524885" y="751733"/>
              <a:ext cx="2052000" cy="140063"/>
            </a:xfrm>
            <a:prstGeom prst="rect">
              <a:avLst/>
            </a:prstGeom>
            <a:noFill/>
            <a:ln w="25400" cap="flat" cmpd="sng" algn="ctr">
              <a:noFill/>
              <a:prstDash val="solid"/>
            </a:ln>
            <a:effectLst/>
          </p:spPr>
          <p:txBody>
            <a:bodyPr lIns="0" tIns="0" rIns="0" bIns="0" rtlCol="0" anchor="ctr"/>
            <a:lstStyle/>
            <a:p>
              <a:pPr marL="0" marR="0" lvl="0" indent="0" defTabSz="914400" eaLnBrk="1" fontAlgn="auto" latinLnBrk="0" hangingPunct="1">
                <a:lnSpc>
                  <a:spcPct val="90000"/>
                </a:lnSpc>
                <a:spcBef>
                  <a:spcPts val="600"/>
                </a:spcBef>
                <a:spcAft>
                  <a:spcPts val="600"/>
                </a:spcAft>
                <a:buClrTx/>
                <a:buSzTx/>
                <a:buFontTx/>
                <a:buNone/>
                <a:tabLst/>
                <a:defRPr/>
              </a:pPr>
              <a:r>
                <a:rPr kumimoji="0" lang="nl-NL" sz="1200" b="0" i="0" u="none" strike="noStrike" kern="0" cap="none" spc="0" normalizeH="0" baseline="0" noProof="0">
                  <a:ln>
                    <a:noFill/>
                  </a:ln>
                  <a:solidFill>
                    <a:srgbClr val="211F26"/>
                  </a:solidFill>
                  <a:effectLst/>
                  <a:uLnTx/>
                  <a:uFillTx/>
                  <a:latin typeface="Calibri" panose="020F0502020204030204" pitchFamily="34" charset="0"/>
                  <a:cs typeface="Calibri" panose="020F0502020204030204" pitchFamily="34" charset="0"/>
                </a:rPr>
                <a:t>Inspringniveau vergroten</a:t>
              </a:r>
            </a:p>
          </p:txBody>
        </p:sp>
        <p:sp>
          <p:nvSpPr>
            <p:cNvPr id="220" name="Rechthoek 219">
              <a:extLst>
                <a:ext uri="{FF2B5EF4-FFF2-40B4-BE49-F238E27FC236}">
                  <a16:creationId xmlns:a16="http://schemas.microsoft.com/office/drawing/2014/main" id="{A63ABFD9-F194-4510-BC69-F69EFB75CF0C}"/>
                </a:ext>
              </a:extLst>
            </p:cNvPr>
            <p:cNvSpPr/>
            <p:nvPr userDrawn="1"/>
          </p:nvSpPr>
          <p:spPr>
            <a:xfrm>
              <a:off x="-3568057" y="1100088"/>
              <a:ext cx="3194764" cy="467013"/>
            </a:xfrm>
            <a:prstGeom prst="rect">
              <a:avLst/>
            </a:prstGeom>
            <a:noFill/>
            <a:ln w="25400" cap="flat" cmpd="sng" algn="ctr">
              <a:noFill/>
              <a:prstDash val="solid"/>
            </a:ln>
            <a:effectLst/>
          </p:spPr>
          <p:txBody>
            <a:bodyPr lIns="0" tIns="0" rIns="0" bIns="0" rtlCol="0" anchor="t"/>
            <a:lstStyle/>
            <a:p>
              <a:pPr marL="0" marR="0" lvl="0" indent="0" defTabSz="914400" eaLnBrk="1" fontAlgn="auto" latinLnBrk="0" hangingPunct="1">
                <a:lnSpc>
                  <a:spcPct val="90000"/>
                </a:lnSpc>
                <a:spcBef>
                  <a:spcPts val="600"/>
                </a:spcBef>
                <a:spcAft>
                  <a:spcPts val="600"/>
                </a:spcAft>
                <a:buClrTx/>
                <a:buSzTx/>
                <a:buFontTx/>
                <a:buNone/>
                <a:tabLst/>
                <a:defRPr/>
              </a:pPr>
              <a:r>
                <a:rPr kumimoji="0" lang="nl-NL" sz="1200" b="0" i="0" u="none" strike="noStrike" kern="0" cap="none" spc="0" normalizeH="0" baseline="0" noProof="0">
                  <a:ln>
                    <a:noFill/>
                  </a:ln>
                  <a:solidFill>
                    <a:srgbClr val="211F26"/>
                  </a:solidFill>
                  <a:effectLst/>
                  <a:uLnTx/>
                  <a:uFillTx/>
                  <a:latin typeface="Calibri" panose="020F0502020204030204" pitchFamily="34" charset="0"/>
                  <a:cs typeface="Calibri" panose="020F0502020204030204" pitchFamily="34" charset="0"/>
                </a:rPr>
                <a:t>Gebruik, in de tab </a:t>
              </a:r>
              <a:r>
                <a:rPr kumimoji="0" lang="nl-NL" sz="1200" b="1" i="0" u="none" strike="noStrike" kern="0" cap="none" spc="0" normalizeH="0" baseline="0" noProof="0">
                  <a:ln>
                    <a:noFill/>
                  </a:ln>
                  <a:solidFill>
                    <a:srgbClr val="211F26"/>
                  </a:solidFill>
                  <a:effectLst/>
                  <a:uLnTx/>
                  <a:uFillTx/>
                  <a:latin typeface="Calibri" panose="020F0502020204030204" pitchFamily="34" charset="0"/>
                  <a:cs typeface="Calibri" panose="020F0502020204030204" pitchFamily="34" charset="0"/>
                </a:rPr>
                <a:t>‘Start’</a:t>
              </a:r>
              <a:r>
                <a:rPr kumimoji="0" lang="nl-NL" sz="1200" b="0" i="0" u="none" strike="noStrike" kern="0" cap="none" spc="0" normalizeH="0" baseline="0" noProof="0">
                  <a:ln>
                    <a:noFill/>
                  </a:ln>
                  <a:solidFill>
                    <a:srgbClr val="211F26"/>
                  </a:solidFill>
                  <a:effectLst/>
                  <a:uLnTx/>
                  <a:uFillTx/>
                  <a:latin typeface="Calibri" panose="020F0502020204030204" pitchFamily="34" charset="0"/>
                  <a:cs typeface="Calibri" panose="020F0502020204030204" pitchFamily="34" charset="0"/>
                </a:rPr>
                <a:t>, de </a:t>
              </a:r>
              <a:r>
                <a:rPr kumimoji="0" lang="nl-NL" sz="1200" b="1" i="0" u="none" strike="noStrike" kern="0" cap="none" spc="0" normalizeH="0" baseline="0" noProof="0">
                  <a:ln>
                    <a:noFill/>
                  </a:ln>
                  <a:solidFill>
                    <a:srgbClr val="211F26"/>
                  </a:solidFill>
                  <a:effectLst/>
                  <a:uLnTx/>
                  <a:uFillTx/>
                  <a:latin typeface="Calibri" panose="020F0502020204030204" pitchFamily="34" charset="0"/>
                  <a:cs typeface="Calibri" panose="020F0502020204030204" pitchFamily="34" charset="0"/>
                </a:rPr>
                <a:t>lijstniveau knoppen</a:t>
              </a:r>
              <a:r>
                <a:rPr kumimoji="0" lang="nl-NL" sz="1200" b="0" i="0" u="none" strike="noStrike" kern="0" cap="none" spc="0" normalizeH="0" baseline="0" noProof="0">
                  <a:ln>
                    <a:noFill/>
                  </a:ln>
                  <a:solidFill>
                    <a:srgbClr val="211F26"/>
                  </a:solidFill>
                  <a:effectLst/>
                  <a:uLnTx/>
                  <a:uFillTx/>
                  <a:latin typeface="Calibri" panose="020F0502020204030204" pitchFamily="34" charset="0"/>
                  <a:cs typeface="Calibri" panose="020F0502020204030204" pitchFamily="34" charset="0"/>
                </a:rPr>
                <a:t>, zoals hierboven aangegeven, om een inspring-niveau te vergroten of verkleinen.</a:t>
              </a:r>
            </a:p>
          </p:txBody>
        </p:sp>
        <p:sp>
          <p:nvSpPr>
            <p:cNvPr id="221" name="Rechthoek 220">
              <a:extLst>
                <a:ext uri="{FF2B5EF4-FFF2-40B4-BE49-F238E27FC236}">
                  <a16:creationId xmlns:a16="http://schemas.microsoft.com/office/drawing/2014/main" id="{D15D0909-C41C-4AAD-B07D-621C72178C0F}"/>
                </a:ext>
              </a:extLst>
            </p:cNvPr>
            <p:cNvSpPr/>
            <p:nvPr userDrawn="1"/>
          </p:nvSpPr>
          <p:spPr>
            <a:xfrm>
              <a:off x="-3568057" y="0"/>
              <a:ext cx="3194764" cy="252000"/>
            </a:xfrm>
            <a:prstGeom prst="rect">
              <a:avLst/>
            </a:prstGeom>
            <a:solidFill>
              <a:srgbClr val="211F2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108000" rIns="108000" bIns="108000" numCol="1" spcCol="0" rtlCol="0" fromWordArt="0" anchor="ctr" anchorCtr="0" forceAA="0" compatLnSpc="1">
              <a:prstTxWarp prst="textNoShape">
                <a:avLst/>
              </a:prstTxWarp>
              <a:noAutofit/>
            </a:bodyPr>
            <a:lstStyle/>
            <a:p>
              <a:pPr algn="l">
                <a:lnSpc>
                  <a:spcPct val="90000"/>
                </a:lnSpc>
                <a:spcBef>
                  <a:spcPts val="600"/>
                </a:spcBef>
                <a:spcAft>
                  <a:spcPts val="600"/>
                </a:spcAft>
              </a:pPr>
              <a:r>
                <a:rPr lang="nl-NL" sz="1400" b="1" cap="all" baseline="0">
                  <a:solidFill>
                    <a:schemeClr val="bg1"/>
                  </a:solidFill>
                  <a:latin typeface="Calibri" panose="020F0502020204030204" pitchFamily="34" charset="0"/>
                  <a:cs typeface="Calibri" panose="020F0502020204030204" pitchFamily="34" charset="0"/>
                </a:rPr>
                <a:t>Lijstniveaus gebruiken</a:t>
              </a:r>
            </a:p>
          </p:txBody>
        </p:sp>
        <p:grpSp>
          <p:nvGrpSpPr>
            <p:cNvPr id="222" name="Groep 221">
              <a:extLst>
                <a:ext uri="{FF2B5EF4-FFF2-40B4-BE49-F238E27FC236}">
                  <a16:creationId xmlns:a16="http://schemas.microsoft.com/office/drawing/2014/main" id="{12476819-AE14-42B9-94A1-52AF09D79603}"/>
                </a:ext>
              </a:extLst>
            </p:cNvPr>
            <p:cNvGrpSpPr/>
            <p:nvPr userDrawn="1"/>
          </p:nvGrpSpPr>
          <p:grpSpPr>
            <a:xfrm>
              <a:off x="-640848" y="5954564"/>
              <a:ext cx="267555" cy="267555"/>
              <a:chOff x="7881599" y="90188"/>
              <a:chExt cx="388279" cy="388279"/>
            </a:xfrm>
          </p:grpSpPr>
          <p:sp>
            <p:nvSpPr>
              <p:cNvPr id="243" name="Ovaal 242">
                <a:extLst>
                  <a:ext uri="{FF2B5EF4-FFF2-40B4-BE49-F238E27FC236}">
                    <a16:creationId xmlns:a16="http://schemas.microsoft.com/office/drawing/2014/main" id="{01C30AA3-DEA9-4ABD-BF93-56A1F13931FC}"/>
                  </a:ext>
                </a:extLst>
              </p:cNvPr>
              <p:cNvSpPr/>
              <p:nvPr userDrawn="1"/>
            </p:nvSpPr>
            <p:spPr>
              <a:xfrm>
                <a:off x="7908243" y="116832"/>
                <a:ext cx="334990" cy="33499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180000" rIns="180000" bIns="180000" numCol="1" spcCol="0" rtlCol="0" fromWordArt="0" anchor="ctr" anchorCtr="0" forceAA="0" compatLnSpc="1">
                <a:prstTxWarp prst="textNoShape">
                  <a:avLst/>
                </a:prstTxWarp>
                <a:noAutofit/>
              </a:bodyPr>
              <a:lstStyle/>
              <a:p>
                <a:pPr algn="ctr">
                  <a:lnSpc>
                    <a:spcPct val="90000"/>
                  </a:lnSpc>
                  <a:spcBef>
                    <a:spcPts val="600"/>
                  </a:spcBef>
                  <a:spcAft>
                    <a:spcPts val="600"/>
                  </a:spcAft>
                </a:pPr>
                <a:endParaRPr lang="nl-NL" sz="1800" cap="all" baseline="0" err="1">
                  <a:solidFill>
                    <a:srgbClr val="211F26"/>
                  </a:solidFill>
                  <a:latin typeface="Calibri" panose="020F0502020204030204" pitchFamily="34" charset="0"/>
                  <a:cs typeface="Calibri" panose="020F0502020204030204" pitchFamily="34" charset="0"/>
                </a:endParaRPr>
              </a:p>
            </p:txBody>
          </p:sp>
          <p:sp>
            <p:nvSpPr>
              <p:cNvPr id="244" name="Graphic 163" descr="Informatie">
                <a:extLst>
                  <a:ext uri="{FF2B5EF4-FFF2-40B4-BE49-F238E27FC236}">
                    <a16:creationId xmlns:a16="http://schemas.microsoft.com/office/drawing/2014/main" id="{1EEDBDF3-CACA-417D-A474-391D0113946E}"/>
                  </a:ext>
                </a:extLst>
              </p:cNvPr>
              <p:cNvSpPr/>
              <p:nvPr/>
            </p:nvSpPr>
            <p:spPr>
              <a:xfrm>
                <a:off x="7881599" y="90188"/>
                <a:ext cx="388279" cy="388279"/>
              </a:xfrm>
              <a:custGeom>
                <a:avLst/>
                <a:gdLst>
                  <a:gd name="connsiteX0" fmla="*/ 145860 w 291719"/>
                  <a:gd name="connsiteY0" fmla="*/ 0 h 291719"/>
                  <a:gd name="connsiteX1" fmla="*/ 0 w 291719"/>
                  <a:gd name="connsiteY1" fmla="*/ 145860 h 291719"/>
                  <a:gd name="connsiteX2" fmla="*/ 145860 w 291719"/>
                  <a:gd name="connsiteY2" fmla="*/ 291720 h 291719"/>
                  <a:gd name="connsiteX3" fmla="*/ 291720 w 291719"/>
                  <a:gd name="connsiteY3" fmla="*/ 145860 h 291719"/>
                  <a:gd name="connsiteX4" fmla="*/ 145860 w 291719"/>
                  <a:gd name="connsiteY4" fmla="*/ 0 h 291719"/>
                  <a:gd name="connsiteX5" fmla="*/ 138183 w 291719"/>
                  <a:gd name="connsiteY5" fmla="*/ 38384 h 291719"/>
                  <a:gd name="connsiteX6" fmla="*/ 157375 w 291719"/>
                  <a:gd name="connsiteY6" fmla="*/ 57576 h 291719"/>
                  <a:gd name="connsiteX7" fmla="*/ 138183 w 291719"/>
                  <a:gd name="connsiteY7" fmla="*/ 76768 h 291719"/>
                  <a:gd name="connsiteX8" fmla="*/ 118991 w 291719"/>
                  <a:gd name="connsiteY8" fmla="*/ 57576 h 291719"/>
                  <a:gd name="connsiteX9" fmla="*/ 138183 w 291719"/>
                  <a:gd name="connsiteY9" fmla="*/ 38384 h 291719"/>
                  <a:gd name="connsiteX10" fmla="*/ 184244 w 291719"/>
                  <a:gd name="connsiteY10" fmla="*/ 253336 h 291719"/>
                  <a:gd name="connsiteX11" fmla="*/ 107476 w 291719"/>
                  <a:gd name="connsiteY11" fmla="*/ 253336 h 291719"/>
                  <a:gd name="connsiteX12" fmla="*/ 107476 w 291719"/>
                  <a:gd name="connsiteY12" fmla="*/ 230305 h 291719"/>
                  <a:gd name="connsiteX13" fmla="*/ 134345 w 291719"/>
                  <a:gd name="connsiteY13" fmla="*/ 230305 h 291719"/>
                  <a:gd name="connsiteX14" fmla="*/ 134345 w 291719"/>
                  <a:gd name="connsiteY14" fmla="*/ 115153 h 291719"/>
                  <a:gd name="connsiteX15" fmla="*/ 111314 w 291719"/>
                  <a:gd name="connsiteY15" fmla="*/ 115153 h 291719"/>
                  <a:gd name="connsiteX16" fmla="*/ 111314 w 291719"/>
                  <a:gd name="connsiteY16" fmla="*/ 92122 h 291719"/>
                  <a:gd name="connsiteX17" fmla="*/ 157375 w 291719"/>
                  <a:gd name="connsiteY17" fmla="*/ 92122 h 291719"/>
                  <a:gd name="connsiteX18" fmla="*/ 157375 w 291719"/>
                  <a:gd name="connsiteY18" fmla="*/ 115153 h 291719"/>
                  <a:gd name="connsiteX19" fmla="*/ 157375 w 291719"/>
                  <a:gd name="connsiteY19" fmla="*/ 230305 h 291719"/>
                  <a:gd name="connsiteX20" fmla="*/ 184244 w 291719"/>
                  <a:gd name="connsiteY20" fmla="*/ 230305 h 291719"/>
                  <a:gd name="connsiteX21" fmla="*/ 184244 w 291719"/>
                  <a:gd name="connsiteY21" fmla="*/ 253336 h 2917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91719" h="291719">
                    <a:moveTo>
                      <a:pt x="145860" y="0"/>
                    </a:moveTo>
                    <a:cubicBezTo>
                      <a:pt x="65253" y="0"/>
                      <a:pt x="0" y="65253"/>
                      <a:pt x="0" y="145860"/>
                    </a:cubicBezTo>
                    <a:cubicBezTo>
                      <a:pt x="0" y="226467"/>
                      <a:pt x="65253" y="291720"/>
                      <a:pt x="145860" y="291720"/>
                    </a:cubicBezTo>
                    <a:cubicBezTo>
                      <a:pt x="226467" y="291720"/>
                      <a:pt x="291720" y="226467"/>
                      <a:pt x="291720" y="145860"/>
                    </a:cubicBezTo>
                    <a:cubicBezTo>
                      <a:pt x="291720" y="65253"/>
                      <a:pt x="226467" y="0"/>
                      <a:pt x="145860" y="0"/>
                    </a:cubicBezTo>
                    <a:close/>
                    <a:moveTo>
                      <a:pt x="138183" y="38384"/>
                    </a:moveTo>
                    <a:cubicBezTo>
                      <a:pt x="148931" y="38384"/>
                      <a:pt x="157375" y="46829"/>
                      <a:pt x="157375" y="57576"/>
                    </a:cubicBezTo>
                    <a:cubicBezTo>
                      <a:pt x="157375" y="68324"/>
                      <a:pt x="148931" y="76768"/>
                      <a:pt x="138183" y="76768"/>
                    </a:cubicBezTo>
                    <a:cubicBezTo>
                      <a:pt x="127435" y="76768"/>
                      <a:pt x="118991" y="68324"/>
                      <a:pt x="118991" y="57576"/>
                    </a:cubicBezTo>
                    <a:cubicBezTo>
                      <a:pt x="118991" y="46829"/>
                      <a:pt x="127435" y="38384"/>
                      <a:pt x="138183" y="38384"/>
                    </a:cubicBezTo>
                    <a:close/>
                    <a:moveTo>
                      <a:pt x="184244" y="253336"/>
                    </a:moveTo>
                    <a:lnTo>
                      <a:pt x="107476" y="253336"/>
                    </a:lnTo>
                    <a:lnTo>
                      <a:pt x="107476" y="230305"/>
                    </a:lnTo>
                    <a:lnTo>
                      <a:pt x="134345" y="230305"/>
                    </a:lnTo>
                    <a:lnTo>
                      <a:pt x="134345" y="115153"/>
                    </a:lnTo>
                    <a:lnTo>
                      <a:pt x="111314" y="115153"/>
                    </a:lnTo>
                    <a:lnTo>
                      <a:pt x="111314" y="92122"/>
                    </a:lnTo>
                    <a:lnTo>
                      <a:pt x="157375" y="92122"/>
                    </a:lnTo>
                    <a:lnTo>
                      <a:pt x="157375" y="115153"/>
                    </a:lnTo>
                    <a:lnTo>
                      <a:pt x="157375" y="230305"/>
                    </a:lnTo>
                    <a:lnTo>
                      <a:pt x="184244" y="230305"/>
                    </a:lnTo>
                    <a:lnTo>
                      <a:pt x="184244" y="253336"/>
                    </a:lnTo>
                    <a:close/>
                  </a:path>
                </a:pathLst>
              </a:custGeom>
              <a:solidFill>
                <a:schemeClr val="tx1"/>
              </a:solidFill>
              <a:ln w="3770" cap="flat">
                <a:noFill/>
                <a:prstDash val="solid"/>
                <a:miter/>
              </a:ln>
            </p:spPr>
            <p:txBody>
              <a:bodyPr rtlCol="0" anchor="ctr"/>
              <a:lstStyle/>
              <a:p>
                <a:endParaRPr lang="nl-NL" sz="2000">
                  <a:solidFill>
                    <a:srgbClr val="211F26"/>
                  </a:solidFill>
                  <a:latin typeface="Calibri" panose="020F0502020204030204" pitchFamily="34" charset="0"/>
                  <a:cs typeface="Calibri" panose="020F0502020204030204" pitchFamily="34" charset="0"/>
                </a:endParaRPr>
              </a:p>
            </p:txBody>
          </p:sp>
        </p:grpSp>
        <p:grpSp>
          <p:nvGrpSpPr>
            <p:cNvPr id="223" name="Groep 222">
              <a:extLst>
                <a:ext uri="{FF2B5EF4-FFF2-40B4-BE49-F238E27FC236}">
                  <a16:creationId xmlns:a16="http://schemas.microsoft.com/office/drawing/2014/main" id="{C8000552-729B-4103-8B22-CB43491382B2}"/>
                </a:ext>
              </a:extLst>
            </p:cNvPr>
            <p:cNvGrpSpPr/>
            <p:nvPr userDrawn="1"/>
          </p:nvGrpSpPr>
          <p:grpSpPr>
            <a:xfrm>
              <a:off x="-3569165" y="1909857"/>
              <a:ext cx="3195872" cy="3742479"/>
              <a:chOff x="-3569165" y="1742767"/>
              <a:chExt cx="3195872" cy="3742479"/>
            </a:xfrm>
          </p:grpSpPr>
          <p:sp>
            <p:nvSpPr>
              <p:cNvPr id="225" name="Ovaal 224">
                <a:extLst>
                  <a:ext uri="{FF2B5EF4-FFF2-40B4-BE49-F238E27FC236}">
                    <a16:creationId xmlns:a16="http://schemas.microsoft.com/office/drawing/2014/main" id="{960C0381-8D31-4DF8-BB0E-AD7371C9FA57}"/>
                  </a:ext>
                </a:extLst>
              </p:cNvPr>
              <p:cNvSpPr/>
              <p:nvPr userDrawn="1"/>
            </p:nvSpPr>
            <p:spPr>
              <a:xfrm>
                <a:off x="-3569165" y="1742767"/>
                <a:ext cx="260914" cy="259683"/>
              </a:xfrm>
              <a:prstGeom prst="ellipse">
                <a:avLst/>
              </a:prstGeom>
              <a:solidFill>
                <a:srgbClr val="211F26"/>
              </a:solidFill>
              <a:ln w="25400" cap="flat" cmpd="sng" algn="ctr">
                <a:noFill/>
                <a:prstDash val="solid"/>
              </a:ln>
              <a:effectLst/>
            </p:spPr>
            <p:txBody>
              <a:bodyPr rtlCol="0" anchor="ctr"/>
              <a:lstStyle/>
              <a:p>
                <a:pPr marR="0" lvl="0" indent="0" algn="ctr" fontAlgn="auto">
                  <a:lnSpc>
                    <a:spcPct val="100000"/>
                  </a:lnSpc>
                  <a:spcBef>
                    <a:spcPts val="0"/>
                  </a:spcBef>
                  <a:spcAft>
                    <a:spcPts val="0"/>
                  </a:spcAft>
                  <a:buClrTx/>
                  <a:buSzTx/>
                  <a:buFontTx/>
                  <a:buNone/>
                  <a:tabLst/>
                </a:pPr>
                <a:r>
                  <a:rPr kumimoji="0" lang="nl-NL" sz="1200" b="1" i="0" u="none" strike="noStrike" kern="0" cap="none" spc="0" normalizeH="0" baseline="0" noProof="0">
                    <a:ln>
                      <a:noFill/>
                    </a:ln>
                    <a:solidFill>
                      <a:schemeClr val="bg1"/>
                    </a:solidFill>
                    <a:effectLst/>
                    <a:uLnTx/>
                    <a:uFillTx/>
                    <a:latin typeface="Calibri" panose="020F0502020204030204" pitchFamily="34" charset="0"/>
                    <a:cs typeface="Calibri" panose="020F0502020204030204" pitchFamily="34" charset="0"/>
                  </a:rPr>
                  <a:t>1</a:t>
                </a:r>
              </a:p>
            </p:txBody>
          </p:sp>
          <p:sp>
            <p:nvSpPr>
              <p:cNvPr id="226" name="Rechthoek 225">
                <a:extLst>
                  <a:ext uri="{FF2B5EF4-FFF2-40B4-BE49-F238E27FC236}">
                    <a16:creationId xmlns:a16="http://schemas.microsoft.com/office/drawing/2014/main" id="{1CF32FFA-3F4B-4B34-AB4E-73AA2DB6284D}"/>
                  </a:ext>
                </a:extLst>
              </p:cNvPr>
              <p:cNvSpPr/>
              <p:nvPr userDrawn="1"/>
            </p:nvSpPr>
            <p:spPr>
              <a:xfrm>
                <a:off x="-3203483" y="1744627"/>
                <a:ext cx="2830190" cy="255963"/>
              </a:xfrm>
              <a:prstGeom prst="rect">
                <a:avLst/>
              </a:prstGeom>
              <a:noFill/>
              <a:ln w="25400" cap="flat" cmpd="sng" algn="ctr">
                <a:noFill/>
                <a:prstDash val="solid"/>
              </a:ln>
              <a:effectLst/>
            </p:spPr>
            <p:txBody>
              <a:bodyPr lIns="0" tIns="0" rIns="0" bIns="0" rtlCol="0" anchor="ctr"/>
              <a:lstStyle/>
              <a:p>
                <a:pPr marL="263525" marR="0" lvl="0" indent="-263525" algn="l" defTabSz="719138" rtl="0" eaLnBrk="1" fontAlgn="auto" latinLnBrk="0" hangingPunct="1">
                  <a:lnSpc>
                    <a:spcPct val="100000"/>
                  </a:lnSpc>
                  <a:spcBef>
                    <a:spcPts val="300"/>
                  </a:spcBef>
                  <a:spcAft>
                    <a:spcPts val="600"/>
                  </a:spcAft>
                  <a:buClr>
                    <a:schemeClr val="accent1"/>
                  </a:buClr>
                  <a:buSzPct val="100000"/>
                  <a:buFont typeface="Segoe UI Light" panose="020B0502040204020203" pitchFamily="34" charset="0"/>
                  <a:buChar char="•"/>
                  <a:tabLst/>
                  <a:defRPr/>
                </a:pPr>
                <a:r>
                  <a:rPr lang="nl-NL" sz="1600" kern="1200" noProof="0">
                    <a:solidFill>
                      <a:schemeClr val="tx1"/>
                    </a:solidFill>
                    <a:latin typeface="+mn-lt"/>
                    <a:ea typeface="+mn-ea"/>
                    <a:cs typeface="+mn-cs"/>
                  </a:rPr>
                  <a:t>Bullets</a:t>
                </a:r>
              </a:p>
            </p:txBody>
          </p:sp>
          <p:sp>
            <p:nvSpPr>
              <p:cNvPr id="227" name="Ovaal 226">
                <a:extLst>
                  <a:ext uri="{FF2B5EF4-FFF2-40B4-BE49-F238E27FC236}">
                    <a16:creationId xmlns:a16="http://schemas.microsoft.com/office/drawing/2014/main" id="{6005A1F0-EF4F-4BE7-8A6A-EED69607B3EC}"/>
                  </a:ext>
                </a:extLst>
              </p:cNvPr>
              <p:cNvSpPr/>
              <p:nvPr userDrawn="1"/>
            </p:nvSpPr>
            <p:spPr>
              <a:xfrm>
                <a:off x="-3569165" y="2178116"/>
                <a:ext cx="260914" cy="259683"/>
              </a:xfrm>
              <a:prstGeom prst="ellipse">
                <a:avLst/>
              </a:prstGeom>
              <a:solidFill>
                <a:srgbClr val="211F26"/>
              </a:solidFill>
              <a:ln w="25400" cap="flat" cmpd="sng" algn="ctr">
                <a:noFill/>
                <a:prstDash val="solid"/>
              </a:ln>
              <a:effectLst/>
            </p:spPr>
            <p:txBody>
              <a:bodyPr rtlCol="0" anchor="ctr"/>
              <a:lstStyle/>
              <a:p>
                <a:pPr marR="0" lvl="0" indent="0" algn="ctr" fontAlgn="auto">
                  <a:lnSpc>
                    <a:spcPct val="100000"/>
                  </a:lnSpc>
                  <a:spcBef>
                    <a:spcPts val="0"/>
                  </a:spcBef>
                  <a:spcAft>
                    <a:spcPts val="0"/>
                  </a:spcAft>
                  <a:buClrTx/>
                  <a:buSzTx/>
                  <a:buFontTx/>
                  <a:buNone/>
                  <a:tabLst/>
                </a:pPr>
                <a:r>
                  <a:rPr kumimoji="0" lang="nl-NL" sz="1200" b="1" i="0" u="none" strike="noStrike" kern="0" cap="none" spc="0" normalizeH="0" baseline="0" noProof="0">
                    <a:ln>
                      <a:noFill/>
                    </a:ln>
                    <a:solidFill>
                      <a:schemeClr val="bg1"/>
                    </a:solidFill>
                    <a:effectLst/>
                    <a:uLnTx/>
                    <a:uFillTx/>
                    <a:latin typeface="Calibri" panose="020F0502020204030204" pitchFamily="34" charset="0"/>
                    <a:cs typeface="Calibri" panose="020F0502020204030204" pitchFamily="34" charset="0"/>
                  </a:rPr>
                  <a:t>2</a:t>
                </a:r>
              </a:p>
            </p:txBody>
          </p:sp>
          <p:sp>
            <p:nvSpPr>
              <p:cNvPr id="228" name="Rechthoek 227">
                <a:extLst>
                  <a:ext uri="{FF2B5EF4-FFF2-40B4-BE49-F238E27FC236}">
                    <a16:creationId xmlns:a16="http://schemas.microsoft.com/office/drawing/2014/main" id="{EAF0657D-0AFD-4ADD-BB13-BF36CB74327A}"/>
                  </a:ext>
                </a:extLst>
              </p:cNvPr>
              <p:cNvSpPr/>
              <p:nvPr userDrawn="1"/>
            </p:nvSpPr>
            <p:spPr>
              <a:xfrm>
                <a:off x="-3203483" y="2179744"/>
                <a:ext cx="2830190" cy="255963"/>
              </a:xfrm>
              <a:prstGeom prst="rect">
                <a:avLst/>
              </a:prstGeom>
              <a:noFill/>
              <a:ln w="25400" cap="flat" cmpd="sng" algn="ctr">
                <a:noFill/>
                <a:prstDash val="solid"/>
              </a:ln>
              <a:effectLst/>
            </p:spPr>
            <p:txBody>
              <a:bodyPr lIns="0" tIns="0" rIns="0" bIns="0" rtlCol="0" anchor="ctr"/>
              <a:lstStyle/>
              <a:p>
                <a:pPr marL="538163" marR="0" lvl="1" indent="-274638" algn="l" defTabSz="719138" rtl="0" eaLnBrk="1" fontAlgn="auto" latinLnBrk="0" hangingPunct="1">
                  <a:lnSpc>
                    <a:spcPct val="100000"/>
                  </a:lnSpc>
                  <a:spcBef>
                    <a:spcPts val="300"/>
                  </a:spcBef>
                  <a:spcAft>
                    <a:spcPts val="600"/>
                  </a:spcAft>
                  <a:buClr>
                    <a:schemeClr val="accent1"/>
                  </a:buClr>
                  <a:buSzPct val="90000"/>
                  <a:buFont typeface="Calibri Light" panose="020F0302020204030204" pitchFamily="34" charset="0"/>
                  <a:buChar char="→"/>
                  <a:tabLst/>
                  <a:defRPr/>
                </a:pPr>
                <a:r>
                  <a:rPr lang="nl-NL" sz="1600" i="0" kern="1200" noProof="0">
                    <a:solidFill>
                      <a:schemeClr val="tx1"/>
                    </a:solidFill>
                    <a:latin typeface="+mn-lt"/>
                    <a:ea typeface="+mn-ea"/>
                    <a:cs typeface="+mn-cs"/>
                  </a:rPr>
                  <a:t>Sub-bullets</a:t>
                </a:r>
              </a:p>
            </p:txBody>
          </p:sp>
          <p:sp>
            <p:nvSpPr>
              <p:cNvPr id="229" name="Ovaal 228">
                <a:extLst>
                  <a:ext uri="{FF2B5EF4-FFF2-40B4-BE49-F238E27FC236}">
                    <a16:creationId xmlns:a16="http://schemas.microsoft.com/office/drawing/2014/main" id="{CE043F7E-49AB-498F-A223-DB574A59FDFA}"/>
                  </a:ext>
                </a:extLst>
              </p:cNvPr>
              <p:cNvSpPr/>
              <p:nvPr userDrawn="1"/>
            </p:nvSpPr>
            <p:spPr>
              <a:xfrm>
                <a:off x="-3569165" y="2613465"/>
                <a:ext cx="260914" cy="259683"/>
              </a:xfrm>
              <a:prstGeom prst="ellipse">
                <a:avLst/>
              </a:prstGeom>
              <a:solidFill>
                <a:srgbClr val="211F26"/>
              </a:solidFill>
              <a:ln w="25400" cap="flat" cmpd="sng" algn="ctr">
                <a:noFill/>
                <a:prstDash val="solid"/>
              </a:ln>
              <a:effectLst/>
            </p:spPr>
            <p:txBody>
              <a:bodyPr rtlCol="0" anchor="ctr"/>
              <a:lstStyle/>
              <a:p>
                <a:pPr marR="0" lvl="0" indent="0" algn="ctr" fontAlgn="auto">
                  <a:lnSpc>
                    <a:spcPct val="100000"/>
                  </a:lnSpc>
                  <a:spcBef>
                    <a:spcPts val="0"/>
                  </a:spcBef>
                  <a:spcAft>
                    <a:spcPts val="0"/>
                  </a:spcAft>
                  <a:buClrTx/>
                  <a:buSzTx/>
                  <a:buFontTx/>
                  <a:buNone/>
                  <a:tabLst/>
                </a:pPr>
                <a:r>
                  <a:rPr kumimoji="0" lang="nl-NL" sz="1200" b="1" i="0" u="none" strike="noStrike" kern="0" cap="none" spc="0" normalizeH="0" baseline="0" noProof="0">
                    <a:ln>
                      <a:noFill/>
                    </a:ln>
                    <a:solidFill>
                      <a:schemeClr val="bg1"/>
                    </a:solidFill>
                    <a:effectLst/>
                    <a:uLnTx/>
                    <a:uFillTx/>
                    <a:latin typeface="Calibri" panose="020F0502020204030204" pitchFamily="34" charset="0"/>
                    <a:cs typeface="Calibri" panose="020F0502020204030204" pitchFamily="34" charset="0"/>
                  </a:rPr>
                  <a:t>3</a:t>
                </a:r>
              </a:p>
            </p:txBody>
          </p:sp>
          <p:sp>
            <p:nvSpPr>
              <p:cNvPr id="230" name="Rechthoek 229">
                <a:extLst>
                  <a:ext uri="{FF2B5EF4-FFF2-40B4-BE49-F238E27FC236}">
                    <a16:creationId xmlns:a16="http://schemas.microsoft.com/office/drawing/2014/main" id="{AABB115A-45E2-4F07-9780-19C3E8E90E74}"/>
                  </a:ext>
                </a:extLst>
              </p:cNvPr>
              <p:cNvSpPr/>
              <p:nvPr userDrawn="1"/>
            </p:nvSpPr>
            <p:spPr>
              <a:xfrm>
                <a:off x="-3203483" y="2614861"/>
                <a:ext cx="2830190" cy="255963"/>
              </a:xfrm>
              <a:prstGeom prst="rect">
                <a:avLst/>
              </a:prstGeom>
              <a:noFill/>
              <a:ln w="25400" cap="flat" cmpd="sng" algn="ctr">
                <a:noFill/>
                <a:prstDash val="solid"/>
              </a:ln>
              <a:effectLst/>
            </p:spPr>
            <p:txBody>
              <a:bodyPr lIns="0" tIns="0" rIns="0" bIns="0" rtlCol="0" anchor="ctr"/>
              <a:lstStyle/>
              <a:p>
                <a:pPr marL="0" lvl="2" indent="0" algn="l" defTabSz="719138" rtl="0" eaLnBrk="1" latinLnBrk="0" hangingPunct="1">
                  <a:lnSpc>
                    <a:spcPct val="100000"/>
                  </a:lnSpc>
                  <a:spcBef>
                    <a:spcPts val="300"/>
                  </a:spcBef>
                  <a:spcAft>
                    <a:spcPts val="600"/>
                  </a:spcAft>
                  <a:buClr>
                    <a:srgbClr val="0070C0"/>
                  </a:buClr>
                  <a:buSzPct val="85000"/>
                  <a:buFont typeface="Arial" panose="020B0604020202020204" pitchFamily="34" charset="0"/>
                  <a:buNone/>
                </a:pPr>
                <a:r>
                  <a:rPr lang="nl-NL" sz="1600" i="0" kern="1200">
                    <a:solidFill>
                      <a:schemeClr val="tx1"/>
                    </a:solidFill>
                    <a:latin typeface="+mn-lt"/>
                    <a:ea typeface="+mn-ea"/>
                    <a:cs typeface="+mn-cs"/>
                  </a:rPr>
                  <a:t>Leestekst</a:t>
                </a:r>
              </a:p>
            </p:txBody>
          </p:sp>
          <p:sp>
            <p:nvSpPr>
              <p:cNvPr id="231" name="Ovaal 230">
                <a:extLst>
                  <a:ext uri="{FF2B5EF4-FFF2-40B4-BE49-F238E27FC236}">
                    <a16:creationId xmlns:a16="http://schemas.microsoft.com/office/drawing/2014/main" id="{1FCEDECC-A519-423F-B1B5-232C28087C40}"/>
                  </a:ext>
                </a:extLst>
              </p:cNvPr>
              <p:cNvSpPr/>
              <p:nvPr userDrawn="1"/>
            </p:nvSpPr>
            <p:spPr>
              <a:xfrm>
                <a:off x="-3569165" y="3048814"/>
                <a:ext cx="260914" cy="259683"/>
              </a:xfrm>
              <a:prstGeom prst="ellipse">
                <a:avLst/>
              </a:prstGeom>
              <a:solidFill>
                <a:srgbClr val="211F26"/>
              </a:solidFill>
              <a:ln w="25400" cap="flat" cmpd="sng" algn="ctr">
                <a:noFill/>
                <a:prstDash val="solid"/>
              </a:ln>
              <a:effectLst/>
            </p:spPr>
            <p:txBody>
              <a:bodyPr rtlCol="0" anchor="ctr"/>
              <a:lstStyle/>
              <a:p>
                <a:pPr marR="0" lvl="0" indent="0" algn="ctr" fontAlgn="auto">
                  <a:lnSpc>
                    <a:spcPct val="100000"/>
                  </a:lnSpc>
                  <a:spcBef>
                    <a:spcPts val="0"/>
                  </a:spcBef>
                  <a:spcAft>
                    <a:spcPts val="0"/>
                  </a:spcAft>
                  <a:buClrTx/>
                  <a:buSzTx/>
                  <a:buFontTx/>
                  <a:buNone/>
                  <a:tabLst/>
                </a:pPr>
                <a:r>
                  <a:rPr kumimoji="0" lang="nl-NL" sz="1200" b="1" i="0" u="none" strike="noStrike" kern="0" cap="none" spc="0" normalizeH="0" baseline="0" noProof="0">
                    <a:ln>
                      <a:noFill/>
                    </a:ln>
                    <a:solidFill>
                      <a:schemeClr val="bg1"/>
                    </a:solidFill>
                    <a:effectLst/>
                    <a:uLnTx/>
                    <a:uFillTx/>
                    <a:latin typeface="Calibri" panose="020F0502020204030204" pitchFamily="34" charset="0"/>
                    <a:cs typeface="Calibri" panose="020F0502020204030204" pitchFamily="34" charset="0"/>
                  </a:rPr>
                  <a:t>4</a:t>
                </a:r>
              </a:p>
            </p:txBody>
          </p:sp>
          <p:sp>
            <p:nvSpPr>
              <p:cNvPr id="232" name="Rechthoek 231">
                <a:extLst>
                  <a:ext uri="{FF2B5EF4-FFF2-40B4-BE49-F238E27FC236}">
                    <a16:creationId xmlns:a16="http://schemas.microsoft.com/office/drawing/2014/main" id="{5B467726-FF3B-49AC-8353-6441B422A4D4}"/>
                  </a:ext>
                </a:extLst>
              </p:cNvPr>
              <p:cNvSpPr/>
              <p:nvPr userDrawn="1"/>
            </p:nvSpPr>
            <p:spPr>
              <a:xfrm>
                <a:off x="-3203483" y="3049978"/>
                <a:ext cx="2830190" cy="255963"/>
              </a:xfrm>
              <a:prstGeom prst="rect">
                <a:avLst/>
              </a:prstGeom>
              <a:noFill/>
              <a:ln w="25400" cap="flat" cmpd="sng" algn="ctr">
                <a:noFill/>
                <a:prstDash val="solid"/>
              </a:ln>
              <a:effectLst/>
            </p:spPr>
            <p:txBody>
              <a:bodyPr lIns="0" tIns="0" rIns="0" bIns="0" rtlCol="0" anchor="ctr"/>
              <a:lstStyle/>
              <a:p>
                <a:pPr marL="0" lvl="3" indent="0" algn="l" defTabSz="719138" rtl="0" eaLnBrk="1" latinLnBrk="0" hangingPunct="1">
                  <a:lnSpc>
                    <a:spcPct val="100000"/>
                  </a:lnSpc>
                  <a:spcBef>
                    <a:spcPts val="300"/>
                  </a:spcBef>
                  <a:spcAft>
                    <a:spcPts val="1200"/>
                  </a:spcAft>
                  <a:buFont typeface="Arial" panose="020B0604020202020204" pitchFamily="34" charset="0"/>
                  <a:buNone/>
                </a:pPr>
                <a:r>
                  <a:rPr lang="nl-NL" sz="2000" b="1" kern="1200" cap="none" spc="30" baseline="0">
                    <a:solidFill>
                      <a:schemeClr val="accent1"/>
                    </a:solidFill>
                    <a:latin typeface="+mj-lt"/>
                    <a:ea typeface="+mn-ea"/>
                    <a:cs typeface="Calibri" panose="020F0502020204030204" pitchFamily="34" charset="0"/>
                  </a:rPr>
                  <a:t>Subtitel</a:t>
                </a:r>
              </a:p>
            </p:txBody>
          </p:sp>
          <p:sp>
            <p:nvSpPr>
              <p:cNvPr id="233" name="Ovaal 232">
                <a:extLst>
                  <a:ext uri="{FF2B5EF4-FFF2-40B4-BE49-F238E27FC236}">
                    <a16:creationId xmlns:a16="http://schemas.microsoft.com/office/drawing/2014/main" id="{712B234B-98DA-4674-8426-9014F6E0C244}"/>
                  </a:ext>
                </a:extLst>
              </p:cNvPr>
              <p:cNvSpPr/>
              <p:nvPr userDrawn="1"/>
            </p:nvSpPr>
            <p:spPr>
              <a:xfrm>
                <a:off x="-3569165" y="3484163"/>
                <a:ext cx="260914" cy="259683"/>
              </a:xfrm>
              <a:prstGeom prst="ellipse">
                <a:avLst/>
              </a:prstGeom>
              <a:solidFill>
                <a:srgbClr val="211F26"/>
              </a:solidFill>
              <a:ln w="25400" cap="flat" cmpd="sng" algn="ctr">
                <a:noFill/>
                <a:prstDash val="solid"/>
              </a:ln>
              <a:effectLst/>
            </p:spPr>
            <p:txBody>
              <a:bodyPr rtlCol="0" anchor="ctr"/>
              <a:lstStyle/>
              <a:p>
                <a:pPr marR="0" lvl="0" indent="0" algn="ctr" fontAlgn="auto">
                  <a:lnSpc>
                    <a:spcPct val="100000"/>
                  </a:lnSpc>
                  <a:spcBef>
                    <a:spcPts val="0"/>
                  </a:spcBef>
                  <a:spcAft>
                    <a:spcPts val="0"/>
                  </a:spcAft>
                  <a:buClrTx/>
                  <a:buSzTx/>
                  <a:buFontTx/>
                  <a:buNone/>
                  <a:tabLst/>
                </a:pPr>
                <a:r>
                  <a:rPr kumimoji="0" lang="nl-NL" sz="1200" b="1" i="0" u="none" strike="noStrike" kern="0" cap="none" spc="0" normalizeH="0" baseline="0" noProof="0">
                    <a:ln>
                      <a:noFill/>
                    </a:ln>
                    <a:solidFill>
                      <a:schemeClr val="bg1"/>
                    </a:solidFill>
                    <a:effectLst/>
                    <a:uLnTx/>
                    <a:uFillTx/>
                    <a:latin typeface="Calibri" panose="020F0502020204030204" pitchFamily="34" charset="0"/>
                    <a:cs typeface="Calibri" panose="020F0502020204030204" pitchFamily="34" charset="0"/>
                  </a:rPr>
                  <a:t>5</a:t>
                </a:r>
              </a:p>
            </p:txBody>
          </p:sp>
          <p:sp>
            <p:nvSpPr>
              <p:cNvPr id="234" name="Rechthoek 233">
                <a:extLst>
                  <a:ext uri="{FF2B5EF4-FFF2-40B4-BE49-F238E27FC236}">
                    <a16:creationId xmlns:a16="http://schemas.microsoft.com/office/drawing/2014/main" id="{A7894405-F755-4DED-AAEF-18E89987BD34}"/>
                  </a:ext>
                </a:extLst>
              </p:cNvPr>
              <p:cNvSpPr/>
              <p:nvPr userDrawn="1"/>
            </p:nvSpPr>
            <p:spPr>
              <a:xfrm>
                <a:off x="-3203483" y="3485095"/>
                <a:ext cx="2830190" cy="255963"/>
              </a:xfrm>
              <a:prstGeom prst="rect">
                <a:avLst/>
              </a:prstGeom>
              <a:noFill/>
              <a:ln w="25400" cap="flat" cmpd="sng" algn="ctr">
                <a:noFill/>
                <a:prstDash val="solid"/>
              </a:ln>
              <a:effectLst/>
            </p:spPr>
            <p:txBody>
              <a:bodyPr lIns="0" tIns="0" rIns="0" bIns="0" rtlCol="0" anchor="ctr"/>
              <a:lstStyle/>
              <a:p>
                <a:pPr marL="263525" lvl="4" indent="-263525" algn="l" defTabSz="719138" rtl="0" eaLnBrk="1" latinLnBrk="0" hangingPunct="1">
                  <a:lnSpc>
                    <a:spcPct val="100000"/>
                  </a:lnSpc>
                  <a:spcBef>
                    <a:spcPts val="300"/>
                  </a:spcBef>
                  <a:spcAft>
                    <a:spcPts val="600"/>
                  </a:spcAft>
                  <a:buClr>
                    <a:schemeClr val="tx2"/>
                  </a:buClr>
                  <a:buFont typeface="+mj-lt"/>
                  <a:buAutoNum type="arabicPeriod"/>
                </a:pPr>
                <a:r>
                  <a:rPr lang="nl-NL" sz="1600" i="0" kern="1200">
                    <a:solidFill>
                      <a:schemeClr val="tx1"/>
                    </a:solidFill>
                    <a:latin typeface="+mn-lt"/>
                    <a:ea typeface="+mn-ea"/>
                    <a:cs typeface="+mn-cs"/>
                  </a:rPr>
                  <a:t>Numerieke bullets</a:t>
                </a:r>
              </a:p>
            </p:txBody>
          </p:sp>
          <p:sp>
            <p:nvSpPr>
              <p:cNvPr id="235" name="Ovaal 234">
                <a:extLst>
                  <a:ext uri="{FF2B5EF4-FFF2-40B4-BE49-F238E27FC236}">
                    <a16:creationId xmlns:a16="http://schemas.microsoft.com/office/drawing/2014/main" id="{A13C8315-04D3-46B2-A0B8-FC216CBDD78E}"/>
                  </a:ext>
                </a:extLst>
              </p:cNvPr>
              <p:cNvSpPr/>
              <p:nvPr userDrawn="1"/>
            </p:nvSpPr>
            <p:spPr>
              <a:xfrm>
                <a:off x="-3569165" y="3919512"/>
                <a:ext cx="260914" cy="259683"/>
              </a:xfrm>
              <a:prstGeom prst="ellipse">
                <a:avLst/>
              </a:prstGeom>
              <a:solidFill>
                <a:srgbClr val="211F26"/>
              </a:solidFill>
              <a:ln w="25400" cap="flat" cmpd="sng" algn="ctr">
                <a:noFill/>
                <a:prstDash val="solid"/>
              </a:ln>
              <a:effectLst/>
            </p:spPr>
            <p:txBody>
              <a:bodyPr rtlCol="0" anchor="ctr"/>
              <a:lstStyle/>
              <a:p>
                <a:pPr marR="0" lvl="0" indent="0" algn="ctr" fontAlgn="auto">
                  <a:lnSpc>
                    <a:spcPct val="100000"/>
                  </a:lnSpc>
                  <a:spcBef>
                    <a:spcPts val="0"/>
                  </a:spcBef>
                  <a:spcAft>
                    <a:spcPts val="0"/>
                  </a:spcAft>
                  <a:buClrTx/>
                  <a:buSzTx/>
                  <a:buFontTx/>
                  <a:buNone/>
                  <a:tabLst/>
                </a:pPr>
                <a:r>
                  <a:rPr kumimoji="0" lang="nl-NL" sz="1200" b="1" i="0" u="none" strike="noStrike" kern="0" cap="none" spc="0" normalizeH="0" baseline="0" noProof="0">
                    <a:ln>
                      <a:noFill/>
                    </a:ln>
                    <a:solidFill>
                      <a:schemeClr val="bg1"/>
                    </a:solidFill>
                    <a:effectLst/>
                    <a:uLnTx/>
                    <a:uFillTx/>
                    <a:latin typeface="Calibri" panose="020F0502020204030204" pitchFamily="34" charset="0"/>
                    <a:cs typeface="Calibri" panose="020F0502020204030204" pitchFamily="34" charset="0"/>
                  </a:rPr>
                  <a:t>6</a:t>
                </a:r>
              </a:p>
            </p:txBody>
          </p:sp>
          <p:sp>
            <p:nvSpPr>
              <p:cNvPr id="236" name="Rechthoek 235">
                <a:extLst>
                  <a:ext uri="{FF2B5EF4-FFF2-40B4-BE49-F238E27FC236}">
                    <a16:creationId xmlns:a16="http://schemas.microsoft.com/office/drawing/2014/main" id="{250F7FA5-6D15-4BF5-8765-02B5C6C72C67}"/>
                  </a:ext>
                </a:extLst>
              </p:cNvPr>
              <p:cNvSpPr/>
              <p:nvPr userDrawn="1"/>
            </p:nvSpPr>
            <p:spPr>
              <a:xfrm>
                <a:off x="-3203483" y="3920212"/>
                <a:ext cx="2830190" cy="255963"/>
              </a:xfrm>
              <a:prstGeom prst="rect">
                <a:avLst/>
              </a:prstGeom>
              <a:noFill/>
              <a:ln w="25400" cap="flat" cmpd="sng" algn="ctr">
                <a:noFill/>
                <a:prstDash val="solid"/>
              </a:ln>
              <a:effectLst/>
            </p:spPr>
            <p:txBody>
              <a:bodyPr lIns="0" tIns="0" rIns="0" bIns="0" rtlCol="0" anchor="ctr"/>
              <a:lstStyle/>
              <a:p>
                <a:pPr marL="538163" lvl="5" indent="-274638" algn="l" defTabSz="914400" rtl="0" eaLnBrk="1" latinLnBrk="0" hangingPunct="1">
                  <a:lnSpc>
                    <a:spcPct val="100000"/>
                  </a:lnSpc>
                  <a:spcBef>
                    <a:spcPts val="300"/>
                  </a:spcBef>
                  <a:spcAft>
                    <a:spcPts val="600"/>
                  </a:spcAft>
                  <a:buClrTx/>
                  <a:buFont typeface="+mj-lt"/>
                  <a:buAutoNum type="alphaLcPeriod"/>
                </a:pPr>
                <a:r>
                  <a:rPr lang="nl-NL" sz="1600" b="0" i="0" kern="1200">
                    <a:solidFill>
                      <a:schemeClr val="tx1"/>
                    </a:solidFill>
                    <a:latin typeface="+mn-lt"/>
                    <a:ea typeface="+mn-ea"/>
                    <a:cs typeface="+mn-cs"/>
                  </a:rPr>
                  <a:t># Abc</a:t>
                </a:r>
              </a:p>
            </p:txBody>
          </p:sp>
          <p:sp>
            <p:nvSpPr>
              <p:cNvPr id="237" name="Ovaal 236">
                <a:extLst>
                  <a:ext uri="{FF2B5EF4-FFF2-40B4-BE49-F238E27FC236}">
                    <a16:creationId xmlns:a16="http://schemas.microsoft.com/office/drawing/2014/main" id="{25E58729-1672-497C-9597-095BB0FBE6F9}"/>
                  </a:ext>
                </a:extLst>
              </p:cNvPr>
              <p:cNvSpPr/>
              <p:nvPr userDrawn="1"/>
            </p:nvSpPr>
            <p:spPr>
              <a:xfrm>
                <a:off x="-3569165" y="4354861"/>
                <a:ext cx="260914" cy="259683"/>
              </a:xfrm>
              <a:prstGeom prst="ellipse">
                <a:avLst/>
              </a:prstGeom>
              <a:solidFill>
                <a:srgbClr val="211F26"/>
              </a:solidFill>
              <a:ln w="25400" cap="flat" cmpd="sng" algn="ctr">
                <a:noFill/>
                <a:prstDash val="solid"/>
              </a:ln>
              <a:effectLst/>
            </p:spPr>
            <p:txBody>
              <a:bodyPr rtlCol="0" anchor="ctr"/>
              <a:lstStyle/>
              <a:p>
                <a:pPr marR="0" lvl="0" indent="0" algn="ctr" fontAlgn="auto">
                  <a:lnSpc>
                    <a:spcPct val="100000"/>
                  </a:lnSpc>
                  <a:spcBef>
                    <a:spcPts val="0"/>
                  </a:spcBef>
                  <a:spcAft>
                    <a:spcPts val="0"/>
                  </a:spcAft>
                  <a:buClrTx/>
                  <a:buSzTx/>
                  <a:buFontTx/>
                  <a:buNone/>
                  <a:tabLst/>
                </a:pPr>
                <a:r>
                  <a:rPr kumimoji="0" lang="nl-NL" sz="1200" b="1" i="0" u="none" strike="noStrike" kern="0" cap="none" spc="0" normalizeH="0" baseline="0" noProof="0">
                    <a:ln>
                      <a:noFill/>
                    </a:ln>
                    <a:solidFill>
                      <a:schemeClr val="bg1"/>
                    </a:solidFill>
                    <a:effectLst/>
                    <a:uLnTx/>
                    <a:uFillTx/>
                    <a:latin typeface="Calibri" panose="020F0502020204030204" pitchFamily="34" charset="0"/>
                    <a:cs typeface="Calibri" panose="020F0502020204030204" pitchFamily="34" charset="0"/>
                  </a:rPr>
                  <a:t>7</a:t>
                </a:r>
              </a:p>
            </p:txBody>
          </p:sp>
          <p:sp>
            <p:nvSpPr>
              <p:cNvPr id="238" name="Rechthoek 237">
                <a:extLst>
                  <a:ext uri="{FF2B5EF4-FFF2-40B4-BE49-F238E27FC236}">
                    <a16:creationId xmlns:a16="http://schemas.microsoft.com/office/drawing/2014/main" id="{FC61A482-956D-4716-B0F5-FF8FD31A6469}"/>
                  </a:ext>
                </a:extLst>
              </p:cNvPr>
              <p:cNvSpPr/>
              <p:nvPr userDrawn="1"/>
            </p:nvSpPr>
            <p:spPr>
              <a:xfrm>
                <a:off x="-3203483" y="4355329"/>
                <a:ext cx="2830190" cy="255963"/>
              </a:xfrm>
              <a:prstGeom prst="rect">
                <a:avLst/>
              </a:prstGeom>
              <a:noFill/>
              <a:ln w="25400" cap="flat" cmpd="sng" algn="ctr">
                <a:noFill/>
                <a:prstDash val="solid"/>
              </a:ln>
              <a:effectLst/>
            </p:spPr>
            <p:txBody>
              <a:bodyPr lIns="0" tIns="0" rIns="0" bIns="0" rtlCol="0" anchor="ctr"/>
              <a:lstStyle/>
              <a:p>
                <a:pPr marL="538163" lvl="6" indent="-274638" algn="l" defTabSz="914400" rtl="0" eaLnBrk="1" latinLnBrk="0" hangingPunct="1">
                  <a:lnSpc>
                    <a:spcPct val="100000"/>
                  </a:lnSpc>
                  <a:spcBef>
                    <a:spcPts val="300"/>
                  </a:spcBef>
                  <a:spcAft>
                    <a:spcPts val="600"/>
                  </a:spcAft>
                  <a:buClrTx/>
                  <a:buFont typeface="Arial" panose="020B0604020202020204" pitchFamily="34" charset="0"/>
                  <a:buChar char="•"/>
                </a:pPr>
                <a:r>
                  <a:rPr lang="nl-NL" sz="1600" b="0" i="0" kern="1200">
                    <a:solidFill>
                      <a:schemeClr val="tx1"/>
                    </a:solidFill>
                    <a:latin typeface="+mn-lt"/>
                    <a:ea typeface="+mn-ea"/>
                    <a:cs typeface="+mn-cs"/>
                  </a:rPr>
                  <a:t># Bullets</a:t>
                </a:r>
              </a:p>
            </p:txBody>
          </p:sp>
          <p:sp>
            <p:nvSpPr>
              <p:cNvPr id="239" name="Ovaal 238">
                <a:extLst>
                  <a:ext uri="{FF2B5EF4-FFF2-40B4-BE49-F238E27FC236}">
                    <a16:creationId xmlns:a16="http://schemas.microsoft.com/office/drawing/2014/main" id="{3660F43A-D7D2-46BB-8F69-4C581E39AF95}"/>
                  </a:ext>
                </a:extLst>
              </p:cNvPr>
              <p:cNvSpPr/>
              <p:nvPr userDrawn="1"/>
            </p:nvSpPr>
            <p:spPr>
              <a:xfrm>
                <a:off x="-3569165" y="4790210"/>
                <a:ext cx="260914" cy="259683"/>
              </a:xfrm>
              <a:prstGeom prst="ellipse">
                <a:avLst/>
              </a:prstGeom>
              <a:solidFill>
                <a:srgbClr val="211F26"/>
              </a:solidFill>
              <a:ln w="25400" cap="flat" cmpd="sng" algn="ctr">
                <a:noFill/>
                <a:prstDash val="solid"/>
              </a:ln>
              <a:effectLst/>
            </p:spPr>
            <p:txBody>
              <a:bodyPr rtlCol="0" anchor="ctr"/>
              <a:lstStyle/>
              <a:p>
                <a:pPr marR="0" lvl="0" indent="0" algn="ctr" fontAlgn="auto">
                  <a:lnSpc>
                    <a:spcPct val="100000"/>
                  </a:lnSpc>
                  <a:spcBef>
                    <a:spcPts val="0"/>
                  </a:spcBef>
                  <a:spcAft>
                    <a:spcPts val="0"/>
                  </a:spcAft>
                  <a:buClrTx/>
                  <a:buSzTx/>
                  <a:buFontTx/>
                  <a:buNone/>
                  <a:tabLst/>
                </a:pPr>
                <a:r>
                  <a:rPr kumimoji="0" lang="nl-NL" sz="1200" b="1" i="0" u="none" strike="noStrike" kern="0" cap="none" spc="0" normalizeH="0" baseline="0" noProof="0">
                    <a:ln>
                      <a:noFill/>
                    </a:ln>
                    <a:solidFill>
                      <a:schemeClr val="bg1"/>
                    </a:solidFill>
                    <a:effectLst/>
                    <a:uLnTx/>
                    <a:uFillTx/>
                    <a:latin typeface="Calibri" panose="020F0502020204030204" pitchFamily="34" charset="0"/>
                    <a:cs typeface="Calibri" panose="020F0502020204030204" pitchFamily="34" charset="0"/>
                  </a:rPr>
                  <a:t>8</a:t>
                </a:r>
              </a:p>
            </p:txBody>
          </p:sp>
          <p:sp>
            <p:nvSpPr>
              <p:cNvPr id="240" name="Rechthoek 239">
                <a:extLst>
                  <a:ext uri="{FF2B5EF4-FFF2-40B4-BE49-F238E27FC236}">
                    <a16:creationId xmlns:a16="http://schemas.microsoft.com/office/drawing/2014/main" id="{B4EE685E-7CE1-4B9D-B9EB-C365D0D6DA46}"/>
                  </a:ext>
                </a:extLst>
              </p:cNvPr>
              <p:cNvSpPr/>
              <p:nvPr userDrawn="1"/>
            </p:nvSpPr>
            <p:spPr>
              <a:xfrm>
                <a:off x="-3203483" y="4790446"/>
                <a:ext cx="2830190" cy="255963"/>
              </a:xfrm>
              <a:prstGeom prst="rect">
                <a:avLst/>
              </a:prstGeom>
              <a:noFill/>
              <a:ln w="25400" cap="flat" cmpd="sng" algn="ctr">
                <a:noFill/>
                <a:prstDash val="solid"/>
              </a:ln>
              <a:effectLst/>
            </p:spPr>
            <p:txBody>
              <a:bodyPr lIns="0" tIns="0" rIns="0" bIns="0" rtlCol="0" anchor="ctr"/>
              <a:lstStyle/>
              <a:p>
                <a:pPr marL="0" lvl="7" indent="0" algn="l" defTabSz="914400" rtl="0" eaLnBrk="1" latinLnBrk="0" hangingPunct="1">
                  <a:lnSpc>
                    <a:spcPct val="90000"/>
                  </a:lnSpc>
                  <a:spcBef>
                    <a:spcPts val="300"/>
                  </a:spcBef>
                  <a:spcAft>
                    <a:spcPts val="600"/>
                  </a:spcAft>
                  <a:buFont typeface="Arial" panose="020B0604020202020204" pitchFamily="34" charset="0"/>
                  <a:buNone/>
                </a:pPr>
                <a:r>
                  <a:rPr lang="nl-NL" sz="1600" i="1" kern="1200">
                    <a:solidFill>
                      <a:schemeClr val="tx1"/>
                    </a:solidFill>
                    <a:latin typeface="+mn-lt"/>
                    <a:ea typeface="+mn-ea"/>
                    <a:cs typeface="+mn-cs"/>
                  </a:rPr>
                  <a:t>Cursief</a:t>
                </a:r>
              </a:p>
            </p:txBody>
          </p:sp>
          <p:sp>
            <p:nvSpPr>
              <p:cNvPr id="241" name="Ovaal 240">
                <a:extLst>
                  <a:ext uri="{FF2B5EF4-FFF2-40B4-BE49-F238E27FC236}">
                    <a16:creationId xmlns:a16="http://schemas.microsoft.com/office/drawing/2014/main" id="{A6CF5823-778F-4280-A731-C44D3521E567}"/>
                  </a:ext>
                </a:extLst>
              </p:cNvPr>
              <p:cNvSpPr/>
              <p:nvPr userDrawn="1"/>
            </p:nvSpPr>
            <p:spPr>
              <a:xfrm>
                <a:off x="-3569165" y="5225563"/>
                <a:ext cx="260914" cy="259683"/>
              </a:xfrm>
              <a:prstGeom prst="ellipse">
                <a:avLst/>
              </a:prstGeom>
              <a:solidFill>
                <a:srgbClr val="211F26"/>
              </a:solidFill>
              <a:ln w="25400" cap="flat" cmpd="sng" algn="ctr">
                <a:noFill/>
                <a:prstDash val="solid"/>
              </a:ln>
              <a:effectLst/>
            </p:spPr>
            <p:txBody>
              <a:bodyPr rtlCol="0" anchor="ctr"/>
              <a:lstStyle/>
              <a:p>
                <a:pPr marR="0" lvl="0" indent="0" algn="ctr" fontAlgn="auto">
                  <a:lnSpc>
                    <a:spcPct val="100000"/>
                  </a:lnSpc>
                  <a:spcBef>
                    <a:spcPts val="0"/>
                  </a:spcBef>
                  <a:spcAft>
                    <a:spcPts val="0"/>
                  </a:spcAft>
                  <a:buClrTx/>
                  <a:buSzTx/>
                  <a:buFontTx/>
                  <a:buNone/>
                  <a:tabLst/>
                </a:pPr>
                <a:r>
                  <a:rPr kumimoji="0" lang="nl-NL" sz="1200" b="1" i="0" u="none" strike="noStrike" kern="0" cap="none" spc="0" normalizeH="0" baseline="0" noProof="0">
                    <a:ln>
                      <a:noFill/>
                    </a:ln>
                    <a:solidFill>
                      <a:schemeClr val="bg1"/>
                    </a:solidFill>
                    <a:effectLst/>
                    <a:uLnTx/>
                    <a:uFillTx/>
                    <a:latin typeface="Calibri" panose="020F0502020204030204" pitchFamily="34" charset="0"/>
                    <a:cs typeface="Calibri" panose="020F0502020204030204" pitchFamily="34" charset="0"/>
                  </a:rPr>
                  <a:t>9</a:t>
                </a:r>
              </a:p>
            </p:txBody>
          </p:sp>
          <p:sp>
            <p:nvSpPr>
              <p:cNvPr id="242" name="Rechthoek 241">
                <a:extLst>
                  <a:ext uri="{FF2B5EF4-FFF2-40B4-BE49-F238E27FC236}">
                    <a16:creationId xmlns:a16="http://schemas.microsoft.com/office/drawing/2014/main" id="{E4C9BAA4-9F00-492C-A06A-704F380FEF35}"/>
                  </a:ext>
                </a:extLst>
              </p:cNvPr>
              <p:cNvSpPr/>
              <p:nvPr userDrawn="1"/>
            </p:nvSpPr>
            <p:spPr>
              <a:xfrm>
                <a:off x="-3203483" y="5225562"/>
                <a:ext cx="2830190" cy="255963"/>
              </a:xfrm>
              <a:prstGeom prst="rect">
                <a:avLst/>
              </a:prstGeom>
              <a:noFill/>
              <a:ln w="25400" cap="flat" cmpd="sng" algn="ctr">
                <a:noFill/>
                <a:prstDash val="solid"/>
              </a:ln>
              <a:effectLst/>
            </p:spPr>
            <p:txBody>
              <a:bodyPr lIns="0" tIns="0" rIns="0" bIns="0" rtlCol="0" anchor="ctr"/>
              <a:lstStyle/>
              <a:p>
                <a:pPr marL="0" lvl="8" indent="0" algn="l" defTabSz="914400" rtl="0" eaLnBrk="1" latinLnBrk="0" hangingPunct="1">
                  <a:lnSpc>
                    <a:spcPct val="100000"/>
                  </a:lnSpc>
                  <a:spcBef>
                    <a:spcPts val="300"/>
                  </a:spcBef>
                  <a:spcAft>
                    <a:spcPts val="1200"/>
                  </a:spcAft>
                  <a:buFont typeface="Arial" panose="020B0604020202020204" pitchFamily="34" charset="0"/>
                  <a:buNone/>
                </a:pPr>
                <a:r>
                  <a:rPr lang="nl-NL" sz="2000" b="1" kern="1200">
                    <a:solidFill>
                      <a:schemeClr val="accent2"/>
                    </a:solidFill>
                    <a:latin typeface="+mj-lt"/>
                    <a:ea typeface="+mn-ea"/>
                    <a:cs typeface="+mn-cs"/>
                  </a:rPr>
                  <a:t>Alt. Subtitel</a:t>
                </a:r>
              </a:p>
            </p:txBody>
          </p:sp>
        </p:grpSp>
        <p:sp>
          <p:nvSpPr>
            <p:cNvPr id="224" name="Rechthoek 223">
              <a:extLst>
                <a:ext uri="{FF2B5EF4-FFF2-40B4-BE49-F238E27FC236}">
                  <a16:creationId xmlns:a16="http://schemas.microsoft.com/office/drawing/2014/main" id="{60B11044-F5BA-46C1-8A78-13AEE8896377}"/>
                </a:ext>
              </a:extLst>
            </p:cNvPr>
            <p:cNvSpPr/>
            <p:nvPr userDrawn="1"/>
          </p:nvSpPr>
          <p:spPr>
            <a:xfrm>
              <a:off x="-3568057" y="6175639"/>
              <a:ext cx="3194764" cy="682362"/>
            </a:xfrm>
            <a:prstGeom prst="rect">
              <a:avLst/>
            </a:prstGeom>
            <a:noFill/>
            <a:ln w="25400" cap="flat" cmpd="sng" algn="ctr">
              <a:noFill/>
              <a:prstDash val="solid"/>
            </a:ln>
            <a:effectLst/>
          </p:spPr>
          <p:txBody>
            <a:bodyPr lIns="0" tIns="0" rIns="0" bIns="0" rtlCol="0" anchor="t"/>
            <a:lstStyle/>
            <a:p>
              <a:pPr marL="0" marR="0" lvl="0" indent="0" defTabSz="914400" eaLnBrk="1" fontAlgn="auto" latinLnBrk="0" hangingPunct="1">
                <a:lnSpc>
                  <a:spcPct val="90000"/>
                </a:lnSpc>
                <a:spcBef>
                  <a:spcPts val="600"/>
                </a:spcBef>
                <a:spcAft>
                  <a:spcPts val="600"/>
                </a:spcAft>
                <a:buClrTx/>
                <a:buSzTx/>
                <a:buFontTx/>
                <a:buNone/>
                <a:tabLst/>
                <a:defRPr/>
              </a:pPr>
              <a:r>
                <a:rPr kumimoji="0" lang="nl-NL" sz="1200" b="1" i="0" u="none" strike="noStrike" kern="0" cap="none" spc="0" normalizeH="0" baseline="0" noProof="0">
                  <a:ln>
                    <a:noFill/>
                  </a:ln>
                  <a:solidFill>
                    <a:srgbClr val="211F26"/>
                  </a:solidFill>
                  <a:effectLst/>
                  <a:uLnTx/>
                  <a:uFillTx/>
                  <a:latin typeface="Calibri" panose="020F0502020204030204" pitchFamily="34" charset="0"/>
                  <a:cs typeface="Calibri" panose="020F0502020204030204" pitchFamily="34" charset="0"/>
                </a:rPr>
                <a:t>MEER WETEN?</a:t>
              </a:r>
              <a:br>
                <a:rPr kumimoji="0" lang="nl-NL" sz="1200" b="0" i="0" u="none" strike="noStrike" kern="0" cap="none" spc="0" normalizeH="0" baseline="0" noProof="0">
                  <a:ln>
                    <a:noFill/>
                  </a:ln>
                  <a:solidFill>
                    <a:srgbClr val="211F26"/>
                  </a:solidFill>
                  <a:effectLst/>
                  <a:uLnTx/>
                  <a:uFillTx/>
                  <a:latin typeface="Calibri" panose="020F0502020204030204" pitchFamily="34" charset="0"/>
                  <a:cs typeface="Calibri" panose="020F0502020204030204" pitchFamily="34" charset="0"/>
                </a:rPr>
              </a:br>
              <a:r>
                <a:rPr kumimoji="0" lang="nl-NL" sz="1200" b="0" i="0" u="none" strike="noStrike" kern="0" cap="none" spc="0" normalizeH="0" baseline="0" noProof="0">
                  <a:ln>
                    <a:noFill/>
                  </a:ln>
                  <a:solidFill>
                    <a:srgbClr val="211F26"/>
                  </a:solidFill>
                  <a:effectLst/>
                  <a:uLnTx/>
                  <a:uFillTx/>
                  <a:latin typeface="Calibri" panose="020F0502020204030204" pitchFamily="34" charset="0"/>
                  <a:cs typeface="Calibri" panose="020F0502020204030204" pitchFamily="34" charset="0"/>
                </a:rPr>
                <a:t>Ga naar de instructie dia ‘</a:t>
              </a:r>
              <a:r>
                <a:rPr kumimoji="0" lang="nl-NL" sz="1200" b="1" i="0" u="none" strike="noStrike" kern="0" cap="none" spc="0" normalizeH="0" baseline="0" noProof="0">
                  <a:ln>
                    <a:noFill/>
                  </a:ln>
                  <a:solidFill>
                    <a:srgbClr val="211F26"/>
                  </a:solidFill>
                  <a:effectLst/>
                  <a:uLnTx/>
                  <a:uFillTx/>
                  <a:latin typeface="Calibri" panose="020F0502020204030204" pitchFamily="34" charset="0"/>
                  <a:cs typeface="Calibri" panose="020F0502020204030204" pitchFamily="34" charset="0"/>
                </a:rPr>
                <a:t>YouTube links</a:t>
              </a:r>
              <a:r>
                <a:rPr kumimoji="0" lang="nl-NL" sz="1200" b="0" i="0" u="none" strike="noStrike" kern="0" cap="none" spc="0" normalizeH="0" baseline="0" noProof="0">
                  <a:ln>
                    <a:noFill/>
                  </a:ln>
                  <a:solidFill>
                    <a:srgbClr val="211F26"/>
                  </a:solidFill>
                  <a:effectLst/>
                  <a:uLnTx/>
                  <a:uFillTx/>
                  <a:latin typeface="Calibri" panose="020F0502020204030204" pitchFamily="34" charset="0"/>
                  <a:cs typeface="Calibri" panose="020F0502020204030204" pitchFamily="34" charset="0"/>
                </a:rPr>
                <a:t>’, open deze in de ‘</a:t>
              </a:r>
              <a:r>
                <a:rPr kumimoji="0" lang="nl-NL" sz="1200" b="1" i="0" u="none" strike="noStrike" kern="0" cap="none" spc="0" normalizeH="0" baseline="0" noProof="0">
                  <a:ln>
                    <a:noFill/>
                  </a:ln>
                  <a:solidFill>
                    <a:srgbClr val="211F26"/>
                  </a:solidFill>
                  <a:effectLst/>
                  <a:uLnTx/>
                  <a:uFillTx/>
                  <a:latin typeface="Calibri" panose="020F0502020204030204" pitchFamily="34" charset="0"/>
                  <a:cs typeface="Calibri" panose="020F0502020204030204" pitchFamily="34" charset="0"/>
                </a:rPr>
                <a:t>Diavoorstelling</a:t>
              </a:r>
              <a:r>
                <a:rPr kumimoji="0" lang="nl-NL" sz="1200" b="0" i="0" u="none" strike="noStrike" kern="0" cap="none" spc="0" normalizeH="0" baseline="0" noProof="0">
                  <a:ln>
                    <a:noFill/>
                  </a:ln>
                  <a:solidFill>
                    <a:srgbClr val="211F26"/>
                  </a:solidFill>
                  <a:effectLst/>
                  <a:uLnTx/>
                  <a:uFillTx/>
                  <a:latin typeface="Calibri" panose="020F0502020204030204" pitchFamily="34" charset="0"/>
                  <a:cs typeface="Calibri" panose="020F0502020204030204" pitchFamily="34" charset="0"/>
                </a:rPr>
                <a:t>’ (shift F5) en klik op de gewenste video link.</a:t>
              </a:r>
            </a:p>
          </p:txBody>
        </p:sp>
      </p:grpSp>
      <p:sp>
        <p:nvSpPr>
          <p:cNvPr id="130" name="Rechthoek 129">
            <a:extLst>
              <a:ext uri="{FF2B5EF4-FFF2-40B4-BE49-F238E27FC236}">
                <a16:creationId xmlns:a16="http://schemas.microsoft.com/office/drawing/2014/main" id="{0BA7AD66-1619-4177-A350-7969BCA96F16}"/>
              </a:ext>
            </a:extLst>
          </p:cNvPr>
          <p:cNvSpPr/>
          <p:nvPr userDrawn="1"/>
        </p:nvSpPr>
        <p:spPr>
          <a:xfrm flipV="1">
            <a:off x="4809404" y="1218905"/>
            <a:ext cx="450000" cy="36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Tree>
    <p:extLst>
      <p:ext uri="{BB962C8B-B14F-4D97-AF65-F5344CB8AC3E}">
        <p14:creationId xmlns:p14="http://schemas.microsoft.com/office/powerpoint/2010/main" val="3508314860"/>
      </p:ext>
    </p:extLst>
  </p:cSld>
  <p:clrMapOvr>
    <a:masterClrMapping/>
  </p:clrMapOvr>
  <p:transition spd="med">
    <p:fade/>
  </p:transition>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34"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3" name="Tijdelijke aanduiding voor tekst 2"/>
          <p:cNvSpPr>
            <a:spLocks noGrp="1"/>
          </p:cNvSpPr>
          <p:nvPr>
            <p:ph type="body" idx="1"/>
          </p:nvPr>
        </p:nvSpPr>
        <p:spPr>
          <a:xfrm>
            <a:off x="450000" y="1435101"/>
            <a:ext cx="11292000" cy="4526574"/>
          </a:xfrm>
          <a:prstGeom prst="rect">
            <a:avLst/>
          </a:prstGeom>
        </p:spPr>
        <p:txBody>
          <a:bodyPr vert="horz" lIns="0" tIns="0" rIns="0" bIns="0" rtlCol="0">
            <a:noAutofit/>
          </a:bodyPr>
          <a:lstStyle/>
          <a:p>
            <a:pPr lvl="0"/>
            <a:r>
              <a:rPr lang="nl-NL"/>
              <a:t>Klik hier om een bullet te plaatsen.</a:t>
            </a:r>
          </a:p>
          <a:p>
            <a:pPr lvl="1"/>
            <a:r>
              <a:rPr lang="nl-NL"/>
              <a:t>Sub-bullets</a:t>
            </a:r>
          </a:p>
          <a:p>
            <a:pPr lvl="2"/>
            <a:r>
              <a:rPr lang="nl-NL"/>
              <a:t>Leestekst</a:t>
            </a:r>
          </a:p>
          <a:p>
            <a:pPr lvl="3"/>
            <a:r>
              <a:rPr lang="nl-NL"/>
              <a:t>Subtitel</a:t>
            </a:r>
          </a:p>
          <a:p>
            <a:pPr lvl="4"/>
            <a:r>
              <a:rPr lang="nl-NL"/>
              <a:t>Numerieke bullets</a:t>
            </a:r>
          </a:p>
          <a:p>
            <a:pPr lvl="5"/>
            <a:r>
              <a:rPr lang="nl-NL"/>
              <a:t># Abc</a:t>
            </a:r>
          </a:p>
          <a:p>
            <a:pPr lvl="6"/>
            <a:r>
              <a:rPr lang="nl-NL"/>
              <a:t># Bullets</a:t>
            </a:r>
          </a:p>
          <a:p>
            <a:pPr lvl="7"/>
            <a:r>
              <a:rPr lang="nl-NL"/>
              <a:t>Cursief</a:t>
            </a:r>
          </a:p>
          <a:p>
            <a:pPr lvl="8"/>
            <a:r>
              <a:rPr lang="nl-NL"/>
              <a:t>Alt. Subtitel</a:t>
            </a:r>
          </a:p>
        </p:txBody>
      </p:sp>
      <p:sp>
        <p:nvSpPr>
          <p:cNvPr id="4" name="Tijdelijke aanduiding voor datum 3"/>
          <p:cNvSpPr>
            <a:spLocks noGrp="1"/>
          </p:cNvSpPr>
          <p:nvPr>
            <p:ph type="dt" sz="half" idx="2"/>
          </p:nvPr>
        </p:nvSpPr>
        <p:spPr>
          <a:xfrm>
            <a:off x="450000" y="6914474"/>
            <a:ext cx="2044700" cy="365125"/>
          </a:xfrm>
          <a:prstGeom prst="rect">
            <a:avLst/>
          </a:prstGeom>
        </p:spPr>
        <p:txBody>
          <a:bodyPr vert="horz" lIns="91440" tIns="45720" rIns="91440" bIns="45720" rtlCol="0" anchor="ctr">
            <a:noAutofit/>
          </a:bodyPr>
          <a:lstStyle>
            <a:lvl1pPr algn="l">
              <a:defRPr sz="1200">
                <a:solidFill>
                  <a:schemeClr val="bg1">
                    <a:lumMod val="50000"/>
                  </a:schemeClr>
                </a:solidFill>
              </a:defRPr>
            </a:lvl1pPr>
          </a:lstStyle>
          <a:p>
            <a:fld id="{83D60517-7E54-405E-94C9-6BF9E408973E}" type="datetime1">
              <a:rPr lang="nl-NL" smtClean="0"/>
              <a:t>24-10-2024</a:t>
            </a:fld>
            <a:endParaRPr lang="nl-NL"/>
          </a:p>
        </p:txBody>
      </p:sp>
      <p:sp>
        <p:nvSpPr>
          <p:cNvPr id="6" name="Tijdelijke aanduiding voor dianummer 5"/>
          <p:cNvSpPr>
            <a:spLocks noGrp="1"/>
          </p:cNvSpPr>
          <p:nvPr>
            <p:ph type="sldNum" sz="quarter" idx="4"/>
          </p:nvPr>
        </p:nvSpPr>
        <p:spPr>
          <a:xfrm>
            <a:off x="10819094" y="6914474"/>
            <a:ext cx="652906" cy="365125"/>
          </a:xfrm>
          <a:prstGeom prst="rect">
            <a:avLst/>
          </a:prstGeom>
        </p:spPr>
        <p:txBody>
          <a:bodyPr vert="horz" lIns="0" tIns="0" rIns="0" bIns="0" rtlCol="0" anchor="ctr">
            <a:noAutofit/>
          </a:bodyPr>
          <a:lstStyle>
            <a:lvl1pPr algn="r">
              <a:defRPr sz="1200" b="0">
                <a:solidFill>
                  <a:schemeClr val="bg1">
                    <a:lumMod val="50000"/>
                  </a:schemeClr>
                </a:solidFill>
                <a:latin typeface="+mn-lt"/>
              </a:defRPr>
            </a:lvl1pPr>
          </a:lstStyle>
          <a:p>
            <a:fld id="{B502C9A5-716F-45E6-800B-D4D02CE26F90}" type="slidenum">
              <a:rPr lang="nl-NL" smtClean="0"/>
              <a:pPr/>
              <a:t>‹nr.›</a:t>
            </a:fld>
            <a:endParaRPr lang="nl-NL"/>
          </a:p>
        </p:txBody>
      </p:sp>
      <p:sp>
        <p:nvSpPr>
          <p:cNvPr id="13" name="Tekstvak 12"/>
          <p:cNvSpPr txBox="1"/>
          <p:nvPr userDrawn="1"/>
        </p:nvSpPr>
        <p:spPr>
          <a:xfrm>
            <a:off x="0" y="-912789"/>
            <a:ext cx="698500" cy="369332"/>
          </a:xfrm>
          <a:prstGeom prst="rect">
            <a:avLst/>
          </a:prstGeom>
          <a:solidFill>
            <a:schemeClr val="accent1"/>
          </a:solidFill>
        </p:spPr>
        <p:txBody>
          <a:bodyPr wrap="square" rtlCol="0">
            <a:spAutoFit/>
          </a:bodyPr>
          <a:lstStyle/>
          <a:p>
            <a:pPr algn="ctr"/>
            <a:r>
              <a:rPr lang="nl-NL" sz="1800" b="0">
                <a:solidFill>
                  <a:schemeClr val="bg1"/>
                </a:solidFill>
                <a:latin typeface="+mn-lt"/>
                <a:cs typeface="Calibri" panose="020F0502020204030204" pitchFamily="34" charset="0"/>
              </a:rPr>
              <a:t>unica</a:t>
            </a:r>
          </a:p>
        </p:txBody>
      </p:sp>
      <p:grpSp>
        <p:nvGrpSpPr>
          <p:cNvPr id="8" name="Groep 7" hidden="1">
            <a:extLst>
              <a:ext uri="{FF2B5EF4-FFF2-40B4-BE49-F238E27FC236}">
                <a16:creationId xmlns:a16="http://schemas.microsoft.com/office/drawing/2014/main" id="{FAB50951-F572-45F5-BC37-EFCCC9C588E9}"/>
              </a:ext>
            </a:extLst>
          </p:cNvPr>
          <p:cNvGrpSpPr/>
          <p:nvPr userDrawn="1"/>
        </p:nvGrpSpPr>
        <p:grpSpPr>
          <a:xfrm>
            <a:off x="0" y="0"/>
            <a:ext cx="12192000" cy="6858000"/>
            <a:chOff x="0" y="0"/>
            <a:chExt cx="12192000" cy="6858000"/>
          </a:xfrm>
        </p:grpSpPr>
        <p:sp>
          <p:nvSpPr>
            <p:cNvPr id="7" name="Rechthoek 6">
              <a:extLst>
                <a:ext uri="{FF2B5EF4-FFF2-40B4-BE49-F238E27FC236}">
                  <a16:creationId xmlns:a16="http://schemas.microsoft.com/office/drawing/2014/main" id="{645A1F51-317C-4BF8-9014-0260A70758C9}"/>
                </a:ext>
              </a:extLst>
            </p:cNvPr>
            <p:cNvSpPr/>
            <p:nvPr userDrawn="1"/>
          </p:nvSpPr>
          <p:spPr>
            <a:xfrm rot="16200000">
              <a:off x="5871000" y="537000"/>
              <a:ext cx="450000" cy="12192000"/>
            </a:xfrm>
            <a:prstGeom prst="rect">
              <a:avLst/>
            </a:prstGeom>
            <a:solidFill>
              <a:schemeClr val="tx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4" name="Rechthoek 43">
              <a:extLst>
                <a:ext uri="{FF2B5EF4-FFF2-40B4-BE49-F238E27FC236}">
                  <a16:creationId xmlns:a16="http://schemas.microsoft.com/office/drawing/2014/main" id="{1AB434E9-5949-4781-A108-A0B516BB6FC1}"/>
                </a:ext>
              </a:extLst>
            </p:cNvPr>
            <p:cNvSpPr/>
            <p:nvPr userDrawn="1"/>
          </p:nvSpPr>
          <p:spPr>
            <a:xfrm>
              <a:off x="0" y="0"/>
              <a:ext cx="450000" cy="6858000"/>
            </a:xfrm>
            <a:prstGeom prst="rect">
              <a:avLst/>
            </a:prstGeom>
            <a:solidFill>
              <a:schemeClr val="tx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5" name="Rechthoek 44">
              <a:extLst>
                <a:ext uri="{FF2B5EF4-FFF2-40B4-BE49-F238E27FC236}">
                  <a16:creationId xmlns:a16="http://schemas.microsoft.com/office/drawing/2014/main" id="{686AAE91-DD57-49AB-8870-E17B860965EF}"/>
                </a:ext>
              </a:extLst>
            </p:cNvPr>
            <p:cNvSpPr/>
            <p:nvPr userDrawn="1"/>
          </p:nvSpPr>
          <p:spPr>
            <a:xfrm rot="16200000">
              <a:off x="5871000" y="-5871000"/>
              <a:ext cx="450000" cy="12192000"/>
            </a:xfrm>
            <a:prstGeom prst="rect">
              <a:avLst/>
            </a:prstGeom>
            <a:solidFill>
              <a:schemeClr val="tx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6" name="Rechthoek 45">
              <a:extLst>
                <a:ext uri="{FF2B5EF4-FFF2-40B4-BE49-F238E27FC236}">
                  <a16:creationId xmlns:a16="http://schemas.microsoft.com/office/drawing/2014/main" id="{E08AFBE9-15BC-4004-A5FD-FAD90F7EAF41}"/>
                </a:ext>
              </a:extLst>
            </p:cNvPr>
            <p:cNvSpPr/>
            <p:nvPr userDrawn="1"/>
          </p:nvSpPr>
          <p:spPr>
            <a:xfrm>
              <a:off x="11742000" y="0"/>
              <a:ext cx="450000" cy="6858000"/>
            </a:xfrm>
            <a:prstGeom prst="rect">
              <a:avLst/>
            </a:prstGeom>
            <a:solidFill>
              <a:schemeClr val="tx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grpSp>
      <p:sp>
        <p:nvSpPr>
          <p:cNvPr id="56" name="Rechthoek 55">
            <a:extLst>
              <a:ext uri="{FF2B5EF4-FFF2-40B4-BE49-F238E27FC236}">
                <a16:creationId xmlns:a16="http://schemas.microsoft.com/office/drawing/2014/main" id="{CA1D0B1D-9AD0-4CCF-88E5-D74340BDC87D}"/>
              </a:ext>
            </a:extLst>
          </p:cNvPr>
          <p:cNvSpPr/>
          <p:nvPr userDrawn="1"/>
        </p:nvSpPr>
        <p:spPr>
          <a:xfrm>
            <a:off x="0" y="6138862"/>
            <a:ext cx="12192000" cy="71913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 name="Tijdelijke aanduiding voor titel 1"/>
          <p:cNvSpPr>
            <a:spLocks noGrp="1"/>
          </p:cNvSpPr>
          <p:nvPr>
            <p:ph type="title"/>
          </p:nvPr>
        </p:nvSpPr>
        <p:spPr>
          <a:xfrm>
            <a:off x="449934" y="708252"/>
            <a:ext cx="11292000" cy="546653"/>
          </a:xfrm>
          <a:prstGeom prst="rect">
            <a:avLst/>
          </a:prstGeom>
        </p:spPr>
        <p:txBody>
          <a:bodyPr vert="horz" lIns="0" tIns="0" rIns="0" bIns="0" rtlCol="0" anchor="t">
            <a:noAutofit/>
          </a:bodyPr>
          <a:lstStyle/>
          <a:p>
            <a:endParaRPr lang="nl-NL"/>
          </a:p>
        </p:txBody>
      </p:sp>
      <p:sp>
        <p:nvSpPr>
          <p:cNvPr id="58" name="Rechthoek 57">
            <a:extLst>
              <a:ext uri="{FF2B5EF4-FFF2-40B4-BE49-F238E27FC236}">
                <a16:creationId xmlns:a16="http://schemas.microsoft.com/office/drawing/2014/main" id="{8FFDBB7D-4C71-4ED6-BB48-7730A5C05E7A}"/>
              </a:ext>
            </a:extLst>
          </p:cNvPr>
          <p:cNvSpPr/>
          <p:nvPr userDrawn="1"/>
        </p:nvSpPr>
        <p:spPr>
          <a:xfrm flipV="1">
            <a:off x="450000" y="1218905"/>
            <a:ext cx="450000" cy="36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grpSp>
        <p:nvGrpSpPr>
          <p:cNvPr id="37" name="Groep 36">
            <a:extLst>
              <a:ext uri="{FF2B5EF4-FFF2-40B4-BE49-F238E27FC236}">
                <a16:creationId xmlns:a16="http://schemas.microsoft.com/office/drawing/2014/main" id="{DC97B3F6-2F33-4A6A-A18D-26A06FE424F7}"/>
              </a:ext>
            </a:extLst>
          </p:cNvPr>
          <p:cNvGrpSpPr/>
          <p:nvPr userDrawn="1"/>
        </p:nvGrpSpPr>
        <p:grpSpPr>
          <a:xfrm>
            <a:off x="5573521" y="6343597"/>
            <a:ext cx="1044959" cy="316913"/>
            <a:chOff x="4071204" y="2679700"/>
            <a:chExt cx="4338114" cy="1315661"/>
          </a:xfrm>
        </p:grpSpPr>
        <p:sp>
          <p:nvSpPr>
            <p:cNvPr id="38" name="Vrije vorm: vorm 37">
              <a:extLst>
                <a:ext uri="{FF2B5EF4-FFF2-40B4-BE49-F238E27FC236}">
                  <a16:creationId xmlns:a16="http://schemas.microsoft.com/office/drawing/2014/main" id="{6F1B38A4-65FA-4294-A8B8-B9298C9FED65}"/>
                </a:ext>
              </a:extLst>
            </p:cNvPr>
            <p:cNvSpPr/>
            <p:nvPr userDrawn="1"/>
          </p:nvSpPr>
          <p:spPr>
            <a:xfrm>
              <a:off x="4071204" y="3131018"/>
              <a:ext cx="876757" cy="863641"/>
            </a:xfrm>
            <a:custGeom>
              <a:avLst/>
              <a:gdLst>
                <a:gd name="connsiteX0" fmla="*/ 1344243 w 1344243"/>
                <a:gd name="connsiteY0" fmla="*/ 1291816 h 1324134"/>
                <a:gd name="connsiteX1" fmla="*/ 868812 w 1344243"/>
                <a:gd name="connsiteY1" fmla="*/ 1291816 h 1324134"/>
                <a:gd name="connsiteX2" fmla="*/ 868812 w 1344243"/>
                <a:gd name="connsiteY2" fmla="*/ 1127534 h 1324134"/>
                <a:gd name="connsiteX3" fmla="*/ 863785 w 1344243"/>
                <a:gd name="connsiteY3" fmla="*/ 1127534 h 1324134"/>
                <a:gd name="connsiteX4" fmla="*/ 443114 w 1344243"/>
                <a:gd name="connsiteY4" fmla="*/ 1324134 h 1324134"/>
                <a:gd name="connsiteX5" fmla="*/ 0 w 1344243"/>
                <a:gd name="connsiteY5" fmla="*/ 886048 h 1324134"/>
                <a:gd name="connsiteX6" fmla="*/ 0 w 1344243"/>
                <a:gd name="connsiteY6" fmla="*/ 0 h 1324134"/>
                <a:gd name="connsiteX7" fmla="*/ 492847 w 1344243"/>
                <a:gd name="connsiteY7" fmla="*/ 0 h 1324134"/>
                <a:gd name="connsiteX8" fmla="*/ 492847 w 1344243"/>
                <a:gd name="connsiteY8" fmla="*/ 677059 h 1324134"/>
                <a:gd name="connsiteX9" fmla="*/ 654616 w 1344243"/>
                <a:gd name="connsiteY9" fmla="*/ 930934 h 1324134"/>
                <a:gd name="connsiteX10" fmla="*/ 851217 w 1344243"/>
                <a:gd name="connsiteY10" fmla="*/ 682086 h 1324134"/>
                <a:gd name="connsiteX11" fmla="*/ 851217 w 1344243"/>
                <a:gd name="connsiteY11" fmla="*/ 0 h 1324134"/>
                <a:gd name="connsiteX12" fmla="*/ 1344064 w 1344243"/>
                <a:gd name="connsiteY12" fmla="*/ 0 h 1324134"/>
                <a:gd name="connsiteX13" fmla="*/ 1344064 w 1344243"/>
                <a:gd name="connsiteY13" fmla="*/ 1291816 h 13241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344243" h="1324134">
                  <a:moveTo>
                    <a:pt x="1344243" y="1291816"/>
                  </a:moveTo>
                  <a:lnTo>
                    <a:pt x="868812" y="1291816"/>
                  </a:lnTo>
                  <a:lnTo>
                    <a:pt x="868812" y="1127534"/>
                  </a:lnTo>
                  <a:lnTo>
                    <a:pt x="863785" y="1127534"/>
                  </a:lnTo>
                  <a:cubicBezTo>
                    <a:pt x="771679" y="1256985"/>
                    <a:pt x="639714" y="1324134"/>
                    <a:pt x="443114" y="1324134"/>
                  </a:cubicBezTo>
                  <a:cubicBezTo>
                    <a:pt x="211682" y="1324134"/>
                    <a:pt x="0" y="1182295"/>
                    <a:pt x="0" y="886048"/>
                  </a:cubicBezTo>
                  <a:lnTo>
                    <a:pt x="0" y="0"/>
                  </a:lnTo>
                  <a:lnTo>
                    <a:pt x="492847" y="0"/>
                  </a:lnTo>
                  <a:lnTo>
                    <a:pt x="492847" y="677059"/>
                  </a:lnTo>
                  <a:cubicBezTo>
                    <a:pt x="492847" y="826439"/>
                    <a:pt x="510263" y="930934"/>
                    <a:pt x="654616" y="930934"/>
                  </a:cubicBezTo>
                  <a:cubicBezTo>
                    <a:pt x="739181" y="930934"/>
                    <a:pt x="851217" y="888561"/>
                    <a:pt x="851217" y="682086"/>
                  </a:cubicBezTo>
                  <a:lnTo>
                    <a:pt x="851217" y="0"/>
                  </a:lnTo>
                  <a:lnTo>
                    <a:pt x="1344064" y="0"/>
                  </a:lnTo>
                  <a:lnTo>
                    <a:pt x="1344064" y="1291816"/>
                  </a:lnTo>
                  <a:close/>
                </a:path>
              </a:pathLst>
            </a:custGeom>
            <a:solidFill>
              <a:srgbClr val="E2001A"/>
            </a:solidFill>
            <a:ln w="17949" cap="flat">
              <a:noFill/>
              <a:prstDash val="solid"/>
              <a:miter/>
            </a:ln>
          </p:spPr>
          <p:txBody>
            <a:bodyPr rtlCol="0" anchor="ctr"/>
            <a:lstStyle/>
            <a:p>
              <a:endParaRPr lang="nl-NL"/>
            </a:p>
          </p:txBody>
        </p:sp>
        <p:sp>
          <p:nvSpPr>
            <p:cNvPr id="39" name="Vrije vorm: vorm 38">
              <a:extLst>
                <a:ext uri="{FF2B5EF4-FFF2-40B4-BE49-F238E27FC236}">
                  <a16:creationId xmlns:a16="http://schemas.microsoft.com/office/drawing/2014/main" id="{5266DD78-8867-4BAB-B169-481950E4E8B9}"/>
                </a:ext>
              </a:extLst>
            </p:cNvPr>
            <p:cNvSpPr/>
            <p:nvPr userDrawn="1"/>
          </p:nvSpPr>
          <p:spPr>
            <a:xfrm>
              <a:off x="5090827" y="3109940"/>
              <a:ext cx="876757" cy="863641"/>
            </a:xfrm>
            <a:custGeom>
              <a:avLst/>
              <a:gdLst>
                <a:gd name="connsiteX0" fmla="*/ 0 w 1344243"/>
                <a:gd name="connsiteY0" fmla="*/ 32318 h 1324134"/>
                <a:gd name="connsiteX1" fmla="*/ 475432 w 1344243"/>
                <a:gd name="connsiteY1" fmla="*/ 32318 h 1324134"/>
                <a:gd name="connsiteX2" fmla="*/ 475432 w 1344243"/>
                <a:gd name="connsiteY2" fmla="*/ 196600 h 1324134"/>
                <a:gd name="connsiteX3" fmla="*/ 480459 w 1344243"/>
                <a:gd name="connsiteY3" fmla="*/ 196600 h 1324134"/>
                <a:gd name="connsiteX4" fmla="*/ 901130 w 1344243"/>
                <a:gd name="connsiteY4" fmla="*/ 0 h 1324134"/>
                <a:gd name="connsiteX5" fmla="*/ 1344243 w 1344243"/>
                <a:gd name="connsiteY5" fmla="*/ 438086 h 1324134"/>
                <a:gd name="connsiteX6" fmla="*/ 1344243 w 1344243"/>
                <a:gd name="connsiteY6" fmla="*/ 1324134 h 1324134"/>
                <a:gd name="connsiteX7" fmla="*/ 851396 w 1344243"/>
                <a:gd name="connsiteY7" fmla="*/ 1324134 h 1324134"/>
                <a:gd name="connsiteX8" fmla="*/ 851396 w 1344243"/>
                <a:gd name="connsiteY8" fmla="*/ 647075 h 1324134"/>
                <a:gd name="connsiteX9" fmla="*/ 689627 w 1344243"/>
                <a:gd name="connsiteY9" fmla="*/ 393201 h 1324134"/>
                <a:gd name="connsiteX10" fmla="*/ 493027 w 1344243"/>
                <a:gd name="connsiteY10" fmla="*/ 642048 h 1324134"/>
                <a:gd name="connsiteX11" fmla="*/ 493027 w 1344243"/>
                <a:gd name="connsiteY11" fmla="*/ 1324134 h 1324134"/>
                <a:gd name="connsiteX12" fmla="*/ 0 w 1344243"/>
                <a:gd name="connsiteY12" fmla="*/ 1324134 h 1324134"/>
                <a:gd name="connsiteX13" fmla="*/ 0 w 1344243"/>
                <a:gd name="connsiteY13" fmla="*/ 32318 h 13241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344243" h="1324134">
                  <a:moveTo>
                    <a:pt x="0" y="32318"/>
                  </a:moveTo>
                  <a:lnTo>
                    <a:pt x="475432" y="32318"/>
                  </a:lnTo>
                  <a:lnTo>
                    <a:pt x="475432" y="196600"/>
                  </a:lnTo>
                  <a:lnTo>
                    <a:pt x="480459" y="196600"/>
                  </a:lnTo>
                  <a:cubicBezTo>
                    <a:pt x="572565" y="67149"/>
                    <a:pt x="704529" y="0"/>
                    <a:pt x="901130" y="0"/>
                  </a:cubicBezTo>
                  <a:cubicBezTo>
                    <a:pt x="1132561" y="0"/>
                    <a:pt x="1344243" y="141839"/>
                    <a:pt x="1344243" y="438086"/>
                  </a:cubicBezTo>
                  <a:lnTo>
                    <a:pt x="1344243" y="1324134"/>
                  </a:lnTo>
                  <a:lnTo>
                    <a:pt x="851396" y="1324134"/>
                  </a:lnTo>
                  <a:lnTo>
                    <a:pt x="851396" y="647075"/>
                  </a:lnTo>
                  <a:cubicBezTo>
                    <a:pt x="851396" y="497695"/>
                    <a:pt x="833980" y="393201"/>
                    <a:pt x="689627" y="393201"/>
                  </a:cubicBezTo>
                  <a:cubicBezTo>
                    <a:pt x="605062" y="393201"/>
                    <a:pt x="493027" y="435573"/>
                    <a:pt x="493027" y="642048"/>
                  </a:cubicBezTo>
                  <a:lnTo>
                    <a:pt x="493027" y="1324134"/>
                  </a:lnTo>
                  <a:lnTo>
                    <a:pt x="0" y="1324134"/>
                  </a:lnTo>
                  <a:lnTo>
                    <a:pt x="0" y="32318"/>
                  </a:lnTo>
                  <a:close/>
                </a:path>
              </a:pathLst>
            </a:custGeom>
            <a:solidFill>
              <a:srgbClr val="E2001A"/>
            </a:solidFill>
            <a:ln w="17949" cap="flat">
              <a:noFill/>
              <a:prstDash val="solid"/>
              <a:miter/>
            </a:ln>
          </p:spPr>
          <p:txBody>
            <a:bodyPr rtlCol="0" anchor="ctr"/>
            <a:lstStyle/>
            <a:p>
              <a:endParaRPr lang="nl-NL"/>
            </a:p>
          </p:txBody>
        </p:sp>
        <p:sp>
          <p:nvSpPr>
            <p:cNvPr id="40" name="Vrije vorm: vorm 39">
              <a:extLst>
                <a:ext uri="{FF2B5EF4-FFF2-40B4-BE49-F238E27FC236}">
                  <a16:creationId xmlns:a16="http://schemas.microsoft.com/office/drawing/2014/main" id="{B63414F3-9C94-43C5-973F-EB4E060809BD}"/>
                </a:ext>
              </a:extLst>
            </p:cNvPr>
            <p:cNvSpPr/>
            <p:nvPr userDrawn="1"/>
          </p:nvSpPr>
          <p:spPr>
            <a:xfrm>
              <a:off x="6116892" y="3131018"/>
              <a:ext cx="321450" cy="842562"/>
            </a:xfrm>
            <a:custGeom>
              <a:avLst/>
              <a:gdLst>
                <a:gd name="connsiteX0" fmla="*/ 0 w 492847"/>
                <a:gd name="connsiteY0" fmla="*/ 0 h 1291816"/>
                <a:gd name="connsiteX1" fmla="*/ 492847 w 492847"/>
                <a:gd name="connsiteY1" fmla="*/ 0 h 1291816"/>
                <a:gd name="connsiteX2" fmla="*/ 492847 w 492847"/>
                <a:gd name="connsiteY2" fmla="*/ 1291816 h 1291816"/>
                <a:gd name="connsiteX3" fmla="*/ 0 w 492847"/>
                <a:gd name="connsiteY3" fmla="*/ 1291816 h 1291816"/>
              </a:gdLst>
              <a:ahLst/>
              <a:cxnLst>
                <a:cxn ang="0">
                  <a:pos x="connsiteX0" y="connsiteY0"/>
                </a:cxn>
                <a:cxn ang="0">
                  <a:pos x="connsiteX1" y="connsiteY1"/>
                </a:cxn>
                <a:cxn ang="0">
                  <a:pos x="connsiteX2" y="connsiteY2"/>
                </a:cxn>
                <a:cxn ang="0">
                  <a:pos x="connsiteX3" y="connsiteY3"/>
                </a:cxn>
              </a:cxnLst>
              <a:rect l="l" t="t" r="r" b="b"/>
              <a:pathLst>
                <a:path w="492847" h="1291816">
                  <a:moveTo>
                    <a:pt x="0" y="0"/>
                  </a:moveTo>
                  <a:lnTo>
                    <a:pt x="492847" y="0"/>
                  </a:lnTo>
                  <a:lnTo>
                    <a:pt x="492847" y="1291816"/>
                  </a:lnTo>
                  <a:lnTo>
                    <a:pt x="0" y="1291816"/>
                  </a:lnTo>
                  <a:close/>
                </a:path>
              </a:pathLst>
            </a:custGeom>
            <a:solidFill>
              <a:srgbClr val="E2001A"/>
            </a:solidFill>
            <a:ln w="17949" cap="flat">
              <a:noFill/>
              <a:prstDash val="solid"/>
              <a:miter/>
            </a:ln>
          </p:spPr>
          <p:txBody>
            <a:bodyPr rtlCol="0" anchor="ctr"/>
            <a:lstStyle/>
            <a:p>
              <a:endParaRPr lang="nl-NL"/>
            </a:p>
          </p:txBody>
        </p:sp>
        <p:sp>
          <p:nvSpPr>
            <p:cNvPr id="41" name="Vrije vorm: vorm 40">
              <a:extLst>
                <a:ext uri="{FF2B5EF4-FFF2-40B4-BE49-F238E27FC236}">
                  <a16:creationId xmlns:a16="http://schemas.microsoft.com/office/drawing/2014/main" id="{FDE4D882-9426-4E9E-8418-8FC8EC067FBA}"/>
                </a:ext>
              </a:extLst>
            </p:cNvPr>
            <p:cNvSpPr/>
            <p:nvPr userDrawn="1"/>
          </p:nvSpPr>
          <p:spPr>
            <a:xfrm>
              <a:off x="7498602" y="3109940"/>
              <a:ext cx="910716" cy="884837"/>
            </a:xfrm>
            <a:custGeom>
              <a:avLst/>
              <a:gdLst>
                <a:gd name="connsiteX0" fmla="*/ 1336523 w 1396310"/>
                <a:gd name="connsiteY0" fmla="*/ 1035428 h 1356631"/>
                <a:gd name="connsiteX1" fmla="*/ 1396311 w 1396310"/>
                <a:gd name="connsiteY1" fmla="*/ 1324134 h 1356631"/>
                <a:gd name="connsiteX2" fmla="*/ 893589 w 1396310"/>
                <a:gd name="connsiteY2" fmla="*/ 1324134 h 1356631"/>
                <a:gd name="connsiteX3" fmla="*/ 876173 w 1396310"/>
                <a:gd name="connsiteY3" fmla="*/ 1202224 h 1356631"/>
                <a:gd name="connsiteX4" fmla="*/ 871146 w 1396310"/>
                <a:gd name="connsiteY4" fmla="*/ 1202224 h 1356631"/>
                <a:gd name="connsiteX5" fmla="*/ 455502 w 1396310"/>
                <a:gd name="connsiteY5" fmla="*/ 1356632 h 1356631"/>
                <a:gd name="connsiteX6" fmla="*/ 0 w 1396310"/>
                <a:gd name="connsiteY6" fmla="*/ 965765 h 1356631"/>
                <a:gd name="connsiteX7" fmla="*/ 729306 w 1396310"/>
                <a:gd name="connsiteY7" fmla="*/ 525165 h 1356631"/>
                <a:gd name="connsiteX8" fmla="*/ 863784 w 1396310"/>
                <a:gd name="connsiteY8" fmla="*/ 410616 h 1356631"/>
                <a:gd name="connsiteX9" fmla="*/ 702015 w 1396310"/>
                <a:gd name="connsiteY9" fmla="*/ 291220 h 1356631"/>
                <a:gd name="connsiteX10" fmla="*/ 517804 w 1396310"/>
                <a:gd name="connsiteY10" fmla="*/ 423184 h 1356631"/>
                <a:gd name="connsiteX11" fmla="*/ 59788 w 1396310"/>
                <a:gd name="connsiteY11" fmla="*/ 423184 h 1356631"/>
                <a:gd name="connsiteX12" fmla="*/ 283858 w 1396310"/>
                <a:gd name="connsiteY12" fmla="*/ 74690 h 1356631"/>
                <a:gd name="connsiteX13" fmla="*/ 724458 w 1396310"/>
                <a:gd name="connsiteY13" fmla="*/ 0 h 1356631"/>
                <a:gd name="connsiteX14" fmla="*/ 1336702 w 1396310"/>
                <a:gd name="connsiteY14" fmla="*/ 505236 h 1356631"/>
                <a:gd name="connsiteX15" fmla="*/ 1336702 w 1396310"/>
                <a:gd name="connsiteY15" fmla="*/ 1035428 h 1356631"/>
                <a:gd name="connsiteX16" fmla="*/ 863605 w 1396310"/>
                <a:gd name="connsiteY16" fmla="*/ 744208 h 1356631"/>
                <a:gd name="connsiteX17" fmla="*/ 669518 w 1396310"/>
                <a:gd name="connsiteY17" fmla="*/ 806510 h 1356631"/>
                <a:gd name="connsiteX18" fmla="*/ 502722 w 1396310"/>
                <a:gd name="connsiteY18" fmla="*/ 945836 h 1356631"/>
                <a:gd name="connsiteX19" fmla="*/ 656950 w 1396310"/>
                <a:gd name="connsiteY19" fmla="*/ 1065232 h 1356631"/>
                <a:gd name="connsiteX20" fmla="*/ 863605 w 1396310"/>
                <a:gd name="connsiteY20" fmla="*/ 863605 h 1356631"/>
                <a:gd name="connsiteX21" fmla="*/ 863605 w 1396310"/>
                <a:gd name="connsiteY21" fmla="*/ 744208 h 13566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396310" h="1356631">
                  <a:moveTo>
                    <a:pt x="1336523" y="1035428"/>
                  </a:moveTo>
                  <a:cubicBezTo>
                    <a:pt x="1336523" y="1132561"/>
                    <a:pt x="1341550" y="1242083"/>
                    <a:pt x="1396311" y="1324134"/>
                  </a:cubicBezTo>
                  <a:lnTo>
                    <a:pt x="893589" y="1324134"/>
                  </a:lnTo>
                  <a:cubicBezTo>
                    <a:pt x="881200" y="1289303"/>
                    <a:pt x="873660" y="1237056"/>
                    <a:pt x="876173" y="1202224"/>
                  </a:cubicBezTo>
                  <a:lnTo>
                    <a:pt x="871146" y="1202224"/>
                  </a:lnTo>
                  <a:cubicBezTo>
                    <a:pt x="766651" y="1321621"/>
                    <a:pt x="614757" y="1356632"/>
                    <a:pt x="455502" y="1356632"/>
                  </a:cubicBezTo>
                  <a:cubicBezTo>
                    <a:pt x="206654" y="1356632"/>
                    <a:pt x="0" y="1237235"/>
                    <a:pt x="0" y="965765"/>
                  </a:cubicBezTo>
                  <a:cubicBezTo>
                    <a:pt x="0" y="557483"/>
                    <a:pt x="477945" y="572565"/>
                    <a:pt x="729306" y="525165"/>
                  </a:cubicBezTo>
                  <a:cubicBezTo>
                    <a:pt x="796455" y="512777"/>
                    <a:pt x="863784" y="492847"/>
                    <a:pt x="863784" y="410616"/>
                  </a:cubicBezTo>
                  <a:cubicBezTo>
                    <a:pt x="863784" y="323538"/>
                    <a:pt x="781554" y="291220"/>
                    <a:pt x="702015" y="291220"/>
                  </a:cubicBezTo>
                  <a:cubicBezTo>
                    <a:pt x="550122" y="291220"/>
                    <a:pt x="520317" y="368423"/>
                    <a:pt x="517804" y="423184"/>
                  </a:cubicBezTo>
                  <a:lnTo>
                    <a:pt x="59788" y="423184"/>
                  </a:lnTo>
                  <a:cubicBezTo>
                    <a:pt x="67329" y="241486"/>
                    <a:pt x="156921" y="134478"/>
                    <a:pt x="283858" y="74690"/>
                  </a:cubicBezTo>
                  <a:cubicBezTo>
                    <a:pt x="408282" y="14902"/>
                    <a:pt x="572564" y="0"/>
                    <a:pt x="724458" y="0"/>
                  </a:cubicBezTo>
                  <a:cubicBezTo>
                    <a:pt x="1341729" y="0"/>
                    <a:pt x="1336702" y="256388"/>
                    <a:pt x="1336702" y="505236"/>
                  </a:cubicBezTo>
                  <a:lnTo>
                    <a:pt x="1336702" y="1035428"/>
                  </a:lnTo>
                  <a:close/>
                  <a:moveTo>
                    <a:pt x="863605" y="744208"/>
                  </a:moveTo>
                  <a:cubicBezTo>
                    <a:pt x="803817" y="774013"/>
                    <a:pt x="736668" y="791428"/>
                    <a:pt x="669518" y="806510"/>
                  </a:cubicBezTo>
                  <a:cubicBezTo>
                    <a:pt x="559997" y="831467"/>
                    <a:pt x="502722" y="858757"/>
                    <a:pt x="502722" y="945836"/>
                  </a:cubicBezTo>
                  <a:cubicBezTo>
                    <a:pt x="502722" y="1005624"/>
                    <a:pt x="567358" y="1065232"/>
                    <a:pt x="656950" y="1065232"/>
                  </a:cubicBezTo>
                  <a:cubicBezTo>
                    <a:pt x="768985" y="1065232"/>
                    <a:pt x="856064" y="998083"/>
                    <a:pt x="863605" y="863605"/>
                  </a:cubicBezTo>
                  <a:lnTo>
                    <a:pt x="863605" y="744208"/>
                  </a:lnTo>
                  <a:close/>
                </a:path>
              </a:pathLst>
            </a:custGeom>
            <a:solidFill>
              <a:srgbClr val="E2001A"/>
            </a:solidFill>
            <a:ln w="17949" cap="flat">
              <a:noFill/>
              <a:prstDash val="solid"/>
              <a:miter/>
            </a:ln>
          </p:spPr>
          <p:txBody>
            <a:bodyPr rtlCol="0" anchor="ctr"/>
            <a:lstStyle/>
            <a:p>
              <a:endParaRPr lang="nl-NL"/>
            </a:p>
          </p:txBody>
        </p:sp>
        <p:sp>
          <p:nvSpPr>
            <p:cNvPr id="42" name="Vrije vorm: vorm 41">
              <a:extLst>
                <a:ext uri="{FF2B5EF4-FFF2-40B4-BE49-F238E27FC236}">
                  <a16:creationId xmlns:a16="http://schemas.microsoft.com/office/drawing/2014/main" id="{A0C0A5FB-4C14-4231-B2EA-BD2D1BDE22CE}"/>
                </a:ext>
              </a:extLst>
            </p:cNvPr>
            <p:cNvSpPr/>
            <p:nvPr userDrawn="1"/>
          </p:nvSpPr>
          <p:spPr>
            <a:xfrm>
              <a:off x="6108695" y="2679700"/>
              <a:ext cx="337961" cy="337961"/>
            </a:xfrm>
            <a:custGeom>
              <a:avLst/>
              <a:gdLst>
                <a:gd name="connsiteX0" fmla="*/ 518163 w 518162"/>
                <a:gd name="connsiteY0" fmla="*/ 259081 h 518162"/>
                <a:gd name="connsiteX1" fmla="*/ 259082 w 518162"/>
                <a:gd name="connsiteY1" fmla="*/ 518163 h 518162"/>
                <a:gd name="connsiteX2" fmla="*/ 0 w 518162"/>
                <a:gd name="connsiteY2" fmla="*/ 259081 h 518162"/>
                <a:gd name="connsiteX3" fmla="*/ 259082 w 518162"/>
                <a:gd name="connsiteY3" fmla="*/ 0 h 518162"/>
                <a:gd name="connsiteX4" fmla="*/ 518163 w 518162"/>
                <a:gd name="connsiteY4" fmla="*/ 259081 h 51816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8162" h="518162">
                  <a:moveTo>
                    <a:pt x="518163" y="259081"/>
                  </a:moveTo>
                  <a:cubicBezTo>
                    <a:pt x="518163" y="402168"/>
                    <a:pt x="402168" y="518163"/>
                    <a:pt x="259082" y="518163"/>
                  </a:cubicBezTo>
                  <a:cubicBezTo>
                    <a:pt x="115995" y="518163"/>
                    <a:pt x="0" y="402168"/>
                    <a:pt x="0" y="259081"/>
                  </a:cubicBezTo>
                  <a:cubicBezTo>
                    <a:pt x="0" y="115995"/>
                    <a:pt x="115995" y="0"/>
                    <a:pt x="259082" y="0"/>
                  </a:cubicBezTo>
                  <a:cubicBezTo>
                    <a:pt x="402168" y="0"/>
                    <a:pt x="518163" y="115995"/>
                    <a:pt x="518163" y="259081"/>
                  </a:cubicBezTo>
                  <a:close/>
                </a:path>
              </a:pathLst>
            </a:custGeom>
            <a:solidFill>
              <a:srgbClr val="E2001A"/>
            </a:solidFill>
            <a:ln w="17949" cap="flat">
              <a:noFill/>
              <a:prstDash val="solid"/>
              <a:miter/>
            </a:ln>
          </p:spPr>
          <p:txBody>
            <a:bodyPr rtlCol="0" anchor="ctr"/>
            <a:lstStyle/>
            <a:p>
              <a:endParaRPr lang="nl-NL"/>
            </a:p>
          </p:txBody>
        </p:sp>
        <p:sp>
          <p:nvSpPr>
            <p:cNvPr id="43" name="Vrije vorm: vorm 42">
              <a:extLst>
                <a:ext uri="{FF2B5EF4-FFF2-40B4-BE49-F238E27FC236}">
                  <a16:creationId xmlns:a16="http://schemas.microsoft.com/office/drawing/2014/main" id="{CC7B411D-CCA9-4B6B-9CD3-31AAD8992EED}"/>
                </a:ext>
              </a:extLst>
            </p:cNvPr>
            <p:cNvSpPr/>
            <p:nvPr userDrawn="1"/>
          </p:nvSpPr>
          <p:spPr>
            <a:xfrm>
              <a:off x="6553572" y="3110056"/>
              <a:ext cx="895493" cy="885305"/>
            </a:xfrm>
            <a:custGeom>
              <a:avLst/>
              <a:gdLst>
                <a:gd name="connsiteX0" fmla="*/ 891255 w 1372970"/>
                <a:gd name="connsiteY0" fmla="*/ 806869 h 1357349"/>
                <a:gd name="connsiteX1" fmla="*/ 709557 w 1372970"/>
                <a:gd name="connsiteY1" fmla="*/ 987131 h 1357349"/>
                <a:gd name="connsiteX2" fmla="*/ 502902 w 1372970"/>
                <a:gd name="connsiteY2" fmla="*/ 679752 h 1357349"/>
                <a:gd name="connsiteX3" fmla="*/ 709557 w 1372970"/>
                <a:gd name="connsiteY3" fmla="*/ 369860 h 1357349"/>
                <a:gd name="connsiteX4" fmla="*/ 827158 w 1372970"/>
                <a:gd name="connsiteY4" fmla="*/ 409539 h 1357349"/>
                <a:gd name="connsiteX5" fmla="*/ 879046 w 1372970"/>
                <a:gd name="connsiteY5" fmla="*/ 525345 h 1357349"/>
                <a:gd name="connsiteX6" fmla="*/ 879764 w 1372970"/>
                <a:gd name="connsiteY6" fmla="*/ 532347 h 1357349"/>
                <a:gd name="connsiteX7" fmla="*/ 1357889 w 1372970"/>
                <a:gd name="connsiteY7" fmla="*/ 532347 h 1357349"/>
                <a:gd name="connsiteX8" fmla="*/ 1357170 w 1372970"/>
                <a:gd name="connsiteY8" fmla="*/ 524088 h 1357349"/>
                <a:gd name="connsiteX9" fmla="*/ 699502 w 1372970"/>
                <a:gd name="connsiteY9" fmla="*/ 0 h 1357349"/>
                <a:gd name="connsiteX10" fmla="*/ 0 w 1372970"/>
                <a:gd name="connsiteY10" fmla="*/ 679932 h 1357349"/>
                <a:gd name="connsiteX11" fmla="*/ 699502 w 1372970"/>
                <a:gd name="connsiteY11" fmla="*/ 1357350 h 1357349"/>
                <a:gd name="connsiteX12" fmla="*/ 1371713 w 1372970"/>
                <a:gd name="connsiteY12" fmla="*/ 809024 h 1357349"/>
                <a:gd name="connsiteX13" fmla="*/ 1372970 w 1372970"/>
                <a:gd name="connsiteY13" fmla="*/ 800226 h 1357349"/>
                <a:gd name="connsiteX14" fmla="*/ 891614 w 1372970"/>
                <a:gd name="connsiteY14" fmla="*/ 800226 h 1357349"/>
                <a:gd name="connsiteX15" fmla="*/ 891255 w 1372970"/>
                <a:gd name="connsiteY15" fmla="*/ 806869 h 13573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372970" h="1357349">
                  <a:moveTo>
                    <a:pt x="891255" y="806869"/>
                  </a:moveTo>
                  <a:cubicBezTo>
                    <a:pt x="882457" y="896461"/>
                    <a:pt x="817283" y="987131"/>
                    <a:pt x="709557" y="987131"/>
                  </a:cubicBezTo>
                  <a:cubicBezTo>
                    <a:pt x="527679" y="987131"/>
                    <a:pt x="502902" y="831826"/>
                    <a:pt x="502902" y="679752"/>
                  </a:cubicBezTo>
                  <a:cubicBezTo>
                    <a:pt x="502902" y="526422"/>
                    <a:pt x="527499" y="369860"/>
                    <a:pt x="709557" y="369860"/>
                  </a:cubicBezTo>
                  <a:cubicBezTo>
                    <a:pt x="758033" y="369860"/>
                    <a:pt x="798969" y="383685"/>
                    <a:pt x="827158" y="409539"/>
                  </a:cubicBezTo>
                  <a:cubicBezTo>
                    <a:pt x="856603" y="434675"/>
                    <a:pt x="874018" y="473636"/>
                    <a:pt x="879046" y="525345"/>
                  </a:cubicBezTo>
                  <a:lnTo>
                    <a:pt x="879764" y="532347"/>
                  </a:lnTo>
                  <a:lnTo>
                    <a:pt x="1357889" y="532347"/>
                  </a:lnTo>
                  <a:lnTo>
                    <a:pt x="1357170" y="524088"/>
                  </a:lnTo>
                  <a:cubicBezTo>
                    <a:pt x="1330060" y="200730"/>
                    <a:pt x="1077980" y="0"/>
                    <a:pt x="699502" y="0"/>
                  </a:cubicBezTo>
                  <a:cubicBezTo>
                    <a:pt x="294272" y="0"/>
                    <a:pt x="0" y="285833"/>
                    <a:pt x="0" y="679932"/>
                  </a:cubicBezTo>
                  <a:cubicBezTo>
                    <a:pt x="0" y="1072414"/>
                    <a:pt x="294093" y="1357350"/>
                    <a:pt x="699502" y="1357350"/>
                  </a:cubicBezTo>
                  <a:cubicBezTo>
                    <a:pt x="1063078" y="1357350"/>
                    <a:pt x="1326828" y="1142077"/>
                    <a:pt x="1371713" y="809024"/>
                  </a:cubicBezTo>
                  <a:lnTo>
                    <a:pt x="1372970" y="800226"/>
                  </a:lnTo>
                  <a:lnTo>
                    <a:pt x="891614" y="800226"/>
                  </a:lnTo>
                  <a:lnTo>
                    <a:pt x="891255" y="806869"/>
                  </a:lnTo>
                  <a:close/>
                </a:path>
              </a:pathLst>
            </a:custGeom>
            <a:solidFill>
              <a:srgbClr val="E2001A"/>
            </a:solidFill>
            <a:ln w="17949" cap="flat">
              <a:noFill/>
              <a:prstDash val="solid"/>
              <a:miter/>
            </a:ln>
          </p:spPr>
          <p:txBody>
            <a:bodyPr rtlCol="0" anchor="ctr"/>
            <a:lstStyle/>
            <a:p>
              <a:endParaRPr lang="nl-NL"/>
            </a:p>
          </p:txBody>
        </p:sp>
      </p:grpSp>
      <p:sp>
        <p:nvSpPr>
          <p:cNvPr id="9" name="Rechthoek 8">
            <a:extLst>
              <a:ext uri="{FF2B5EF4-FFF2-40B4-BE49-F238E27FC236}">
                <a16:creationId xmlns:a16="http://schemas.microsoft.com/office/drawing/2014/main" id="{4D33576F-32D6-447C-BD18-9C0EE15F0B91}"/>
              </a:ext>
            </a:extLst>
          </p:cNvPr>
          <p:cNvSpPr/>
          <p:nvPr userDrawn="1"/>
        </p:nvSpPr>
        <p:spPr>
          <a:xfrm>
            <a:off x="0" y="5798820"/>
            <a:ext cx="12192000" cy="340042"/>
          </a:xfrm>
          <a:prstGeom prst="rect">
            <a:avLst/>
          </a:prstGeom>
          <a:gradFill>
            <a:gsLst>
              <a:gs pos="0">
                <a:schemeClr val="tx1">
                  <a:alpha val="0"/>
                </a:schemeClr>
              </a:gs>
              <a:gs pos="68500">
                <a:srgbClr val="000000">
                  <a:alpha val="2000"/>
                </a:srgbClr>
              </a:gs>
              <a:gs pos="100000">
                <a:schemeClr val="tx1">
                  <a:alpha val="5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Tree>
    <p:extLst>
      <p:ext uri="{BB962C8B-B14F-4D97-AF65-F5344CB8AC3E}">
        <p14:creationId xmlns:p14="http://schemas.microsoft.com/office/powerpoint/2010/main" val="2831793803"/>
      </p:ext>
    </p:extLst>
  </p:cSld>
  <p:clrMap bg1="lt1" tx1="dk1" bg2="lt2" tx2="dk2" accent1="accent1" accent2="accent2" accent3="accent3" accent4="accent4" accent5="accent5" accent6="accent6" hlink="hlink" folHlink="folHlink"/>
  <p:sldLayoutIdLst>
    <p:sldLayoutId id="2147483730" r:id="rId1"/>
    <p:sldLayoutId id="2147483731" r:id="rId2"/>
    <p:sldLayoutId id="2147483689" r:id="rId3"/>
    <p:sldLayoutId id="2147483695" r:id="rId4"/>
    <p:sldLayoutId id="2147483690" r:id="rId5"/>
    <p:sldLayoutId id="2147483658" r:id="rId6"/>
    <p:sldLayoutId id="2147483691" r:id="rId7"/>
    <p:sldLayoutId id="2147483692" r:id="rId8"/>
    <p:sldLayoutId id="2147483703" r:id="rId9"/>
    <p:sldLayoutId id="2147483693" r:id="rId10"/>
    <p:sldLayoutId id="2147483694" r:id="rId11"/>
    <p:sldLayoutId id="2147483673" r:id="rId12"/>
    <p:sldLayoutId id="2147483696" r:id="rId13"/>
    <p:sldLayoutId id="2147483681" r:id="rId14"/>
    <p:sldLayoutId id="2147483663" r:id="rId15"/>
    <p:sldLayoutId id="2147483664" r:id="rId16"/>
    <p:sldLayoutId id="2147483666" r:id="rId17"/>
    <p:sldLayoutId id="2147483667" r:id="rId18"/>
    <p:sldLayoutId id="2147483655" r:id="rId19"/>
    <p:sldLayoutId id="2147483699" r:id="rId20"/>
    <p:sldLayoutId id="2147483697" r:id="rId21"/>
    <p:sldLayoutId id="2147483701" r:id="rId22"/>
    <p:sldLayoutId id="2147483700" r:id="rId23"/>
    <p:sldLayoutId id="2147483702" r:id="rId24"/>
    <p:sldLayoutId id="2147483727" r:id="rId25"/>
    <p:sldLayoutId id="2147483732" r:id="rId26"/>
    <p:sldLayoutId id="2147483733" r:id="rId27"/>
    <p:sldLayoutId id="2147483698" r:id="rId28"/>
    <p:sldLayoutId id="2147483728" r:id="rId29"/>
    <p:sldLayoutId id="2147483707" r:id="rId30"/>
    <p:sldLayoutId id="2147483734" r:id="rId31"/>
    <p:sldLayoutId id="2147483735" r:id="rId32"/>
    <p:sldLayoutId id="2147483736" r:id="rId33"/>
  </p:sldLayoutIdLst>
  <p:transition spd="med">
    <p:fade/>
  </p:transition>
  <p:hf hdr="0"/>
  <p:txStyles>
    <p:titleStyle>
      <a:lvl1pPr algn="l" defTabSz="914400" rtl="0" eaLnBrk="1" latinLnBrk="0" hangingPunct="1">
        <a:lnSpc>
          <a:spcPct val="80000"/>
        </a:lnSpc>
        <a:spcBef>
          <a:spcPct val="0"/>
        </a:spcBef>
        <a:buNone/>
        <a:tabLst>
          <a:tab pos="1255713" algn="l"/>
        </a:tabLst>
        <a:defRPr sz="3600" b="0" kern="1200">
          <a:solidFill>
            <a:schemeClr val="tx1"/>
          </a:solidFill>
          <a:latin typeface="+mn-lt"/>
          <a:ea typeface="+mj-ea"/>
          <a:cs typeface="+mj-cs"/>
        </a:defRPr>
      </a:lvl1pPr>
    </p:titleStyle>
    <p:bodyStyle>
      <a:lvl1pPr marL="180975" indent="-180975" algn="l" defTabSz="719138" rtl="0" eaLnBrk="1" latinLnBrk="0" hangingPunct="1">
        <a:lnSpc>
          <a:spcPct val="110000"/>
        </a:lnSpc>
        <a:spcBef>
          <a:spcPts val="300"/>
        </a:spcBef>
        <a:spcAft>
          <a:spcPts val="300"/>
        </a:spcAft>
        <a:buClr>
          <a:schemeClr val="accent1"/>
        </a:buClr>
        <a:buSzPct val="100000"/>
        <a:buFont typeface="Segoe UI Light" panose="020B0502040204020203" pitchFamily="34" charset="0"/>
        <a:buChar char="•"/>
        <a:defRPr sz="1600" kern="1200">
          <a:solidFill>
            <a:schemeClr val="tx1"/>
          </a:solidFill>
          <a:latin typeface="+mn-lt"/>
          <a:ea typeface="+mn-ea"/>
          <a:cs typeface="+mn-cs"/>
        </a:defRPr>
      </a:lvl1pPr>
      <a:lvl2pPr marL="447675" indent="-266700" algn="l" defTabSz="719138" rtl="0" eaLnBrk="1" latinLnBrk="0" hangingPunct="1">
        <a:lnSpc>
          <a:spcPct val="110000"/>
        </a:lnSpc>
        <a:spcBef>
          <a:spcPts val="300"/>
        </a:spcBef>
        <a:spcAft>
          <a:spcPts val="300"/>
        </a:spcAft>
        <a:buClr>
          <a:schemeClr val="accent1"/>
        </a:buClr>
        <a:buSzPct val="90000"/>
        <a:buFont typeface="Calibri Light" panose="020F0302020204030204" pitchFamily="34" charset="0"/>
        <a:buChar char="→"/>
        <a:defRPr sz="1600" i="0" kern="1200">
          <a:solidFill>
            <a:schemeClr val="tx1"/>
          </a:solidFill>
          <a:latin typeface="+mn-lt"/>
          <a:ea typeface="+mn-ea"/>
          <a:cs typeface="+mn-cs"/>
        </a:defRPr>
      </a:lvl2pPr>
      <a:lvl3pPr marL="0" indent="0" algn="l" defTabSz="719138" rtl="0" eaLnBrk="1" latinLnBrk="0" hangingPunct="1">
        <a:lnSpc>
          <a:spcPct val="110000"/>
        </a:lnSpc>
        <a:spcBef>
          <a:spcPts val="300"/>
        </a:spcBef>
        <a:spcAft>
          <a:spcPts val="300"/>
        </a:spcAft>
        <a:buClr>
          <a:srgbClr val="0070C0"/>
        </a:buClr>
        <a:buSzPct val="85000"/>
        <a:buFont typeface="Arial" panose="020B0604020202020204" pitchFamily="34" charset="0"/>
        <a:buNone/>
        <a:defRPr sz="1600" i="0" kern="1200">
          <a:solidFill>
            <a:schemeClr val="tx1"/>
          </a:solidFill>
          <a:latin typeface="+mn-lt"/>
          <a:ea typeface="+mn-ea"/>
          <a:cs typeface="+mn-cs"/>
        </a:defRPr>
      </a:lvl3pPr>
      <a:lvl4pPr marL="0" indent="0" algn="l" defTabSz="719138" rtl="0" eaLnBrk="1" latinLnBrk="0" hangingPunct="1">
        <a:lnSpc>
          <a:spcPct val="110000"/>
        </a:lnSpc>
        <a:spcBef>
          <a:spcPts val="600"/>
        </a:spcBef>
        <a:spcAft>
          <a:spcPts val="300"/>
        </a:spcAft>
        <a:buFont typeface="Arial" panose="020B0604020202020204" pitchFamily="34" charset="0"/>
        <a:buNone/>
        <a:defRPr sz="2800" b="1" kern="1200" cap="none" spc="30" baseline="0">
          <a:solidFill>
            <a:schemeClr val="accent1"/>
          </a:solidFill>
          <a:latin typeface="+mj-lt"/>
          <a:ea typeface="+mn-ea"/>
          <a:cs typeface="Calibri" panose="020F0502020204030204" pitchFamily="34" charset="0"/>
        </a:defRPr>
      </a:lvl4pPr>
      <a:lvl5pPr marL="180975" indent="-180975" algn="l" defTabSz="719138" rtl="0" eaLnBrk="1" latinLnBrk="0" hangingPunct="1">
        <a:lnSpc>
          <a:spcPct val="110000"/>
        </a:lnSpc>
        <a:spcBef>
          <a:spcPts val="300"/>
        </a:spcBef>
        <a:spcAft>
          <a:spcPts val="300"/>
        </a:spcAft>
        <a:buClr>
          <a:schemeClr val="tx2"/>
        </a:buClr>
        <a:buFont typeface="+mj-lt"/>
        <a:buAutoNum type="arabicPeriod"/>
        <a:defRPr sz="1600" i="0" kern="1200">
          <a:solidFill>
            <a:schemeClr val="tx1"/>
          </a:solidFill>
          <a:latin typeface="+mn-lt"/>
          <a:ea typeface="+mn-ea"/>
          <a:cs typeface="+mn-cs"/>
        </a:defRPr>
      </a:lvl5pPr>
      <a:lvl6pPr marL="447675" indent="-228600" algn="l" defTabSz="914400" rtl="0" eaLnBrk="1" latinLnBrk="0" hangingPunct="1">
        <a:lnSpc>
          <a:spcPct val="110000"/>
        </a:lnSpc>
        <a:spcBef>
          <a:spcPts val="300"/>
        </a:spcBef>
        <a:spcAft>
          <a:spcPts val="300"/>
        </a:spcAft>
        <a:buClrTx/>
        <a:buFont typeface="+mj-lt"/>
        <a:buAutoNum type="alphaLcPeriod"/>
        <a:defRPr sz="1600" b="0" i="0" kern="1200">
          <a:solidFill>
            <a:schemeClr val="tx1"/>
          </a:solidFill>
          <a:latin typeface="+mn-lt"/>
          <a:ea typeface="+mn-ea"/>
          <a:cs typeface="+mn-cs"/>
        </a:defRPr>
      </a:lvl6pPr>
      <a:lvl7pPr marL="447675" indent="-228600" algn="l" defTabSz="914400" rtl="0" eaLnBrk="1" latinLnBrk="0" hangingPunct="1">
        <a:lnSpc>
          <a:spcPct val="110000"/>
        </a:lnSpc>
        <a:spcBef>
          <a:spcPts val="300"/>
        </a:spcBef>
        <a:spcAft>
          <a:spcPts val="300"/>
        </a:spcAft>
        <a:buClrTx/>
        <a:buFont typeface="Arial" panose="020B0604020202020204" pitchFamily="34" charset="0"/>
        <a:buChar char="•"/>
        <a:defRPr sz="1600" b="0" i="0" kern="1200">
          <a:solidFill>
            <a:schemeClr val="tx1"/>
          </a:solidFill>
          <a:latin typeface="+mn-lt"/>
          <a:ea typeface="+mn-ea"/>
          <a:cs typeface="+mn-cs"/>
        </a:defRPr>
      </a:lvl7pPr>
      <a:lvl8pPr marL="0" indent="0" algn="l" defTabSz="914400" rtl="0" eaLnBrk="1" latinLnBrk="0" hangingPunct="1">
        <a:lnSpc>
          <a:spcPct val="110000"/>
        </a:lnSpc>
        <a:spcBef>
          <a:spcPts val="300"/>
        </a:spcBef>
        <a:spcAft>
          <a:spcPts val="300"/>
        </a:spcAft>
        <a:buFont typeface="Arial" panose="020B0604020202020204" pitchFamily="34" charset="0"/>
        <a:buNone/>
        <a:defRPr sz="1600" i="1" kern="1200">
          <a:solidFill>
            <a:schemeClr val="tx1"/>
          </a:solidFill>
          <a:latin typeface="+mn-lt"/>
          <a:ea typeface="+mn-ea"/>
          <a:cs typeface="+mn-cs"/>
        </a:defRPr>
      </a:lvl8pPr>
      <a:lvl9pPr marL="0" indent="0" algn="l" defTabSz="914400" rtl="0" eaLnBrk="1" latinLnBrk="0" hangingPunct="1">
        <a:lnSpc>
          <a:spcPct val="110000"/>
        </a:lnSpc>
        <a:spcBef>
          <a:spcPts val="600"/>
        </a:spcBef>
        <a:spcAft>
          <a:spcPts val="300"/>
        </a:spcAft>
        <a:buFont typeface="Arial" panose="020B0604020202020204" pitchFamily="34" charset="0"/>
        <a:buNone/>
        <a:defRPr sz="1800" b="1" kern="1200">
          <a:solidFill>
            <a:schemeClr val="tx1"/>
          </a:solidFill>
          <a:latin typeface="+mj-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3840" userDrawn="1">
          <p15:clr>
            <a:srgbClr val="F26B43"/>
          </p15:clr>
        </p15:guide>
        <p15:guide id="2" orient="horz" pos="791" userDrawn="1">
          <p15:clr>
            <a:srgbClr val="F26B43"/>
          </p15:clr>
        </p15:guide>
        <p15:guide id="3" orient="horz" pos="903" userDrawn="1">
          <p15:clr>
            <a:srgbClr val="F26B43"/>
          </p15:clr>
        </p15:guide>
        <p15:guide id="5" orient="horz" pos="3867" userDrawn="1">
          <p15:clr>
            <a:srgbClr val="F26B43"/>
          </p15:clr>
        </p15:guide>
        <p15:guide id="6" orient="horz" pos="444" userDrawn="1">
          <p15:clr>
            <a:srgbClr val="F26B43"/>
          </p15:clr>
        </p15:guide>
        <p15:guide id="7" orient="horz" pos="3756"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xml"/><Relationship Id="rId1" Type="http://schemas.openxmlformats.org/officeDocument/2006/relationships/slideLayout" Target="../slideLayouts/slideLayout33.xml"/><Relationship Id="rId5" Type="http://schemas.microsoft.com/office/2007/relationships/hdphoto" Target="../media/hdphoto7.wdp"/><Relationship Id="rId4" Type="http://schemas.openxmlformats.org/officeDocument/2006/relationships/image" Target="../media/image23.png"/></Relationships>
</file>

<file path=ppt/slides/_rels/slide10.xml.rels><?xml version="1.0" encoding="UTF-8" standalone="yes"?>
<Relationships xmlns="http://schemas.openxmlformats.org/package/2006/relationships"><Relationship Id="rId3" Type="http://schemas.openxmlformats.org/officeDocument/2006/relationships/image" Target="../media/image23.png"/><Relationship Id="rId7" Type="http://schemas.openxmlformats.org/officeDocument/2006/relationships/image" Target="../media/image39.svg"/><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image" Target="../media/image38.png"/><Relationship Id="rId5" Type="http://schemas.openxmlformats.org/officeDocument/2006/relationships/image" Target="../media/image37.png"/><Relationship Id="rId4" Type="http://schemas.microsoft.com/office/2007/relationships/hdphoto" Target="../media/hdphoto7.wdp"/></Relationships>
</file>

<file path=ppt/slides/_rels/slide11.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1.xml"/><Relationship Id="rId1" Type="http://schemas.openxmlformats.org/officeDocument/2006/relationships/slideLayout" Target="../slideLayouts/slideLayout21.xml"/><Relationship Id="rId5" Type="http://schemas.microsoft.com/office/2007/relationships/hdphoto" Target="../media/hdphoto7.wdp"/><Relationship Id="rId4" Type="http://schemas.openxmlformats.org/officeDocument/2006/relationships/image" Target="../media/image23.png"/></Relationships>
</file>

<file path=ppt/slides/_rels/slide12.xml.rels><?xml version="1.0" encoding="UTF-8" standalone="yes"?>
<Relationships xmlns="http://schemas.openxmlformats.org/package/2006/relationships"><Relationship Id="rId3" Type="http://schemas.openxmlformats.org/officeDocument/2006/relationships/image" Target="../media/image24.png"/><Relationship Id="rId7" Type="http://schemas.openxmlformats.org/officeDocument/2006/relationships/image" Target="../media/image41.svg"/><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image" Target="../media/image40.png"/><Relationship Id="rId5" Type="http://schemas.microsoft.com/office/2007/relationships/hdphoto" Target="../media/hdphoto7.wdp"/><Relationship Id="rId4" Type="http://schemas.openxmlformats.org/officeDocument/2006/relationships/image" Target="../media/image23.png"/></Relationships>
</file>

<file path=ppt/slides/_rels/slide13.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3.xml"/><Relationship Id="rId1" Type="http://schemas.openxmlformats.org/officeDocument/2006/relationships/slideLayout" Target="../slideLayouts/slideLayout21.xml"/><Relationship Id="rId5" Type="http://schemas.microsoft.com/office/2007/relationships/hdphoto" Target="../media/hdphoto7.wdp"/><Relationship Id="rId4" Type="http://schemas.openxmlformats.org/officeDocument/2006/relationships/image" Target="../media/image23.png"/></Relationships>
</file>

<file path=ppt/slides/_rels/slide14.xml.rels><?xml version="1.0" encoding="UTF-8" standalone="yes"?>
<Relationships xmlns="http://schemas.openxmlformats.org/package/2006/relationships"><Relationship Id="rId3" Type="http://schemas.openxmlformats.org/officeDocument/2006/relationships/image" Target="../media/image23.png"/><Relationship Id="rId7" Type="http://schemas.openxmlformats.org/officeDocument/2006/relationships/image" Target="../media/image30.png"/><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image" Target="../media/image43.svg"/><Relationship Id="rId5" Type="http://schemas.openxmlformats.org/officeDocument/2006/relationships/image" Target="../media/image42.png"/><Relationship Id="rId4" Type="http://schemas.microsoft.com/office/2007/relationships/hdphoto" Target="../media/hdphoto7.wdp"/></Relationships>
</file>

<file path=ppt/slides/_rels/slide15.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5.xml"/><Relationship Id="rId1" Type="http://schemas.openxmlformats.org/officeDocument/2006/relationships/slideLayout" Target="../slideLayouts/slideLayout21.xml"/><Relationship Id="rId5" Type="http://schemas.openxmlformats.org/officeDocument/2006/relationships/image" Target="../media/image22.png"/><Relationship Id="rId4" Type="http://schemas.microsoft.com/office/2007/relationships/hdphoto" Target="../media/hdphoto7.wdp"/></Relationships>
</file>

<file path=ppt/slides/_rels/slide16.xml.rels><?xml version="1.0" encoding="UTF-8" standalone="yes"?>
<Relationships xmlns="http://schemas.openxmlformats.org/package/2006/relationships"><Relationship Id="rId3" Type="http://schemas.openxmlformats.org/officeDocument/2006/relationships/image" Target="../media/image23.png"/><Relationship Id="rId7" Type="http://schemas.openxmlformats.org/officeDocument/2006/relationships/image" Target="../media/image46.svg"/><Relationship Id="rId2" Type="http://schemas.openxmlformats.org/officeDocument/2006/relationships/notesSlide" Target="../notesSlides/notesSlide16.xml"/><Relationship Id="rId1" Type="http://schemas.openxmlformats.org/officeDocument/2006/relationships/slideLayout" Target="../slideLayouts/slideLayout2.xml"/><Relationship Id="rId6" Type="http://schemas.openxmlformats.org/officeDocument/2006/relationships/image" Target="../media/image45.png"/><Relationship Id="rId5" Type="http://schemas.openxmlformats.org/officeDocument/2006/relationships/image" Target="../media/image44.png"/><Relationship Id="rId4" Type="http://schemas.microsoft.com/office/2007/relationships/hdphoto" Target="../media/hdphoto7.wdp"/></Relationships>
</file>

<file path=ppt/slides/_rels/slide17.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7.xml"/><Relationship Id="rId1" Type="http://schemas.openxmlformats.org/officeDocument/2006/relationships/slideLayout" Target="../slideLayouts/slideLayout21.xml"/><Relationship Id="rId5" Type="http://schemas.microsoft.com/office/2007/relationships/hdphoto" Target="../media/hdphoto7.wdp"/><Relationship Id="rId4" Type="http://schemas.openxmlformats.org/officeDocument/2006/relationships/image" Target="../media/image23.png"/></Relationships>
</file>

<file path=ppt/slides/_rels/slide18.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18.xml"/><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2" Type="http://schemas.openxmlformats.org/officeDocument/2006/relationships/image" Target="../media/image48.png"/><Relationship Id="rId1" Type="http://schemas.openxmlformats.org/officeDocument/2006/relationships/slideLayout" Target="../slideLayouts/slideLayout19.xml"/></Relationships>
</file>

<file path=ppt/slides/_rels/slide2.xml.rels><?xml version="1.0" encoding="UTF-8" standalone="yes"?>
<Relationships xmlns="http://schemas.openxmlformats.org/package/2006/relationships"><Relationship Id="rId3" Type="http://schemas.openxmlformats.org/officeDocument/2006/relationships/image" Target="../media/image24.png"/><Relationship Id="rId7" Type="http://schemas.openxmlformats.org/officeDocument/2006/relationships/image" Target="../media/image26.sv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25.png"/><Relationship Id="rId5" Type="http://schemas.microsoft.com/office/2007/relationships/hdphoto" Target="../media/hdphoto7.wdp"/><Relationship Id="rId4" Type="http://schemas.openxmlformats.org/officeDocument/2006/relationships/image" Target="../media/image23.png"/></Relationships>
</file>

<file path=ppt/slides/_rels/slide3.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3.xml"/><Relationship Id="rId1" Type="http://schemas.openxmlformats.org/officeDocument/2006/relationships/slideLayout" Target="../slideLayouts/slideLayout21.xml"/><Relationship Id="rId5" Type="http://schemas.microsoft.com/office/2007/relationships/hdphoto" Target="../media/hdphoto7.wdp"/><Relationship Id="rId4" Type="http://schemas.openxmlformats.org/officeDocument/2006/relationships/image" Target="../media/image23.png"/></Relationships>
</file>

<file path=ppt/slides/_rels/slide4.xml.rels><?xml version="1.0" encoding="UTF-8" standalone="yes"?>
<Relationships xmlns="http://schemas.openxmlformats.org/package/2006/relationships"><Relationship Id="rId3" Type="http://schemas.openxmlformats.org/officeDocument/2006/relationships/image" Target="../media/image23.png"/><Relationship Id="rId7" Type="http://schemas.openxmlformats.org/officeDocument/2006/relationships/image" Target="../media/image30.pn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29.svg"/><Relationship Id="rId5" Type="http://schemas.openxmlformats.org/officeDocument/2006/relationships/image" Target="../media/image28.png"/><Relationship Id="rId4" Type="http://schemas.microsoft.com/office/2007/relationships/hdphoto" Target="../media/hdphoto7.wdp"/></Relationships>
</file>

<file path=ppt/slides/_rels/slide5.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5.xml"/><Relationship Id="rId1" Type="http://schemas.openxmlformats.org/officeDocument/2006/relationships/slideLayout" Target="../slideLayouts/slideLayout21.xml"/><Relationship Id="rId5" Type="http://schemas.openxmlformats.org/officeDocument/2006/relationships/image" Target="../media/image22.png"/><Relationship Id="rId4" Type="http://schemas.microsoft.com/office/2007/relationships/hdphoto" Target="../media/hdphoto7.wdp"/></Relationships>
</file>

<file path=ppt/slides/_rels/slide6.xml.rels><?xml version="1.0" encoding="UTF-8" standalone="yes"?>
<Relationships xmlns="http://schemas.openxmlformats.org/package/2006/relationships"><Relationship Id="rId3" Type="http://schemas.openxmlformats.org/officeDocument/2006/relationships/image" Target="../media/image31.png"/><Relationship Id="rId7" Type="http://schemas.openxmlformats.org/officeDocument/2006/relationships/image" Target="../media/image33.sv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32.png"/><Relationship Id="rId5" Type="http://schemas.microsoft.com/office/2007/relationships/hdphoto" Target="../media/hdphoto7.wdp"/><Relationship Id="rId4" Type="http://schemas.openxmlformats.org/officeDocument/2006/relationships/image" Target="../media/image23.png"/></Relationships>
</file>

<file path=ppt/slides/_rels/slide7.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7.xml"/><Relationship Id="rId1" Type="http://schemas.openxmlformats.org/officeDocument/2006/relationships/slideLayout" Target="../slideLayouts/slideLayout21.xml"/><Relationship Id="rId5" Type="http://schemas.microsoft.com/office/2007/relationships/hdphoto" Target="../media/hdphoto7.wdp"/><Relationship Id="rId4" Type="http://schemas.openxmlformats.org/officeDocument/2006/relationships/image" Target="../media/image23.png"/></Relationships>
</file>

<file path=ppt/slides/_rels/slide8.xml.rels><?xml version="1.0" encoding="UTF-8" standalone="yes"?>
<Relationships xmlns="http://schemas.openxmlformats.org/package/2006/relationships"><Relationship Id="rId3" Type="http://schemas.openxmlformats.org/officeDocument/2006/relationships/image" Target="../media/image23.png"/><Relationship Id="rId7" Type="http://schemas.openxmlformats.org/officeDocument/2006/relationships/image" Target="../media/image36.sv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35.png"/><Relationship Id="rId5" Type="http://schemas.openxmlformats.org/officeDocument/2006/relationships/image" Target="../media/image34.png"/><Relationship Id="rId4" Type="http://schemas.microsoft.com/office/2007/relationships/hdphoto" Target="../media/hdphoto7.wdp"/></Relationships>
</file>

<file path=ppt/slides/_rels/slide9.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9.xml"/><Relationship Id="rId1" Type="http://schemas.openxmlformats.org/officeDocument/2006/relationships/slideLayout" Target="../slideLayouts/slideLayout21.xml"/><Relationship Id="rId5" Type="http://schemas.openxmlformats.org/officeDocument/2006/relationships/image" Target="../media/image22.png"/><Relationship Id="rId4" Type="http://schemas.microsoft.com/office/2007/relationships/hdphoto" Target="../media/hdphoto7.wdp"/></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atum 1">
            <a:extLst>
              <a:ext uri="{FF2B5EF4-FFF2-40B4-BE49-F238E27FC236}">
                <a16:creationId xmlns:a16="http://schemas.microsoft.com/office/drawing/2014/main" id="{992F8FE9-E2FF-D64E-AA18-9966A229FAD0}"/>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83D60517-7E54-405E-94C9-6BF9E408973E}" type="datetime1">
              <a:rPr kumimoji="0" lang="nl-NL" sz="1200" b="0" i="0" u="none" strike="noStrike" kern="1200" cap="none" spc="0" normalizeH="0" baseline="0" noProof="0" smtClean="0">
                <a:ln>
                  <a:noFill/>
                </a:ln>
                <a:solidFill>
                  <a:prstClr val="white">
                    <a:lumMod val="50000"/>
                  </a:prstClr>
                </a:solidFill>
                <a:effectLst/>
                <a:uLnTx/>
                <a:uFillTx/>
                <a:latin typeface="Calibri Light"/>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24-10-2024</a:t>
            </a:fld>
            <a:endParaRPr kumimoji="0" lang="nl-NL" sz="1200" b="0" i="0" u="none" strike="noStrike" kern="1200" cap="none" spc="0" normalizeH="0" baseline="0" noProof="0">
              <a:ln>
                <a:noFill/>
              </a:ln>
              <a:solidFill>
                <a:prstClr val="white">
                  <a:lumMod val="50000"/>
                </a:prstClr>
              </a:solidFill>
              <a:effectLst/>
              <a:uLnTx/>
              <a:uFillTx/>
              <a:latin typeface="Calibri Light"/>
              <a:ea typeface="+mn-ea"/>
              <a:cs typeface="+mn-cs"/>
            </a:endParaRPr>
          </a:p>
        </p:txBody>
      </p:sp>
      <p:sp>
        <p:nvSpPr>
          <p:cNvPr id="3" name="Tijdelijke aanduiding voor voettekst 2">
            <a:extLst>
              <a:ext uri="{FF2B5EF4-FFF2-40B4-BE49-F238E27FC236}">
                <a16:creationId xmlns:a16="http://schemas.microsoft.com/office/drawing/2014/main" id="{B14828E0-5A4C-EE4F-9AEB-5EB8A84F3262}"/>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nl-NL" sz="1200" b="0" i="0" u="none" strike="noStrike" kern="1200" cap="none" spc="0" normalizeH="0" baseline="0" noProof="0">
                <a:ln>
                  <a:noFill/>
                </a:ln>
                <a:solidFill>
                  <a:prstClr val="white">
                    <a:lumMod val="50000"/>
                  </a:prstClr>
                </a:solidFill>
                <a:effectLst/>
                <a:uLnTx/>
                <a:uFillTx/>
                <a:latin typeface="Calibri Light"/>
                <a:ea typeface="+mn-ea"/>
                <a:cs typeface="+mn-cs"/>
              </a:rPr>
              <a:t>(Vergeet niet de voettekst aan te passen!)</a:t>
            </a:r>
          </a:p>
        </p:txBody>
      </p:sp>
      <p:sp>
        <p:nvSpPr>
          <p:cNvPr id="4" name="Tijdelijke aanduiding voor dianummer 3">
            <a:extLst>
              <a:ext uri="{FF2B5EF4-FFF2-40B4-BE49-F238E27FC236}">
                <a16:creationId xmlns:a16="http://schemas.microsoft.com/office/drawing/2014/main" id="{03516CBE-54A9-8D4F-A788-75A1EDC7B9D0}"/>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502C9A5-716F-45E6-800B-D4D02CE26F90}" type="slidenum">
              <a:rPr kumimoji="0" lang="nl-NL" sz="1200" b="0" i="0" u="none" strike="noStrike" kern="1200" cap="none" spc="0" normalizeH="0" baseline="0" noProof="0" smtClean="0">
                <a:ln>
                  <a:noFill/>
                </a:ln>
                <a:solidFill>
                  <a:prstClr val="white">
                    <a:lumMod val="50000"/>
                  </a:prstClr>
                </a:solidFill>
                <a:effectLst/>
                <a:uLnTx/>
                <a:uFillTx/>
                <a:latin typeface="Calibri Light"/>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nl-NL" sz="1200" b="0" i="0" u="none" strike="noStrike" kern="1200" cap="none" spc="0" normalizeH="0" baseline="0" noProof="0">
              <a:ln>
                <a:noFill/>
              </a:ln>
              <a:solidFill>
                <a:prstClr val="white">
                  <a:lumMod val="50000"/>
                </a:prstClr>
              </a:solidFill>
              <a:effectLst/>
              <a:uLnTx/>
              <a:uFillTx/>
              <a:latin typeface="Calibri Light"/>
              <a:ea typeface="+mn-ea"/>
              <a:cs typeface="+mn-cs"/>
            </a:endParaRPr>
          </a:p>
        </p:txBody>
      </p:sp>
      <p:sp>
        <p:nvSpPr>
          <p:cNvPr id="5" name="Titel 4">
            <a:extLst>
              <a:ext uri="{FF2B5EF4-FFF2-40B4-BE49-F238E27FC236}">
                <a16:creationId xmlns:a16="http://schemas.microsoft.com/office/drawing/2014/main" id="{014D03E8-0AB9-BF40-8ECE-E88D4A420BCD}"/>
              </a:ext>
            </a:extLst>
          </p:cNvPr>
          <p:cNvSpPr>
            <a:spLocks noGrp="1"/>
          </p:cNvSpPr>
          <p:nvPr>
            <p:ph type="title"/>
          </p:nvPr>
        </p:nvSpPr>
        <p:spPr>
          <a:xfrm>
            <a:off x="645246" y="4057649"/>
            <a:ext cx="4500000" cy="1131737"/>
          </a:xfrm>
        </p:spPr>
        <p:txBody>
          <a:bodyPr/>
          <a:lstStyle/>
          <a:p>
            <a:br>
              <a:rPr lang="nl-NL" sz="6600" b="1" dirty="0"/>
            </a:br>
            <a:r>
              <a:rPr lang="nl-NL" sz="4000" dirty="0"/>
              <a:t>Hoeveel weet jij eigenlijk over slaap? </a:t>
            </a:r>
            <a:endParaRPr lang="nl-NL" sz="4400" dirty="0"/>
          </a:p>
        </p:txBody>
      </p:sp>
      <p:pic>
        <p:nvPicPr>
          <p:cNvPr id="15" name="Afbeelding 14">
            <a:extLst>
              <a:ext uri="{FF2B5EF4-FFF2-40B4-BE49-F238E27FC236}">
                <a16:creationId xmlns:a16="http://schemas.microsoft.com/office/drawing/2014/main" id="{FDC1128D-FD16-0E78-72BF-B3F0D09196D4}"/>
              </a:ext>
            </a:extLst>
          </p:cNvPr>
          <p:cNvPicPr>
            <a:picLocks noChangeAspect="1"/>
          </p:cNvPicPr>
          <p:nvPr/>
        </p:nvPicPr>
        <p:blipFill>
          <a:blip r:embed="rId3"/>
          <a:srcRect l="15843" t="2009" r="27228" b="14214"/>
          <a:stretch/>
        </p:blipFill>
        <p:spPr>
          <a:xfrm>
            <a:off x="5921829" y="0"/>
            <a:ext cx="6268092" cy="6138000"/>
          </a:xfrm>
          <a:prstGeom prst="rect">
            <a:avLst/>
          </a:prstGeom>
        </p:spPr>
      </p:pic>
      <p:pic>
        <p:nvPicPr>
          <p:cNvPr id="16" name="Afbeelding 15" descr="Afbeelding met Lettertype, Graphics, logo, symbool&#10;&#10;Automatisch gegenereerde beschrijving">
            <a:extLst>
              <a:ext uri="{FF2B5EF4-FFF2-40B4-BE49-F238E27FC236}">
                <a16:creationId xmlns:a16="http://schemas.microsoft.com/office/drawing/2014/main" id="{1E69C2F3-7349-8497-555F-9D68B8078B80}"/>
              </a:ext>
            </a:extLst>
          </p:cNvPr>
          <p:cNvPicPr>
            <a:picLocks noChangeAspect="1"/>
          </p:cNvPicPr>
          <p:nvPr/>
        </p:nvPicPr>
        <p:blipFill>
          <a:blip r:embed="rId4">
            <a:extLst>
              <a:ext uri="{BEBA8EAE-BF5A-486C-A8C5-ECC9F3942E4B}">
                <a14:imgProps xmlns:a14="http://schemas.microsoft.com/office/drawing/2010/main">
                  <a14:imgLayer r:embed="rId5">
                    <a14:imgEffect>
                      <a14:brightnessContrast bright="100000"/>
                    </a14:imgEffect>
                  </a14:imgLayer>
                </a14:imgProps>
              </a:ext>
              <a:ext uri="{28A0092B-C50C-407E-A947-70E740481C1C}">
                <a14:useLocalDpi xmlns:a14="http://schemas.microsoft.com/office/drawing/2010/main" val="0"/>
              </a:ext>
            </a:extLst>
          </a:blip>
          <a:stretch>
            <a:fillRect/>
          </a:stretch>
        </p:blipFill>
        <p:spPr>
          <a:xfrm>
            <a:off x="720000" y="540000"/>
            <a:ext cx="1417500" cy="1260000"/>
          </a:xfrm>
          <a:prstGeom prst="rect">
            <a:avLst/>
          </a:prstGeom>
        </p:spPr>
      </p:pic>
      <p:sp>
        <p:nvSpPr>
          <p:cNvPr id="6" name="Titel 4">
            <a:extLst>
              <a:ext uri="{FF2B5EF4-FFF2-40B4-BE49-F238E27FC236}">
                <a16:creationId xmlns:a16="http://schemas.microsoft.com/office/drawing/2014/main" id="{80C2975F-8FC8-3A0C-7E98-F087F98D65B6}"/>
              </a:ext>
            </a:extLst>
          </p:cNvPr>
          <p:cNvSpPr txBox="1">
            <a:spLocks/>
          </p:cNvSpPr>
          <p:nvPr/>
        </p:nvSpPr>
        <p:spPr>
          <a:xfrm>
            <a:off x="556755" y="3226652"/>
            <a:ext cx="4500000" cy="830997"/>
          </a:xfrm>
          <a:prstGeom prst="rect">
            <a:avLst/>
          </a:prstGeom>
          <a:noFill/>
        </p:spPr>
        <p:txBody>
          <a:bodyPr vert="horz" wrap="square" lIns="0" tIns="0" rIns="0" bIns="0" rtlCol="0" anchor="b">
            <a:spAutoFit/>
          </a:bodyPr>
          <a:lstStyle>
            <a:lvl1pPr algn="l" defTabSz="914400" rtl="0" eaLnBrk="1" latinLnBrk="0" hangingPunct="1">
              <a:lnSpc>
                <a:spcPct val="90000"/>
              </a:lnSpc>
              <a:spcBef>
                <a:spcPct val="0"/>
              </a:spcBef>
              <a:buNone/>
              <a:tabLst>
                <a:tab pos="1255713" algn="l"/>
              </a:tabLst>
              <a:defRPr sz="5400" b="0" kern="1200">
                <a:solidFill>
                  <a:schemeClr val="tx1"/>
                </a:solidFill>
                <a:latin typeface="+mn-lt"/>
                <a:ea typeface="+mj-ea"/>
                <a:cs typeface="+mj-cs"/>
              </a:defRPr>
            </a:lvl1pPr>
          </a:lstStyle>
          <a:p>
            <a:r>
              <a:rPr lang="nl-NL" sz="6000" b="1" dirty="0"/>
              <a:t>SLAAPQUIZZZ</a:t>
            </a:r>
            <a:endParaRPr lang="nl-NL" sz="6000" dirty="0"/>
          </a:p>
        </p:txBody>
      </p:sp>
    </p:spTree>
    <p:extLst>
      <p:ext uri="{BB962C8B-B14F-4D97-AF65-F5344CB8AC3E}">
        <p14:creationId xmlns:p14="http://schemas.microsoft.com/office/powerpoint/2010/main" val="1756979266"/>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iterate type="wd">
                                    <p:tmPct val="10000"/>
                                  </p:iterate>
                                  <p:childTnLst>
                                    <p:set>
                                      <p:cBhvr>
                                        <p:cTn id="6" dur="1" fill="hold">
                                          <p:stCondLst>
                                            <p:cond delay="0"/>
                                          </p:stCondLst>
                                        </p:cTn>
                                        <p:tgtEl>
                                          <p:spTgt spid="6"/>
                                        </p:tgtEl>
                                        <p:attrNameLst>
                                          <p:attrName>style.visibility</p:attrName>
                                        </p:attrNameLst>
                                      </p:cBhvr>
                                      <p:to>
                                        <p:strVal val="visible"/>
                                      </p:to>
                                    </p:set>
                                    <p:animEffect transition="in" filter="wipe(left)">
                                      <p:cBhvr>
                                        <p:cTn id="7" dur="1000"/>
                                        <p:tgtEl>
                                          <p:spTgt spid="6"/>
                                        </p:tgtEl>
                                      </p:cBhvr>
                                    </p:animEffect>
                                  </p:childTnLst>
                                </p:cTn>
                              </p:par>
                              <p:par>
                                <p:cTn id="8" presetID="22" presetClass="entr" presetSubtype="8" fill="hold" grpId="0" nodeType="withEffect">
                                  <p:stCondLst>
                                    <p:cond delay="500"/>
                                  </p:stCondLst>
                                  <p:iterate type="wd">
                                    <p:tmPct val="10000"/>
                                  </p:iterate>
                                  <p:childTnLst>
                                    <p:set>
                                      <p:cBhvr>
                                        <p:cTn id="9" dur="1" fill="hold">
                                          <p:stCondLst>
                                            <p:cond delay="0"/>
                                          </p:stCondLst>
                                        </p:cTn>
                                        <p:tgtEl>
                                          <p:spTgt spid="5"/>
                                        </p:tgtEl>
                                        <p:attrNameLst>
                                          <p:attrName>style.visibility</p:attrName>
                                        </p:attrNameLst>
                                      </p:cBhvr>
                                      <p:to>
                                        <p:strVal val="visible"/>
                                      </p:to>
                                    </p:set>
                                    <p:animEffect transition="in" filter="wipe(left)">
                                      <p:cBhvr>
                                        <p:cTn id="10"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Lst>
  </p:timing>
</p:sld>
</file>

<file path=ppt/slides/slide1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 name="Tijdelijke aanduiding voor datum 1">
            <a:extLst>
              <a:ext uri="{FF2B5EF4-FFF2-40B4-BE49-F238E27FC236}">
                <a16:creationId xmlns:a16="http://schemas.microsoft.com/office/drawing/2014/main" id="{9237EDCC-534B-9EBC-29E0-A5BD2B52E051}"/>
              </a:ext>
            </a:extLst>
          </p:cNvPr>
          <p:cNvSpPr>
            <a:spLocks noGrp="1"/>
          </p:cNvSpPr>
          <p:nvPr>
            <p:ph type="dt" sz="half" idx="10"/>
          </p:nvPr>
        </p:nvSpPr>
        <p:spPr/>
        <p:txBody>
          <a:bodyPr/>
          <a:lstStyle/>
          <a:p>
            <a:fld id="{38DF3306-91C7-449A-9284-C514D459B084}" type="datetime1">
              <a:rPr lang="nl-NL" smtClean="0"/>
              <a:t>24-10-2024</a:t>
            </a:fld>
            <a:endParaRPr lang="nl-NL"/>
          </a:p>
        </p:txBody>
      </p:sp>
      <p:sp>
        <p:nvSpPr>
          <p:cNvPr id="3" name="Tijdelijke aanduiding voor dianummer 2">
            <a:extLst>
              <a:ext uri="{FF2B5EF4-FFF2-40B4-BE49-F238E27FC236}">
                <a16:creationId xmlns:a16="http://schemas.microsoft.com/office/drawing/2014/main" id="{941F4B90-E2BB-C009-1D7D-1A82E6841C4A}"/>
              </a:ext>
            </a:extLst>
          </p:cNvPr>
          <p:cNvSpPr>
            <a:spLocks noGrp="1"/>
          </p:cNvSpPr>
          <p:nvPr>
            <p:ph type="sldNum" sz="quarter" idx="12"/>
          </p:nvPr>
        </p:nvSpPr>
        <p:spPr/>
        <p:txBody>
          <a:bodyPr/>
          <a:lstStyle/>
          <a:p>
            <a:fld id="{B502C9A5-716F-45E6-800B-D4D02CE26F90}" type="slidenum">
              <a:rPr lang="nl-NL" smtClean="0"/>
              <a:t>10</a:t>
            </a:fld>
            <a:endParaRPr lang="nl-NL"/>
          </a:p>
        </p:txBody>
      </p:sp>
      <p:sp>
        <p:nvSpPr>
          <p:cNvPr id="4" name="Tijdelijke aanduiding voor tekst 3">
            <a:extLst>
              <a:ext uri="{FF2B5EF4-FFF2-40B4-BE49-F238E27FC236}">
                <a16:creationId xmlns:a16="http://schemas.microsoft.com/office/drawing/2014/main" id="{03C247C4-42DA-8B36-CDFF-833D3A651F64}"/>
              </a:ext>
            </a:extLst>
          </p:cNvPr>
          <p:cNvSpPr>
            <a:spLocks noGrp="1"/>
          </p:cNvSpPr>
          <p:nvPr>
            <p:ph type="body" sz="quarter" idx="17"/>
          </p:nvPr>
        </p:nvSpPr>
        <p:spPr/>
        <p:txBody>
          <a:bodyPr/>
          <a:lstStyle/>
          <a:p>
            <a:endParaRPr lang="nl-NL"/>
          </a:p>
        </p:txBody>
      </p:sp>
      <p:sp>
        <p:nvSpPr>
          <p:cNvPr id="6" name="Titel 5">
            <a:extLst>
              <a:ext uri="{FF2B5EF4-FFF2-40B4-BE49-F238E27FC236}">
                <a16:creationId xmlns:a16="http://schemas.microsoft.com/office/drawing/2014/main" id="{73B6FE80-4044-D3FA-11C8-3EA1139EE4C4}"/>
              </a:ext>
            </a:extLst>
          </p:cNvPr>
          <p:cNvSpPr>
            <a:spLocks noGrp="1"/>
          </p:cNvSpPr>
          <p:nvPr>
            <p:ph type="title"/>
          </p:nvPr>
        </p:nvSpPr>
        <p:spPr>
          <a:xfrm>
            <a:off x="791999" y="2616416"/>
            <a:ext cx="4968001" cy="1800000"/>
          </a:xfrm>
        </p:spPr>
        <p:txBody>
          <a:bodyPr anchor="b" anchorCtr="0">
            <a:noAutofit/>
          </a:bodyPr>
          <a:lstStyle/>
          <a:p>
            <a:pPr>
              <a:lnSpc>
                <a:spcPct val="114000"/>
              </a:lnSpc>
            </a:pPr>
            <a:r>
              <a:rPr lang="nl-NL" sz="3200" b="1" dirty="0"/>
              <a:t>Het gebruik van je smartphone net voor het slapen gaan, heeft een negatieve invloed op je nachtrust.</a:t>
            </a:r>
          </a:p>
        </p:txBody>
      </p:sp>
      <p:sp>
        <p:nvSpPr>
          <p:cNvPr id="7" name="Tijdelijke aanduiding voor tekst 6">
            <a:extLst>
              <a:ext uri="{FF2B5EF4-FFF2-40B4-BE49-F238E27FC236}">
                <a16:creationId xmlns:a16="http://schemas.microsoft.com/office/drawing/2014/main" id="{239C82F4-C054-B34B-E820-D4D70A2A33F8}"/>
              </a:ext>
            </a:extLst>
          </p:cNvPr>
          <p:cNvSpPr>
            <a:spLocks noGrp="1"/>
          </p:cNvSpPr>
          <p:nvPr>
            <p:ph type="body" sz="quarter" idx="16"/>
          </p:nvPr>
        </p:nvSpPr>
        <p:spPr>
          <a:xfrm>
            <a:off x="791999" y="4519880"/>
            <a:ext cx="450000" cy="36000"/>
          </a:xfrm>
        </p:spPr>
        <p:txBody>
          <a:bodyPr/>
          <a:lstStyle/>
          <a:p>
            <a:endParaRPr lang="nl-NL" dirty="0"/>
          </a:p>
        </p:txBody>
      </p:sp>
      <p:sp>
        <p:nvSpPr>
          <p:cNvPr id="8" name="Tijdelijke aanduiding voor tekst 7">
            <a:extLst>
              <a:ext uri="{FF2B5EF4-FFF2-40B4-BE49-F238E27FC236}">
                <a16:creationId xmlns:a16="http://schemas.microsoft.com/office/drawing/2014/main" id="{5C3207EE-7499-2A88-4221-D4E12D981186}"/>
              </a:ext>
            </a:extLst>
          </p:cNvPr>
          <p:cNvSpPr>
            <a:spLocks noGrp="1"/>
          </p:cNvSpPr>
          <p:nvPr>
            <p:ph type="body" sz="quarter" idx="18"/>
          </p:nvPr>
        </p:nvSpPr>
        <p:spPr>
          <a:xfrm>
            <a:off x="791999" y="4642714"/>
            <a:ext cx="4572000" cy="756000"/>
          </a:xfrm>
        </p:spPr>
        <p:txBody>
          <a:bodyPr/>
          <a:lstStyle/>
          <a:p>
            <a:r>
              <a:rPr lang="nl-NL" sz="3200" i="0" dirty="0"/>
              <a:t>WAAR of NIET WAAR?</a:t>
            </a:r>
          </a:p>
        </p:txBody>
      </p:sp>
      <p:pic>
        <p:nvPicPr>
          <p:cNvPr id="12" name="Afbeelding 11" descr="Afbeelding met Lettertype, Graphics, logo, symbool&#10;&#10;Automatisch gegenereerde beschrijving">
            <a:extLst>
              <a:ext uri="{FF2B5EF4-FFF2-40B4-BE49-F238E27FC236}">
                <a16:creationId xmlns:a16="http://schemas.microsoft.com/office/drawing/2014/main" id="{C9904A18-6498-4B07-52EC-066D71751670}"/>
              </a:ext>
            </a:extLst>
          </p:cNvPr>
          <p:cNvPicPr>
            <a:picLocks noChangeAspect="1"/>
          </p:cNvPicPr>
          <p:nvPr/>
        </p:nvPicPr>
        <p:blipFill>
          <a:blip r:embed="rId3">
            <a:extLst>
              <a:ext uri="{BEBA8EAE-BF5A-486C-A8C5-ECC9F3942E4B}">
                <a14:imgProps xmlns:a14="http://schemas.microsoft.com/office/drawing/2010/main">
                  <a14:imgLayer r:embed="rId4">
                    <a14:imgEffect>
                      <a14:brightnessContrast bright="100000"/>
                    </a14:imgEffect>
                  </a14:imgLayer>
                </a14:imgProps>
              </a:ext>
              <a:ext uri="{28A0092B-C50C-407E-A947-70E740481C1C}">
                <a14:useLocalDpi xmlns:a14="http://schemas.microsoft.com/office/drawing/2010/main" val="0"/>
              </a:ext>
            </a:extLst>
          </a:blip>
          <a:stretch>
            <a:fillRect/>
          </a:stretch>
        </p:blipFill>
        <p:spPr>
          <a:xfrm>
            <a:off x="360000" y="360000"/>
            <a:ext cx="1012500" cy="900000"/>
          </a:xfrm>
          <a:prstGeom prst="rect">
            <a:avLst/>
          </a:prstGeom>
        </p:spPr>
      </p:pic>
      <p:pic>
        <p:nvPicPr>
          <p:cNvPr id="9" name="Afbeelding 8">
            <a:extLst>
              <a:ext uri="{FF2B5EF4-FFF2-40B4-BE49-F238E27FC236}">
                <a16:creationId xmlns:a16="http://schemas.microsoft.com/office/drawing/2014/main" id="{2B25A6D3-BB96-142B-F020-124F7879A9EC}"/>
              </a:ext>
            </a:extLst>
          </p:cNvPr>
          <p:cNvPicPr>
            <a:picLocks noChangeAspect="1"/>
          </p:cNvPicPr>
          <p:nvPr/>
        </p:nvPicPr>
        <p:blipFill>
          <a:blip r:embed="rId5"/>
          <a:srcRect l="17870" r="10347" b="6026"/>
          <a:stretch/>
        </p:blipFill>
        <p:spPr>
          <a:xfrm>
            <a:off x="6432000" y="1440000"/>
            <a:ext cx="5760000" cy="3958714"/>
          </a:xfrm>
          <a:prstGeom prst="rect">
            <a:avLst/>
          </a:prstGeom>
        </p:spPr>
      </p:pic>
      <p:pic>
        <p:nvPicPr>
          <p:cNvPr id="14" name="Graphic 13" descr="Badge 5 met effen opvulling">
            <a:extLst>
              <a:ext uri="{FF2B5EF4-FFF2-40B4-BE49-F238E27FC236}">
                <a16:creationId xmlns:a16="http://schemas.microsoft.com/office/drawing/2014/main" id="{A4A7F269-46A2-64EE-D31F-D3FE8A29F799}"/>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5796000" y="900000"/>
            <a:ext cx="1080000" cy="1080000"/>
          </a:xfrm>
          <a:prstGeom prst="rect">
            <a:avLst/>
          </a:prstGeom>
        </p:spPr>
      </p:pic>
    </p:spTree>
    <p:extLst>
      <p:ext uri="{BB962C8B-B14F-4D97-AF65-F5344CB8AC3E}">
        <p14:creationId xmlns:p14="http://schemas.microsoft.com/office/powerpoint/2010/main" val="2168774507"/>
      </p:ext>
    </p:extLst>
  </p:cSld>
  <p:clrMapOvr>
    <a:masterClrMapping/>
  </p:clrMapOvr>
  <p:transition spd="slow">
    <p:push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25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1000"/>
                                        <p:tgtEl>
                                          <p:spTgt spid="6"/>
                                        </p:tgtEl>
                                      </p:cBhvr>
                                    </p:animEffect>
                                  </p:childTnLst>
                                </p:cTn>
                              </p:par>
                              <p:par>
                                <p:cTn id="8" presetID="10" presetClass="entr" presetSubtype="0" fill="hold" grpId="0" nodeType="withEffect">
                                  <p:stCondLst>
                                    <p:cond delay="500"/>
                                  </p:stCondLst>
                                  <p:childTnLst>
                                    <p:set>
                                      <p:cBhvr>
                                        <p:cTn id="9" dur="1" fill="hold">
                                          <p:stCondLst>
                                            <p:cond delay="0"/>
                                          </p:stCondLst>
                                        </p:cTn>
                                        <p:tgtEl>
                                          <p:spTgt spid="7"/>
                                        </p:tgtEl>
                                        <p:attrNameLst>
                                          <p:attrName>style.visibility</p:attrName>
                                        </p:attrNameLst>
                                      </p:cBhvr>
                                      <p:to>
                                        <p:strVal val="visible"/>
                                      </p:to>
                                    </p:set>
                                    <p:animEffect transition="in" filter="fade">
                                      <p:cBhvr>
                                        <p:cTn id="10" dur="1000"/>
                                        <p:tgtEl>
                                          <p:spTgt spid="7"/>
                                        </p:tgtEl>
                                      </p:cBhvr>
                                    </p:animEffect>
                                  </p:childTnLst>
                                </p:cTn>
                              </p:par>
                              <p:par>
                                <p:cTn id="11" presetID="10" presetClass="entr" presetSubtype="0" fill="hold" grpId="0" nodeType="withEffect">
                                  <p:stCondLst>
                                    <p:cond delay="1500"/>
                                  </p:stCondLst>
                                  <p:childTnLst>
                                    <p:set>
                                      <p:cBhvr>
                                        <p:cTn id="12" dur="1" fill="hold">
                                          <p:stCondLst>
                                            <p:cond delay="0"/>
                                          </p:stCondLst>
                                        </p:cTn>
                                        <p:tgtEl>
                                          <p:spTgt spid="8">
                                            <p:txEl>
                                              <p:pRg st="0" end="0"/>
                                            </p:txEl>
                                          </p:spTgt>
                                        </p:tgtEl>
                                        <p:attrNameLst>
                                          <p:attrName>style.visibility</p:attrName>
                                        </p:attrNameLst>
                                      </p:cBhvr>
                                      <p:to>
                                        <p:strVal val="visible"/>
                                      </p:to>
                                    </p:set>
                                    <p:animEffect transition="in" filter="fade">
                                      <p:cBhvr>
                                        <p:cTn id="13" dur="1500"/>
                                        <p:tgtEl>
                                          <p:spTgt spid="8">
                                            <p:txEl>
                                              <p:pRg st="0" end="0"/>
                                            </p:txEl>
                                          </p:spTgt>
                                        </p:tgtEl>
                                      </p:cBhvr>
                                    </p:animEffect>
                                  </p:childTnLst>
                                </p:cTn>
                              </p:par>
                              <p:par>
                                <p:cTn id="14" presetID="2" presetClass="entr" presetSubtype="2" fill="hold" nodeType="withEffect">
                                  <p:stCondLst>
                                    <p:cond delay="0"/>
                                  </p:stCondLst>
                                  <p:childTnLst>
                                    <p:set>
                                      <p:cBhvr>
                                        <p:cTn id="15" dur="1" fill="hold">
                                          <p:stCondLst>
                                            <p:cond delay="0"/>
                                          </p:stCondLst>
                                        </p:cTn>
                                        <p:tgtEl>
                                          <p:spTgt spid="9"/>
                                        </p:tgtEl>
                                        <p:attrNameLst>
                                          <p:attrName>style.visibility</p:attrName>
                                        </p:attrNameLst>
                                      </p:cBhvr>
                                      <p:to>
                                        <p:strVal val="visible"/>
                                      </p:to>
                                    </p:set>
                                    <p:anim calcmode="lin" valueType="num">
                                      <p:cBhvr additive="base">
                                        <p:cTn id="16" dur="500" fill="hold"/>
                                        <p:tgtEl>
                                          <p:spTgt spid="9"/>
                                        </p:tgtEl>
                                        <p:attrNameLst>
                                          <p:attrName>ppt_x</p:attrName>
                                        </p:attrNameLst>
                                      </p:cBhvr>
                                      <p:tavLst>
                                        <p:tav tm="0">
                                          <p:val>
                                            <p:strVal val="1+#ppt_w/2"/>
                                          </p:val>
                                        </p:tav>
                                        <p:tav tm="100000">
                                          <p:val>
                                            <p:strVal val="#ppt_x"/>
                                          </p:val>
                                        </p:tav>
                                      </p:tavLst>
                                    </p:anim>
                                    <p:anim calcmode="lin" valueType="num">
                                      <p:cBhvr additive="base">
                                        <p:cTn id="17" dur="500" fill="hold"/>
                                        <p:tgtEl>
                                          <p:spTgt spid="9"/>
                                        </p:tgtEl>
                                        <p:attrNameLst>
                                          <p:attrName>ppt_y</p:attrName>
                                        </p:attrNameLst>
                                      </p:cBhvr>
                                      <p:tavLst>
                                        <p:tav tm="0">
                                          <p:val>
                                            <p:strVal val="#ppt_y"/>
                                          </p:val>
                                        </p:tav>
                                        <p:tav tm="100000">
                                          <p:val>
                                            <p:strVal val="#ppt_y"/>
                                          </p:val>
                                        </p:tav>
                                      </p:tavLst>
                                    </p:anim>
                                  </p:childTnLst>
                                </p:cTn>
                              </p:par>
                              <p:par>
                                <p:cTn id="18" presetID="2" presetClass="entr" presetSubtype="1" fill="hold" nodeType="withEffect">
                                  <p:stCondLst>
                                    <p:cond delay="0"/>
                                  </p:stCondLst>
                                  <p:childTnLst>
                                    <p:set>
                                      <p:cBhvr>
                                        <p:cTn id="19" dur="1" fill="hold">
                                          <p:stCondLst>
                                            <p:cond delay="0"/>
                                          </p:stCondLst>
                                        </p:cTn>
                                        <p:tgtEl>
                                          <p:spTgt spid="14"/>
                                        </p:tgtEl>
                                        <p:attrNameLst>
                                          <p:attrName>style.visibility</p:attrName>
                                        </p:attrNameLst>
                                      </p:cBhvr>
                                      <p:to>
                                        <p:strVal val="visible"/>
                                      </p:to>
                                    </p:set>
                                    <p:anim calcmode="lin" valueType="num">
                                      <p:cBhvr additive="base">
                                        <p:cTn id="20" dur="1000" fill="hold"/>
                                        <p:tgtEl>
                                          <p:spTgt spid="14"/>
                                        </p:tgtEl>
                                        <p:attrNameLst>
                                          <p:attrName>ppt_x</p:attrName>
                                        </p:attrNameLst>
                                      </p:cBhvr>
                                      <p:tavLst>
                                        <p:tav tm="0">
                                          <p:val>
                                            <p:strVal val="#ppt_x"/>
                                          </p:val>
                                        </p:tav>
                                        <p:tav tm="100000">
                                          <p:val>
                                            <p:strVal val="#ppt_x"/>
                                          </p:val>
                                        </p:tav>
                                      </p:tavLst>
                                    </p:anim>
                                    <p:anim calcmode="lin" valueType="num">
                                      <p:cBhvr additive="base">
                                        <p:cTn id="21" dur="1000" fill="hold"/>
                                        <p:tgtEl>
                                          <p:spTgt spid="14"/>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animBg="1"/>
      <p:bldP spid="8" grpId="0" build="p"/>
    </p:bldLst>
  </p:timing>
</p:sld>
</file>

<file path=ppt/slides/slide1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 name="Tijdelijke aanduiding voor afbeelding 1">
            <a:extLst>
              <a:ext uri="{FF2B5EF4-FFF2-40B4-BE49-F238E27FC236}">
                <a16:creationId xmlns:a16="http://schemas.microsoft.com/office/drawing/2014/main" id="{7D20A4E3-5930-8037-E497-06092FCBDF81}"/>
              </a:ext>
            </a:extLst>
          </p:cNvPr>
          <p:cNvSpPr>
            <a:spLocks noGrp="1"/>
          </p:cNvSpPr>
          <p:nvPr>
            <p:ph type="pic" sz="quarter" idx="14"/>
          </p:nvPr>
        </p:nvSpPr>
        <p:spPr>
          <a:xfrm>
            <a:off x="6408000" y="0"/>
            <a:ext cx="5400000" cy="6138000"/>
          </a:xfrm>
        </p:spPr>
        <p:txBody>
          <a:bodyPr/>
          <a:lstStyle/>
          <a:p>
            <a:endParaRPr lang="nl-NL" dirty="0"/>
          </a:p>
        </p:txBody>
      </p:sp>
      <p:sp>
        <p:nvSpPr>
          <p:cNvPr id="5" name="Tijdelijke aanduiding voor datum 4">
            <a:extLst>
              <a:ext uri="{FF2B5EF4-FFF2-40B4-BE49-F238E27FC236}">
                <a16:creationId xmlns:a16="http://schemas.microsoft.com/office/drawing/2014/main" id="{415652A5-ABA4-A75B-9382-CF8AE2AE891E}"/>
              </a:ext>
            </a:extLst>
          </p:cNvPr>
          <p:cNvSpPr>
            <a:spLocks noGrp="1"/>
          </p:cNvSpPr>
          <p:nvPr>
            <p:ph type="dt" sz="half" idx="10"/>
          </p:nvPr>
        </p:nvSpPr>
        <p:spPr/>
        <p:txBody>
          <a:bodyPr/>
          <a:lstStyle/>
          <a:p>
            <a:fld id="{2E476DD7-9AD6-4863-81BB-6B3DFEBB05F9}" type="datetime1">
              <a:rPr lang="nl-NL" smtClean="0"/>
              <a:t>24-10-2024</a:t>
            </a:fld>
            <a:endParaRPr lang="nl-NL"/>
          </a:p>
        </p:txBody>
      </p:sp>
      <p:sp>
        <p:nvSpPr>
          <p:cNvPr id="6" name="Tijdelijke aanduiding voor dianummer 5">
            <a:extLst>
              <a:ext uri="{FF2B5EF4-FFF2-40B4-BE49-F238E27FC236}">
                <a16:creationId xmlns:a16="http://schemas.microsoft.com/office/drawing/2014/main" id="{C2AC9A63-A25B-02B2-135C-6B623053033B}"/>
              </a:ext>
            </a:extLst>
          </p:cNvPr>
          <p:cNvSpPr>
            <a:spLocks noGrp="1"/>
          </p:cNvSpPr>
          <p:nvPr>
            <p:ph type="sldNum" sz="quarter" idx="12"/>
          </p:nvPr>
        </p:nvSpPr>
        <p:spPr/>
        <p:txBody>
          <a:bodyPr/>
          <a:lstStyle/>
          <a:p>
            <a:fld id="{B502C9A5-716F-45E6-800B-D4D02CE26F90}" type="slidenum">
              <a:rPr lang="nl-NL" smtClean="0"/>
              <a:t>11</a:t>
            </a:fld>
            <a:endParaRPr lang="nl-NL" dirty="0"/>
          </a:p>
        </p:txBody>
      </p:sp>
      <p:sp>
        <p:nvSpPr>
          <p:cNvPr id="10" name="Tijdelijke aanduiding voor tekst 9">
            <a:extLst>
              <a:ext uri="{FF2B5EF4-FFF2-40B4-BE49-F238E27FC236}">
                <a16:creationId xmlns:a16="http://schemas.microsoft.com/office/drawing/2014/main" id="{D2A05907-E96C-14D3-9944-51364DE9DA5B}"/>
              </a:ext>
            </a:extLst>
          </p:cNvPr>
          <p:cNvSpPr>
            <a:spLocks noGrp="1"/>
          </p:cNvSpPr>
          <p:nvPr>
            <p:ph type="body" sz="quarter" idx="15"/>
          </p:nvPr>
        </p:nvSpPr>
        <p:spPr/>
        <p:txBody>
          <a:bodyPr/>
          <a:lstStyle/>
          <a:p>
            <a:endParaRPr lang="nl-NL" dirty="0"/>
          </a:p>
        </p:txBody>
      </p:sp>
      <p:sp>
        <p:nvSpPr>
          <p:cNvPr id="11" name="Tijdelijke aanduiding voor tekst 10">
            <a:extLst>
              <a:ext uri="{FF2B5EF4-FFF2-40B4-BE49-F238E27FC236}">
                <a16:creationId xmlns:a16="http://schemas.microsoft.com/office/drawing/2014/main" id="{398C5454-DD9E-E42B-4BEA-6AA07872C674}"/>
              </a:ext>
            </a:extLst>
          </p:cNvPr>
          <p:cNvSpPr>
            <a:spLocks noGrp="1"/>
          </p:cNvSpPr>
          <p:nvPr>
            <p:ph type="body" sz="quarter" idx="17"/>
          </p:nvPr>
        </p:nvSpPr>
        <p:spPr/>
        <p:txBody>
          <a:bodyPr/>
          <a:lstStyle/>
          <a:p>
            <a:endParaRPr lang="nl-NL"/>
          </a:p>
        </p:txBody>
      </p:sp>
      <p:sp>
        <p:nvSpPr>
          <p:cNvPr id="12" name="Tijdelijke aanduiding voor tekst 11">
            <a:extLst>
              <a:ext uri="{FF2B5EF4-FFF2-40B4-BE49-F238E27FC236}">
                <a16:creationId xmlns:a16="http://schemas.microsoft.com/office/drawing/2014/main" id="{3A23271C-213C-3EB8-7EDD-32A11528EDF0}"/>
              </a:ext>
            </a:extLst>
          </p:cNvPr>
          <p:cNvSpPr>
            <a:spLocks noGrp="1"/>
          </p:cNvSpPr>
          <p:nvPr>
            <p:ph type="body" sz="quarter" idx="32"/>
          </p:nvPr>
        </p:nvSpPr>
        <p:spPr>
          <a:xfrm rot="10800000">
            <a:off x="6408000" y="0"/>
            <a:ext cx="5400000" cy="6138000"/>
          </a:xfrm>
        </p:spPr>
        <p:txBody>
          <a:bodyPr/>
          <a:lstStyle/>
          <a:p>
            <a:endParaRPr lang="nl-NL" dirty="0"/>
          </a:p>
        </p:txBody>
      </p:sp>
      <p:sp>
        <p:nvSpPr>
          <p:cNvPr id="20" name="Tijdelijke aanduiding voor tekst 19">
            <a:extLst>
              <a:ext uri="{FF2B5EF4-FFF2-40B4-BE49-F238E27FC236}">
                <a16:creationId xmlns:a16="http://schemas.microsoft.com/office/drawing/2014/main" id="{EC920C93-AB12-0D5D-65C7-204A6FEDE4B4}"/>
              </a:ext>
            </a:extLst>
          </p:cNvPr>
          <p:cNvSpPr>
            <a:spLocks noGrp="1" noChangeAspect="1"/>
          </p:cNvSpPr>
          <p:nvPr>
            <p:ph type="body" sz="quarter" idx="31"/>
          </p:nvPr>
        </p:nvSpPr>
        <p:spPr>
          <a:xfrm>
            <a:off x="5653576" y="2323576"/>
            <a:ext cx="900000" cy="900000"/>
          </a:xfrm>
        </p:spPr>
        <p:txBody>
          <a:bodyPr/>
          <a:lstStyle/>
          <a:p>
            <a:endParaRPr lang="nl-NL" dirty="0"/>
          </a:p>
        </p:txBody>
      </p:sp>
      <p:sp>
        <p:nvSpPr>
          <p:cNvPr id="4" name="Tijdelijke aanduiding voor tekst 7">
            <a:extLst>
              <a:ext uri="{FF2B5EF4-FFF2-40B4-BE49-F238E27FC236}">
                <a16:creationId xmlns:a16="http://schemas.microsoft.com/office/drawing/2014/main" id="{F2AFE446-4186-6A03-25CB-9274672DCD0F}"/>
              </a:ext>
            </a:extLst>
          </p:cNvPr>
          <p:cNvSpPr txBox="1">
            <a:spLocks/>
          </p:cNvSpPr>
          <p:nvPr/>
        </p:nvSpPr>
        <p:spPr>
          <a:xfrm>
            <a:off x="596057" y="2340000"/>
            <a:ext cx="4572000" cy="756000"/>
          </a:xfrm>
          <a:prstGeom prst="rect">
            <a:avLst/>
          </a:prstGeom>
        </p:spPr>
        <p:txBody>
          <a:bodyPr/>
          <a:lstStyle>
            <a:lvl1pPr marL="180975" indent="-180975" algn="l" defTabSz="719138" rtl="0" eaLnBrk="1" latinLnBrk="0" hangingPunct="1">
              <a:lnSpc>
                <a:spcPct val="110000"/>
              </a:lnSpc>
              <a:spcBef>
                <a:spcPts val="300"/>
              </a:spcBef>
              <a:spcAft>
                <a:spcPts val="300"/>
              </a:spcAft>
              <a:buClr>
                <a:schemeClr val="accent1"/>
              </a:buClr>
              <a:buSzPct val="100000"/>
              <a:buFont typeface="Segoe UI Light" panose="020B0502040204020203" pitchFamily="34" charset="0"/>
              <a:buChar char="•"/>
              <a:defRPr sz="1600" kern="1200">
                <a:solidFill>
                  <a:schemeClr val="tx1"/>
                </a:solidFill>
                <a:latin typeface="+mn-lt"/>
                <a:ea typeface="+mn-ea"/>
                <a:cs typeface="+mn-cs"/>
              </a:defRPr>
            </a:lvl1pPr>
            <a:lvl2pPr marL="447675" indent="-266700" algn="l" defTabSz="719138" rtl="0" eaLnBrk="1" latinLnBrk="0" hangingPunct="1">
              <a:lnSpc>
                <a:spcPct val="110000"/>
              </a:lnSpc>
              <a:spcBef>
                <a:spcPts val="300"/>
              </a:spcBef>
              <a:spcAft>
                <a:spcPts val="300"/>
              </a:spcAft>
              <a:buClr>
                <a:schemeClr val="accent1"/>
              </a:buClr>
              <a:buSzPct val="90000"/>
              <a:buFont typeface="Calibri Light" panose="020F0302020204030204" pitchFamily="34" charset="0"/>
              <a:buChar char="→"/>
              <a:defRPr sz="1600" i="0" kern="1200">
                <a:solidFill>
                  <a:schemeClr val="tx1"/>
                </a:solidFill>
                <a:latin typeface="+mn-lt"/>
                <a:ea typeface="+mn-ea"/>
                <a:cs typeface="+mn-cs"/>
              </a:defRPr>
            </a:lvl2pPr>
            <a:lvl3pPr marL="0" indent="0" algn="l" defTabSz="719138" rtl="0" eaLnBrk="1" latinLnBrk="0" hangingPunct="1">
              <a:lnSpc>
                <a:spcPct val="110000"/>
              </a:lnSpc>
              <a:spcBef>
                <a:spcPts val="300"/>
              </a:spcBef>
              <a:spcAft>
                <a:spcPts val="300"/>
              </a:spcAft>
              <a:buClr>
                <a:srgbClr val="0070C0"/>
              </a:buClr>
              <a:buSzPct val="85000"/>
              <a:buFont typeface="Arial" panose="020B0604020202020204" pitchFamily="34" charset="0"/>
              <a:buNone/>
              <a:defRPr sz="1600" i="0" kern="1200">
                <a:solidFill>
                  <a:schemeClr val="tx1"/>
                </a:solidFill>
                <a:latin typeface="+mn-lt"/>
                <a:ea typeface="+mn-ea"/>
                <a:cs typeface="+mn-cs"/>
              </a:defRPr>
            </a:lvl3pPr>
            <a:lvl4pPr marL="0" indent="0" algn="l" defTabSz="719138" rtl="0" eaLnBrk="1" latinLnBrk="0" hangingPunct="1">
              <a:lnSpc>
                <a:spcPct val="110000"/>
              </a:lnSpc>
              <a:spcBef>
                <a:spcPts val="600"/>
              </a:spcBef>
              <a:spcAft>
                <a:spcPts val="300"/>
              </a:spcAft>
              <a:buFont typeface="Arial" panose="020B0604020202020204" pitchFamily="34" charset="0"/>
              <a:buNone/>
              <a:defRPr sz="2800" b="1" kern="1200" cap="none" spc="30" baseline="0">
                <a:solidFill>
                  <a:schemeClr val="accent1"/>
                </a:solidFill>
                <a:latin typeface="+mj-lt"/>
                <a:ea typeface="+mn-ea"/>
                <a:cs typeface="Calibri" panose="020F0502020204030204" pitchFamily="34" charset="0"/>
              </a:defRPr>
            </a:lvl4pPr>
            <a:lvl5pPr marL="180975" indent="-180975" algn="l" defTabSz="719138" rtl="0" eaLnBrk="1" latinLnBrk="0" hangingPunct="1">
              <a:lnSpc>
                <a:spcPct val="110000"/>
              </a:lnSpc>
              <a:spcBef>
                <a:spcPts val="300"/>
              </a:spcBef>
              <a:spcAft>
                <a:spcPts val="300"/>
              </a:spcAft>
              <a:buClr>
                <a:schemeClr val="tx2"/>
              </a:buClr>
              <a:buFont typeface="+mj-lt"/>
              <a:buAutoNum type="arabicPeriod"/>
              <a:defRPr sz="1600" i="0" kern="1200">
                <a:solidFill>
                  <a:schemeClr val="tx1"/>
                </a:solidFill>
                <a:latin typeface="+mn-lt"/>
                <a:ea typeface="+mn-ea"/>
                <a:cs typeface="+mn-cs"/>
              </a:defRPr>
            </a:lvl5pPr>
            <a:lvl6pPr marL="447675" indent="-228600" algn="l" defTabSz="914400" rtl="0" eaLnBrk="1" latinLnBrk="0" hangingPunct="1">
              <a:lnSpc>
                <a:spcPct val="110000"/>
              </a:lnSpc>
              <a:spcBef>
                <a:spcPts val="300"/>
              </a:spcBef>
              <a:spcAft>
                <a:spcPts val="300"/>
              </a:spcAft>
              <a:buClrTx/>
              <a:buFont typeface="+mj-lt"/>
              <a:buAutoNum type="alphaLcPeriod"/>
              <a:defRPr sz="1600" b="0" i="0" kern="1200">
                <a:solidFill>
                  <a:schemeClr val="tx1"/>
                </a:solidFill>
                <a:latin typeface="+mn-lt"/>
                <a:ea typeface="+mn-ea"/>
                <a:cs typeface="+mn-cs"/>
              </a:defRPr>
            </a:lvl6pPr>
            <a:lvl7pPr marL="447675" indent="-228600" algn="l" defTabSz="914400" rtl="0" eaLnBrk="1" latinLnBrk="0" hangingPunct="1">
              <a:lnSpc>
                <a:spcPct val="110000"/>
              </a:lnSpc>
              <a:spcBef>
                <a:spcPts val="300"/>
              </a:spcBef>
              <a:spcAft>
                <a:spcPts val="300"/>
              </a:spcAft>
              <a:buClrTx/>
              <a:buFont typeface="Arial" panose="020B0604020202020204" pitchFamily="34" charset="0"/>
              <a:buChar char="•"/>
              <a:defRPr sz="1600" b="0" i="0" kern="1200">
                <a:solidFill>
                  <a:schemeClr val="tx1"/>
                </a:solidFill>
                <a:latin typeface="+mn-lt"/>
                <a:ea typeface="+mn-ea"/>
                <a:cs typeface="+mn-cs"/>
              </a:defRPr>
            </a:lvl7pPr>
            <a:lvl8pPr marL="0" indent="0" algn="l" defTabSz="914400" rtl="0" eaLnBrk="1" latinLnBrk="0" hangingPunct="1">
              <a:lnSpc>
                <a:spcPct val="110000"/>
              </a:lnSpc>
              <a:spcBef>
                <a:spcPts val="300"/>
              </a:spcBef>
              <a:spcAft>
                <a:spcPts val="300"/>
              </a:spcAft>
              <a:buFont typeface="Arial" panose="020B0604020202020204" pitchFamily="34" charset="0"/>
              <a:buNone/>
              <a:defRPr sz="1600" i="1" kern="1200">
                <a:solidFill>
                  <a:schemeClr val="tx1"/>
                </a:solidFill>
                <a:latin typeface="+mn-lt"/>
                <a:ea typeface="+mn-ea"/>
                <a:cs typeface="+mn-cs"/>
              </a:defRPr>
            </a:lvl8pPr>
            <a:lvl9pPr marL="0" indent="0" algn="l" defTabSz="914400" rtl="0" eaLnBrk="1" latinLnBrk="0" hangingPunct="1">
              <a:lnSpc>
                <a:spcPct val="110000"/>
              </a:lnSpc>
              <a:spcBef>
                <a:spcPts val="600"/>
              </a:spcBef>
              <a:spcAft>
                <a:spcPts val="300"/>
              </a:spcAft>
              <a:buFont typeface="Arial" panose="020B0604020202020204" pitchFamily="34" charset="0"/>
              <a:buNone/>
              <a:defRPr sz="1800" b="1" kern="1200">
                <a:solidFill>
                  <a:schemeClr val="tx1"/>
                </a:solidFill>
                <a:latin typeface="+mj-lt"/>
                <a:ea typeface="+mn-ea"/>
                <a:cs typeface="+mn-cs"/>
              </a:defRPr>
            </a:lvl9pPr>
          </a:lstStyle>
          <a:p>
            <a:pPr marL="0" indent="0">
              <a:buNone/>
            </a:pPr>
            <a:r>
              <a:rPr lang="nl-NL" sz="4400" b="1" dirty="0"/>
              <a:t>WAAR</a:t>
            </a:r>
          </a:p>
        </p:txBody>
      </p:sp>
      <p:pic>
        <p:nvPicPr>
          <p:cNvPr id="18" name="Afbeelding 17">
            <a:extLst>
              <a:ext uri="{FF2B5EF4-FFF2-40B4-BE49-F238E27FC236}">
                <a16:creationId xmlns:a16="http://schemas.microsoft.com/office/drawing/2014/main" id="{80DBB490-2C1C-1409-A4A4-75E842A15474}"/>
              </a:ext>
            </a:extLst>
          </p:cNvPr>
          <p:cNvPicPr>
            <a:picLocks noChangeAspect="1"/>
          </p:cNvPicPr>
          <p:nvPr/>
        </p:nvPicPr>
        <p:blipFill>
          <a:blip r:embed="rId3"/>
          <a:srcRect l="7368" t="518" r="8886" b="1270"/>
          <a:stretch/>
        </p:blipFill>
        <p:spPr>
          <a:xfrm>
            <a:off x="2167879" y="3643053"/>
            <a:ext cx="2072241" cy="2076333"/>
          </a:xfrm>
          <a:prstGeom prst="flowChartConnector">
            <a:avLst/>
          </a:prstGeom>
        </p:spPr>
      </p:pic>
      <p:pic>
        <p:nvPicPr>
          <p:cNvPr id="19" name="Afbeelding 18" descr="Afbeelding met Lettertype, Graphics, logo, symbool&#10;&#10;Automatisch gegenereerde beschrijving">
            <a:extLst>
              <a:ext uri="{FF2B5EF4-FFF2-40B4-BE49-F238E27FC236}">
                <a16:creationId xmlns:a16="http://schemas.microsoft.com/office/drawing/2014/main" id="{FB9C0690-EB2B-F38E-6770-A066727EB084}"/>
              </a:ext>
            </a:extLst>
          </p:cNvPr>
          <p:cNvPicPr>
            <a:picLocks noChangeAspect="1"/>
          </p:cNvPicPr>
          <p:nvPr/>
        </p:nvPicPr>
        <p:blipFill>
          <a:blip r:embed="rId4">
            <a:extLst>
              <a:ext uri="{BEBA8EAE-BF5A-486C-A8C5-ECC9F3942E4B}">
                <a14:imgProps xmlns:a14="http://schemas.microsoft.com/office/drawing/2010/main">
                  <a14:imgLayer r:embed="rId5">
                    <a14:imgEffect>
                      <a14:brightnessContrast bright="100000"/>
                    </a14:imgEffect>
                  </a14:imgLayer>
                </a14:imgProps>
              </a:ext>
              <a:ext uri="{28A0092B-C50C-407E-A947-70E740481C1C}">
                <a14:useLocalDpi xmlns:a14="http://schemas.microsoft.com/office/drawing/2010/main" val="0"/>
              </a:ext>
            </a:extLst>
          </a:blip>
          <a:stretch>
            <a:fillRect/>
          </a:stretch>
        </p:blipFill>
        <p:spPr>
          <a:xfrm>
            <a:off x="360000" y="360000"/>
            <a:ext cx="1012500" cy="900000"/>
          </a:xfrm>
          <a:prstGeom prst="rect">
            <a:avLst/>
          </a:prstGeom>
        </p:spPr>
      </p:pic>
      <p:sp>
        <p:nvSpPr>
          <p:cNvPr id="21" name="Tijdelijke aanduiding voor tekst 20">
            <a:extLst>
              <a:ext uri="{FF2B5EF4-FFF2-40B4-BE49-F238E27FC236}">
                <a16:creationId xmlns:a16="http://schemas.microsoft.com/office/drawing/2014/main" id="{55E25C1A-0DF3-971E-F3C9-4D22AB570557}"/>
              </a:ext>
            </a:extLst>
          </p:cNvPr>
          <p:cNvSpPr>
            <a:spLocks noGrp="1"/>
          </p:cNvSpPr>
          <p:nvPr>
            <p:ph type="body" sz="quarter" idx="25"/>
          </p:nvPr>
        </p:nvSpPr>
        <p:spPr>
          <a:xfrm>
            <a:off x="6768000" y="575750"/>
            <a:ext cx="4500000" cy="4931799"/>
          </a:xfrm>
          <a:noFill/>
        </p:spPr>
        <p:txBody>
          <a:bodyPr anchor="ctr" anchorCtr="0"/>
          <a:lstStyle/>
          <a:p>
            <a:pPr marL="0" indent="0">
              <a:buNone/>
            </a:pPr>
            <a:r>
              <a:rPr lang="nl-NL" sz="2400" dirty="0"/>
              <a:t>Het blauwe licht van beeldschermen, zoals je telefoon, tablet of televisie, onderdrukt de aanmaak van melatonine. Dit is het hormoon dat je helpt om in slaap te vallen. </a:t>
            </a:r>
          </a:p>
          <a:p>
            <a:pPr marL="0" indent="0">
              <a:buNone/>
            </a:pPr>
            <a:r>
              <a:rPr lang="nl-NL" sz="2400" dirty="0"/>
              <a:t>Je hersenen maken melatonine aan wanneer ze inschatten dat het avond is. Door het blauwe licht denken je hersenen dat nog steeds middag is en maak je geen melatonine aan. </a:t>
            </a:r>
          </a:p>
        </p:txBody>
      </p:sp>
    </p:spTree>
    <p:extLst>
      <p:ext uri="{BB962C8B-B14F-4D97-AF65-F5344CB8AC3E}">
        <p14:creationId xmlns:p14="http://schemas.microsoft.com/office/powerpoint/2010/main" val="1344149860"/>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decel="100000" fill="hold" nodeType="withEffect">
                                  <p:stCondLst>
                                    <p:cond delay="150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1250" fill="hold"/>
                                        <p:tgtEl>
                                          <p:spTgt spid="2"/>
                                        </p:tgtEl>
                                        <p:attrNameLst>
                                          <p:attrName>ppt_x</p:attrName>
                                        </p:attrNameLst>
                                      </p:cBhvr>
                                      <p:tavLst>
                                        <p:tav tm="0">
                                          <p:val>
                                            <p:strVal val="#ppt_x"/>
                                          </p:val>
                                        </p:tav>
                                        <p:tav tm="100000">
                                          <p:val>
                                            <p:strVal val="#ppt_x"/>
                                          </p:val>
                                        </p:tav>
                                      </p:tavLst>
                                    </p:anim>
                                    <p:anim calcmode="lin" valueType="num">
                                      <p:cBhvr additive="base">
                                        <p:cTn id="8" dur="1250" fill="hold"/>
                                        <p:tgtEl>
                                          <p:spTgt spid="2"/>
                                        </p:tgtEl>
                                        <p:attrNameLst>
                                          <p:attrName>ppt_y</p:attrName>
                                        </p:attrNameLst>
                                      </p:cBhvr>
                                      <p:tavLst>
                                        <p:tav tm="0">
                                          <p:val>
                                            <p:strVal val="0-#ppt_h/2"/>
                                          </p:val>
                                        </p:tav>
                                        <p:tav tm="100000">
                                          <p:val>
                                            <p:strVal val="#ppt_y"/>
                                          </p:val>
                                        </p:tav>
                                      </p:tavLst>
                                    </p:anim>
                                  </p:childTnLst>
                                </p:cTn>
                              </p:par>
                              <p:par>
                                <p:cTn id="9" presetID="2" presetClass="entr" presetSubtype="4" decel="100000" fill="hold" grpId="0" nodeType="withEffect">
                                  <p:stCondLst>
                                    <p:cond delay="500"/>
                                  </p:stCondLst>
                                  <p:childTnLst>
                                    <p:set>
                                      <p:cBhvr>
                                        <p:cTn id="10" dur="1" fill="hold">
                                          <p:stCondLst>
                                            <p:cond delay="0"/>
                                          </p:stCondLst>
                                        </p:cTn>
                                        <p:tgtEl>
                                          <p:spTgt spid="20"/>
                                        </p:tgtEl>
                                        <p:attrNameLst>
                                          <p:attrName>style.visibility</p:attrName>
                                        </p:attrNameLst>
                                      </p:cBhvr>
                                      <p:to>
                                        <p:strVal val="visible"/>
                                      </p:to>
                                    </p:set>
                                    <p:anim calcmode="lin" valueType="num">
                                      <p:cBhvr additive="base">
                                        <p:cTn id="11" dur="750" fill="hold"/>
                                        <p:tgtEl>
                                          <p:spTgt spid="20"/>
                                        </p:tgtEl>
                                        <p:attrNameLst>
                                          <p:attrName>ppt_x</p:attrName>
                                        </p:attrNameLst>
                                      </p:cBhvr>
                                      <p:tavLst>
                                        <p:tav tm="0">
                                          <p:val>
                                            <p:strVal val="#ppt_x"/>
                                          </p:val>
                                        </p:tav>
                                        <p:tav tm="100000">
                                          <p:val>
                                            <p:strVal val="#ppt_x"/>
                                          </p:val>
                                        </p:tav>
                                      </p:tavLst>
                                    </p:anim>
                                    <p:anim calcmode="lin" valueType="num">
                                      <p:cBhvr additive="base">
                                        <p:cTn id="12" dur="750" fill="hold"/>
                                        <p:tgtEl>
                                          <p:spTgt spid="20"/>
                                        </p:tgtEl>
                                        <p:attrNameLst>
                                          <p:attrName>ppt_y</p:attrName>
                                        </p:attrNameLst>
                                      </p:cBhvr>
                                      <p:tavLst>
                                        <p:tav tm="0">
                                          <p:val>
                                            <p:strVal val="1+#ppt_h/2"/>
                                          </p:val>
                                        </p:tav>
                                        <p:tav tm="100000">
                                          <p:val>
                                            <p:strVal val="#ppt_y"/>
                                          </p:val>
                                        </p:tav>
                                      </p:tavLst>
                                    </p:anim>
                                  </p:childTnLst>
                                </p:cTn>
                              </p:par>
                              <p:par>
                                <p:cTn id="13" presetID="2" presetClass="entr" presetSubtype="1" decel="100000" fill="hold" grpId="0" nodeType="withEffect">
                                  <p:stCondLst>
                                    <p:cond delay="1500"/>
                                  </p:stCondLst>
                                  <p:childTnLst>
                                    <p:set>
                                      <p:cBhvr>
                                        <p:cTn id="14" dur="1" fill="hold">
                                          <p:stCondLst>
                                            <p:cond delay="0"/>
                                          </p:stCondLst>
                                        </p:cTn>
                                        <p:tgtEl>
                                          <p:spTgt spid="12"/>
                                        </p:tgtEl>
                                        <p:attrNameLst>
                                          <p:attrName>style.visibility</p:attrName>
                                        </p:attrNameLst>
                                      </p:cBhvr>
                                      <p:to>
                                        <p:strVal val="visible"/>
                                      </p:to>
                                    </p:set>
                                    <p:anim calcmode="lin" valueType="num">
                                      <p:cBhvr additive="base">
                                        <p:cTn id="15" dur="1250" fill="hold"/>
                                        <p:tgtEl>
                                          <p:spTgt spid="12"/>
                                        </p:tgtEl>
                                        <p:attrNameLst>
                                          <p:attrName>ppt_x</p:attrName>
                                        </p:attrNameLst>
                                      </p:cBhvr>
                                      <p:tavLst>
                                        <p:tav tm="0">
                                          <p:val>
                                            <p:strVal val="#ppt_x"/>
                                          </p:val>
                                        </p:tav>
                                        <p:tav tm="100000">
                                          <p:val>
                                            <p:strVal val="#ppt_x"/>
                                          </p:val>
                                        </p:tav>
                                      </p:tavLst>
                                    </p:anim>
                                    <p:anim calcmode="lin" valueType="num">
                                      <p:cBhvr additive="base">
                                        <p:cTn id="16" dur="1250" fill="hold"/>
                                        <p:tgtEl>
                                          <p:spTgt spid="12"/>
                                        </p:tgtEl>
                                        <p:attrNameLst>
                                          <p:attrName>ppt_y</p:attrName>
                                        </p:attrNameLst>
                                      </p:cBhvr>
                                      <p:tavLst>
                                        <p:tav tm="0">
                                          <p:val>
                                            <p:strVal val="0-#ppt_h/2"/>
                                          </p:val>
                                        </p:tav>
                                        <p:tav tm="100000">
                                          <p:val>
                                            <p:strVal val="#ppt_y"/>
                                          </p:val>
                                        </p:tav>
                                      </p:tavLst>
                                    </p:anim>
                                  </p:childTnLst>
                                </p:cTn>
                              </p:par>
                              <p:par>
                                <p:cTn id="17" presetID="10" presetClass="entr" presetSubtype="0" fill="hold" grpId="0" nodeType="withEffect">
                                  <p:stCondLst>
                                    <p:cond delay="500"/>
                                  </p:stCondLst>
                                  <p:childTnLst>
                                    <p:set>
                                      <p:cBhvr>
                                        <p:cTn id="18" dur="1" fill="hold">
                                          <p:stCondLst>
                                            <p:cond delay="0"/>
                                          </p:stCondLst>
                                        </p:cTn>
                                        <p:tgtEl>
                                          <p:spTgt spid="4">
                                            <p:txEl>
                                              <p:pRg st="0" end="0"/>
                                            </p:txEl>
                                          </p:spTgt>
                                        </p:tgtEl>
                                        <p:attrNameLst>
                                          <p:attrName>style.visibility</p:attrName>
                                        </p:attrNameLst>
                                      </p:cBhvr>
                                      <p:to>
                                        <p:strVal val="visible"/>
                                      </p:to>
                                    </p:set>
                                    <p:animEffect transition="in" filter="fade">
                                      <p:cBhvr>
                                        <p:cTn id="19" dur="500"/>
                                        <p:tgtEl>
                                          <p:spTgt spid="4">
                                            <p:txEl>
                                              <p:pRg st="0" end="0"/>
                                            </p:txEl>
                                          </p:spTgt>
                                        </p:tgtEl>
                                      </p:cBhvr>
                                    </p:animEffect>
                                  </p:childTnLst>
                                </p:cTn>
                              </p:par>
                              <p:par>
                                <p:cTn id="20" presetID="21" presetClass="entr" presetSubtype="1" fill="hold" nodeType="withEffect">
                                  <p:stCondLst>
                                    <p:cond delay="0"/>
                                  </p:stCondLst>
                                  <p:childTnLst>
                                    <p:set>
                                      <p:cBhvr>
                                        <p:cTn id="21" dur="1" fill="hold">
                                          <p:stCondLst>
                                            <p:cond delay="0"/>
                                          </p:stCondLst>
                                        </p:cTn>
                                        <p:tgtEl>
                                          <p:spTgt spid="18"/>
                                        </p:tgtEl>
                                        <p:attrNameLst>
                                          <p:attrName>style.visibility</p:attrName>
                                        </p:attrNameLst>
                                      </p:cBhvr>
                                      <p:to>
                                        <p:strVal val="visible"/>
                                      </p:to>
                                    </p:set>
                                    <p:animEffect transition="in" filter="wheel(1)">
                                      <p:cBhvr>
                                        <p:cTn id="22" dur="1000"/>
                                        <p:tgtEl>
                                          <p:spTgt spid="18"/>
                                        </p:tgtEl>
                                      </p:cBhvr>
                                    </p:animEffect>
                                  </p:childTnLst>
                                </p:cTn>
                              </p:par>
                              <p:par>
                                <p:cTn id="23" presetID="10" presetClass="entr" presetSubtype="0" fill="hold" grpId="0" nodeType="withEffect">
                                  <p:stCondLst>
                                    <p:cond delay="2500"/>
                                  </p:stCondLst>
                                  <p:childTnLst>
                                    <p:set>
                                      <p:cBhvr>
                                        <p:cTn id="24" dur="1" fill="hold">
                                          <p:stCondLst>
                                            <p:cond delay="0"/>
                                          </p:stCondLst>
                                        </p:cTn>
                                        <p:tgtEl>
                                          <p:spTgt spid="21"/>
                                        </p:tgtEl>
                                        <p:attrNameLst>
                                          <p:attrName>style.visibility</p:attrName>
                                        </p:attrNameLst>
                                      </p:cBhvr>
                                      <p:to>
                                        <p:strVal val="visible"/>
                                      </p:to>
                                    </p:set>
                                    <p:animEffect transition="in" filter="fade">
                                      <p:cBhvr>
                                        <p:cTn id="25"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20" grpId="0" animBg="1"/>
      <p:bldP spid="4" grpId="0" build="p"/>
      <p:bldP spid="21" grpId="0" uiExpand="1" animBg="1"/>
    </p:bldLst>
  </p:timing>
</p:sld>
</file>

<file path=ppt/slides/slide1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 name="Tijdelijke aanduiding voor datum 1">
            <a:extLst>
              <a:ext uri="{FF2B5EF4-FFF2-40B4-BE49-F238E27FC236}">
                <a16:creationId xmlns:a16="http://schemas.microsoft.com/office/drawing/2014/main" id="{9237EDCC-534B-9EBC-29E0-A5BD2B52E051}"/>
              </a:ext>
            </a:extLst>
          </p:cNvPr>
          <p:cNvSpPr>
            <a:spLocks noGrp="1"/>
          </p:cNvSpPr>
          <p:nvPr>
            <p:ph type="dt" sz="half" idx="10"/>
          </p:nvPr>
        </p:nvSpPr>
        <p:spPr/>
        <p:txBody>
          <a:bodyPr/>
          <a:lstStyle/>
          <a:p>
            <a:fld id="{38DF3306-91C7-449A-9284-C514D459B084}" type="datetime1">
              <a:rPr lang="nl-NL" smtClean="0"/>
              <a:t>24-10-2024</a:t>
            </a:fld>
            <a:endParaRPr lang="nl-NL"/>
          </a:p>
        </p:txBody>
      </p:sp>
      <p:sp>
        <p:nvSpPr>
          <p:cNvPr id="3" name="Tijdelijke aanduiding voor dianummer 2">
            <a:extLst>
              <a:ext uri="{FF2B5EF4-FFF2-40B4-BE49-F238E27FC236}">
                <a16:creationId xmlns:a16="http://schemas.microsoft.com/office/drawing/2014/main" id="{941F4B90-E2BB-C009-1D7D-1A82E6841C4A}"/>
              </a:ext>
            </a:extLst>
          </p:cNvPr>
          <p:cNvSpPr>
            <a:spLocks noGrp="1"/>
          </p:cNvSpPr>
          <p:nvPr>
            <p:ph type="sldNum" sz="quarter" idx="12"/>
          </p:nvPr>
        </p:nvSpPr>
        <p:spPr/>
        <p:txBody>
          <a:bodyPr/>
          <a:lstStyle/>
          <a:p>
            <a:fld id="{B502C9A5-716F-45E6-800B-D4D02CE26F90}" type="slidenum">
              <a:rPr lang="nl-NL" smtClean="0"/>
              <a:t>12</a:t>
            </a:fld>
            <a:endParaRPr lang="nl-NL"/>
          </a:p>
        </p:txBody>
      </p:sp>
      <p:sp>
        <p:nvSpPr>
          <p:cNvPr id="4" name="Tijdelijke aanduiding voor tekst 3">
            <a:extLst>
              <a:ext uri="{FF2B5EF4-FFF2-40B4-BE49-F238E27FC236}">
                <a16:creationId xmlns:a16="http://schemas.microsoft.com/office/drawing/2014/main" id="{03C247C4-42DA-8B36-CDFF-833D3A651F64}"/>
              </a:ext>
            </a:extLst>
          </p:cNvPr>
          <p:cNvSpPr>
            <a:spLocks noGrp="1"/>
          </p:cNvSpPr>
          <p:nvPr>
            <p:ph type="body" sz="quarter" idx="17"/>
          </p:nvPr>
        </p:nvSpPr>
        <p:spPr/>
        <p:txBody>
          <a:bodyPr/>
          <a:lstStyle/>
          <a:p>
            <a:endParaRPr lang="nl-NL"/>
          </a:p>
        </p:txBody>
      </p:sp>
      <p:sp>
        <p:nvSpPr>
          <p:cNvPr id="6" name="Titel 5">
            <a:extLst>
              <a:ext uri="{FF2B5EF4-FFF2-40B4-BE49-F238E27FC236}">
                <a16:creationId xmlns:a16="http://schemas.microsoft.com/office/drawing/2014/main" id="{73B6FE80-4044-D3FA-11C8-3EA1139EE4C4}"/>
              </a:ext>
            </a:extLst>
          </p:cNvPr>
          <p:cNvSpPr>
            <a:spLocks noGrp="1"/>
          </p:cNvSpPr>
          <p:nvPr>
            <p:ph type="title"/>
          </p:nvPr>
        </p:nvSpPr>
        <p:spPr>
          <a:xfrm>
            <a:off x="792000" y="2052000"/>
            <a:ext cx="4572000" cy="1728000"/>
          </a:xfrm>
        </p:spPr>
        <p:txBody>
          <a:bodyPr anchor="b" anchorCtr="0">
            <a:noAutofit/>
          </a:bodyPr>
          <a:lstStyle/>
          <a:p>
            <a:pPr>
              <a:lnSpc>
                <a:spcPct val="114000"/>
              </a:lnSpc>
            </a:pPr>
            <a:r>
              <a:rPr lang="nl-NL" sz="3200" b="1" dirty="0"/>
              <a:t>De meeste mensen worden meerdere keren wakker tijdens het slapen.</a:t>
            </a:r>
          </a:p>
        </p:txBody>
      </p:sp>
      <p:sp>
        <p:nvSpPr>
          <p:cNvPr id="7" name="Tijdelijke aanduiding voor tekst 6">
            <a:extLst>
              <a:ext uri="{FF2B5EF4-FFF2-40B4-BE49-F238E27FC236}">
                <a16:creationId xmlns:a16="http://schemas.microsoft.com/office/drawing/2014/main" id="{239C82F4-C054-B34B-E820-D4D70A2A33F8}"/>
              </a:ext>
            </a:extLst>
          </p:cNvPr>
          <p:cNvSpPr>
            <a:spLocks noGrp="1"/>
          </p:cNvSpPr>
          <p:nvPr>
            <p:ph type="body" sz="quarter" idx="16"/>
          </p:nvPr>
        </p:nvSpPr>
        <p:spPr>
          <a:xfrm>
            <a:off x="792000" y="3866049"/>
            <a:ext cx="450000" cy="36000"/>
          </a:xfrm>
        </p:spPr>
        <p:txBody>
          <a:bodyPr/>
          <a:lstStyle/>
          <a:p>
            <a:endParaRPr lang="nl-NL" dirty="0"/>
          </a:p>
        </p:txBody>
      </p:sp>
      <p:sp>
        <p:nvSpPr>
          <p:cNvPr id="8" name="Tijdelijke aanduiding voor tekst 7">
            <a:extLst>
              <a:ext uri="{FF2B5EF4-FFF2-40B4-BE49-F238E27FC236}">
                <a16:creationId xmlns:a16="http://schemas.microsoft.com/office/drawing/2014/main" id="{5C3207EE-7499-2A88-4221-D4E12D981186}"/>
              </a:ext>
            </a:extLst>
          </p:cNvPr>
          <p:cNvSpPr>
            <a:spLocks noGrp="1"/>
          </p:cNvSpPr>
          <p:nvPr>
            <p:ph type="body" sz="quarter" idx="18"/>
          </p:nvPr>
        </p:nvSpPr>
        <p:spPr>
          <a:xfrm>
            <a:off x="792000" y="4032000"/>
            <a:ext cx="4572000" cy="756000"/>
          </a:xfrm>
        </p:spPr>
        <p:txBody>
          <a:bodyPr/>
          <a:lstStyle/>
          <a:p>
            <a:r>
              <a:rPr lang="nl-NL" sz="3200" i="0" dirty="0"/>
              <a:t>WAAR of NIET WAAR?</a:t>
            </a:r>
          </a:p>
        </p:txBody>
      </p:sp>
      <p:pic>
        <p:nvPicPr>
          <p:cNvPr id="11" name="Afbeelding 10">
            <a:extLst>
              <a:ext uri="{FF2B5EF4-FFF2-40B4-BE49-F238E27FC236}">
                <a16:creationId xmlns:a16="http://schemas.microsoft.com/office/drawing/2014/main" id="{72CB1BF0-1E2A-BD19-B92F-9CD24AC1CAC3}"/>
              </a:ext>
            </a:extLst>
          </p:cNvPr>
          <p:cNvPicPr>
            <a:picLocks noChangeAspect="1"/>
          </p:cNvPicPr>
          <p:nvPr/>
        </p:nvPicPr>
        <p:blipFill>
          <a:blip r:embed="rId3"/>
          <a:stretch>
            <a:fillRect/>
          </a:stretch>
        </p:blipFill>
        <p:spPr>
          <a:xfrm>
            <a:off x="6618000" y="0"/>
            <a:ext cx="5122055" cy="6138000"/>
          </a:xfrm>
          <a:prstGeom prst="rect">
            <a:avLst/>
          </a:prstGeom>
        </p:spPr>
      </p:pic>
      <p:pic>
        <p:nvPicPr>
          <p:cNvPr id="12" name="Afbeelding 11" descr="Afbeelding met Lettertype, Graphics, logo, symbool&#10;&#10;Automatisch gegenereerde beschrijving">
            <a:extLst>
              <a:ext uri="{FF2B5EF4-FFF2-40B4-BE49-F238E27FC236}">
                <a16:creationId xmlns:a16="http://schemas.microsoft.com/office/drawing/2014/main" id="{C9904A18-6498-4B07-52EC-066D71751670}"/>
              </a:ext>
            </a:extLst>
          </p:cNvPr>
          <p:cNvPicPr>
            <a:picLocks noChangeAspect="1"/>
          </p:cNvPicPr>
          <p:nvPr/>
        </p:nvPicPr>
        <p:blipFill>
          <a:blip r:embed="rId4">
            <a:extLst>
              <a:ext uri="{BEBA8EAE-BF5A-486C-A8C5-ECC9F3942E4B}">
                <a14:imgProps xmlns:a14="http://schemas.microsoft.com/office/drawing/2010/main">
                  <a14:imgLayer r:embed="rId5">
                    <a14:imgEffect>
                      <a14:brightnessContrast bright="100000"/>
                    </a14:imgEffect>
                  </a14:imgLayer>
                </a14:imgProps>
              </a:ext>
              <a:ext uri="{28A0092B-C50C-407E-A947-70E740481C1C}">
                <a14:useLocalDpi xmlns:a14="http://schemas.microsoft.com/office/drawing/2010/main" val="0"/>
              </a:ext>
            </a:extLst>
          </a:blip>
          <a:stretch>
            <a:fillRect/>
          </a:stretch>
        </p:blipFill>
        <p:spPr>
          <a:xfrm>
            <a:off x="360000" y="360000"/>
            <a:ext cx="1012500" cy="900000"/>
          </a:xfrm>
          <a:prstGeom prst="rect">
            <a:avLst/>
          </a:prstGeom>
        </p:spPr>
      </p:pic>
      <p:pic>
        <p:nvPicPr>
          <p:cNvPr id="9" name="Graphic 8" descr="Badge: 6 met effen opvulling">
            <a:extLst>
              <a:ext uri="{FF2B5EF4-FFF2-40B4-BE49-F238E27FC236}">
                <a16:creationId xmlns:a16="http://schemas.microsoft.com/office/drawing/2014/main" id="{2A3DCE29-21D1-CA68-4B71-2F5E30BE6AC1}"/>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5796000" y="900000"/>
            <a:ext cx="1080000" cy="1080000"/>
          </a:xfrm>
          <a:prstGeom prst="rect">
            <a:avLst/>
          </a:prstGeom>
        </p:spPr>
      </p:pic>
    </p:spTree>
    <p:extLst>
      <p:ext uri="{BB962C8B-B14F-4D97-AF65-F5344CB8AC3E}">
        <p14:creationId xmlns:p14="http://schemas.microsoft.com/office/powerpoint/2010/main" val="3534684142"/>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1000"/>
                                        <p:tgtEl>
                                          <p:spTgt spid="6"/>
                                        </p:tgtEl>
                                      </p:cBhvr>
                                    </p:animEffect>
                                  </p:childTnLst>
                                </p:cTn>
                              </p:par>
                              <p:par>
                                <p:cTn id="8" presetID="10" presetClass="entr" presetSubtype="0" fill="hold" grpId="0" nodeType="withEffect">
                                  <p:stCondLst>
                                    <p:cond delay="500"/>
                                  </p:stCondLst>
                                  <p:childTnLst>
                                    <p:set>
                                      <p:cBhvr>
                                        <p:cTn id="9" dur="1" fill="hold">
                                          <p:stCondLst>
                                            <p:cond delay="0"/>
                                          </p:stCondLst>
                                        </p:cTn>
                                        <p:tgtEl>
                                          <p:spTgt spid="7"/>
                                        </p:tgtEl>
                                        <p:attrNameLst>
                                          <p:attrName>style.visibility</p:attrName>
                                        </p:attrNameLst>
                                      </p:cBhvr>
                                      <p:to>
                                        <p:strVal val="visible"/>
                                      </p:to>
                                    </p:set>
                                    <p:animEffect transition="in" filter="fade">
                                      <p:cBhvr>
                                        <p:cTn id="10" dur="1000"/>
                                        <p:tgtEl>
                                          <p:spTgt spid="7"/>
                                        </p:tgtEl>
                                      </p:cBhvr>
                                    </p:animEffect>
                                  </p:childTnLst>
                                </p:cTn>
                              </p:par>
                              <p:par>
                                <p:cTn id="11" presetID="10" presetClass="entr" presetSubtype="0" fill="hold" grpId="0" nodeType="withEffect">
                                  <p:stCondLst>
                                    <p:cond delay="1500"/>
                                  </p:stCondLst>
                                  <p:childTnLst>
                                    <p:set>
                                      <p:cBhvr>
                                        <p:cTn id="12" dur="1" fill="hold">
                                          <p:stCondLst>
                                            <p:cond delay="0"/>
                                          </p:stCondLst>
                                        </p:cTn>
                                        <p:tgtEl>
                                          <p:spTgt spid="8">
                                            <p:txEl>
                                              <p:pRg st="0" end="0"/>
                                            </p:txEl>
                                          </p:spTgt>
                                        </p:tgtEl>
                                        <p:attrNameLst>
                                          <p:attrName>style.visibility</p:attrName>
                                        </p:attrNameLst>
                                      </p:cBhvr>
                                      <p:to>
                                        <p:strVal val="visible"/>
                                      </p:to>
                                    </p:set>
                                    <p:animEffect transition="in" filter="fade">
                                      <p:cBhvr>
                                        <p:cTn id="13" dur="1500"/>
                                        <p:tgtEl>
                                          <p:spTgt spid="8">
                                            <p:txEl>
                                              <p:pRg st="0" end="0"/>
                                            </p:txEl>
                                          </p:spTgt>
                                        </p:tgtEl>
                                      </p:cBhvr>
                                    </p:animEffect>
                                  </p:childTnLst>
                                </p:cTn>
                              </p:par>
                              <p:par>
                                <p:cTn id="14" presetID="2" presetClass="entr" presetSubtype="1" fill="hold" nodeType="withEffect">
                                  <p:stCondLst>
                                    <p:cond delay="0"/>
                                  </p:stCondLst>
                                  <p:childTnLst>
                                    <p:set>
                                      <p:cBhvr>
                                        <p:cTn id="15" dur="1" fill="hold">
                                          <p:stCondLst>
                                            <p:cond delay="0"/>
                                          </p:stCondLst>
                                        </p:cTn>
                                        <p:tgtEl>
                                          <p:spTgt spid="11"/>
                                        </p:tgtEl>
                                        <p:attrNameLst>
                                          <p:attrName>style.visibility</p:attrName>
                                        </p:attrNameLst>
                                      </p:cBhvr>
                                      <p:to>
                                        <p:strVal val="visible"/>
                                      </p:to>
                                    </p:set>
                                    <p:anim calcmode="lin" valueType="num">
                                      <p:cBhvr additive="base">
                                        <p:cTn id="16" dur="500" fill="hold"/>
                                        <p:tgtEl>
                                          <p:spTgt spid="11"/>
                                        </p:tgtEl>
                                        <p:attrNameLst>
                                          <p:attrName>ppt_x</p:attrName>
                                        </p:attrNameLst>
                                      </p:cBhvr>
                                      <p:tavLst>
                                        <p:tav tm="0">
                                          <p:val>
                                            <p:strVal val="#ppt_x"/>
                                          </p:val>
                                        </p:tav>
                                        <p:tav tm="100000">
                                          <p:val>
                                            <p:strVal val="#ppt_x"/>
                                          </p:val>
                                        </p:tav>
                                      </p:tavLst>
                                    </p:anim>
                                    <p:anim calcmode="lin" valueType="num">
                                      <p:cBhvr additive="base">
                                        <p:cTn id="17" dur="500" fill="hold"/>
                                        <p:tgtEl>
                                          <p:spTgt spid="11"/>
                                        </p:tgtEl>
                                        <p:attrNameLst>
                                          <p:attrName>ppt_y</p:attrName>
                                        </p:attrNameLst>
                                      </p:cBhvr>
                                      <p:tavLst>
                                        <p:tav tm="0">
                                          <p:val>
                                            <p:strVal val="0-#ppt_h/2"/>
                                          </p:val>
                                        </p:tav>
                                        <p:tav tm="100000">
                                          <p:val>
                                            <p:strVal val="#ppt_y"/>
                                          </p:val>
                                        </p:tav>
                                      </p:tavLst>
                                    </p:anim>
                                  </p:childTnLst>
                                </p:cTn>
                              </p:par>
                              <p:par>
                                <p:cTn id="18" presetID="2" presetClass="entr" presetSubtype="1" fill="hold" nodeType="withEffect">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cBhvr additive="base">
                                        <p:cTn id="20" dur="1000" fill="hold"/>
                                        <p:tgtEl>
                                          <p:spTgt spid="9"/>
                                        </p:tgtEl>
                                        <p:attrNameLst>
                                          <p:attrName>ppt_x</p:attrName>
                                        </p:attrNameLst>
                                      </p:cBhvr>
                                      <p:tavLst>
                                        <p:tav tm="0">
                                          <p:val>
                                            <p:strVal val="#ppt_x"/>
                                          </p:val>
                                        </p:tav>
                                        <p:tav tm="100000">
                                          <p:val>
                                            <p:strVal val="#ppt_x"/>
                                          </p:val>
                                        </p:tav>
                                      </p:tavLst>
                                    </p:anim>
                                    <p:anim calcmode="lin" valueType="num">
                                      <p:cBhvr additive="base">
                                        <p:cTn id="21" dur="1000" fill="hold"/>
                                        <p:tgtEl>
                                          <p:spTgt spid="9"/>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animBg="1"/>
      <p:bldP spid="8" grpId="0" build="p"/>
    </p:bldLst>
  </p:timing>
</p:sld>
</file>

<file path=ppt/slides/slide1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 name="Tijdelijke aanduiding voor afbeelding 1">
            <a:extLst>
              <a:ext uri="{FF2B5EF4-FFF2-40B4-BE49-F238E27FC236}">
                <a16:creationId xmlns:a16="http://schemas.microsoft.com/office/drawing/2014/main" id="{7D20A4E3-5930-8037-E497-06092FCBDF81}"/>
              </a:ext>
            </a:extLst>
          </p:cNvPr>
          <p:cNvSpPr>
            <a:spLocks noGrp="1"/>
          </p:cNvSpPr>
          <p:nvPr>
            <p:ph type="pic" sz="quarter" idx="14"/>
          </p:nvPr>
        </p:nvSpPr>
        <p:spPr>
          <a:xfrm>
            <a:off x="6408000" y="0"/>
            <a:ext cx="5400000" cy="6138000"/>
          </a:xfrm>
        </p:spPr>
        <p:txBody>
          <a:bodyPr/>
          <a:lstStyle/>
          <a:p>
            <a:endParaRPr lang="nl-NL" dirty="0"/>
          </a:p>
        </p:txBody>
      </p:sp>
      <p:sp>
        <p:nvSpPr>
          <p:cNvPr id="5" name="Tijdelijke aanduiding voor datum 4">
            <a:extLst>
              <a:ext uri="{FF2B5EF4-FFF2-40B4-BE49-F238E27FC236}">
                <a16:creationId xmlns:a16="http://schemas.microsoft.com/office/drawing/2014/main" id="{415652A5-ABA4-A75B-9382-CF8AE2AE891E}"/>
              </a:ext>
            </a:extLst>
          </p:cNvPr>
          <p:cNvSpPr>
            <a:spLocks noGrp="1"/>
          </p:cNvSpPr>
          <p:nvPr>
            <p:ph type="dt" sz="half" idx="10"/>
          </p:nvPr>
        </p:nvSpPr>
        <p:spPr/>
        <p:txBody>
          <a:bodyPr/>
          <a:lstStyle/>
          <a:p>
            <a:fld id="{2E476DD7-9AD6-4863-81BB-6B3DFEBB05F9}" type="datetime1">
              <a:rPr lang="nl-NL" smtClean="0"/>
              <a:t>24-10-2024</a:t>
            </a:fld>
            <a:endParaRPr lang="nl-NL"/>
          </a:p>
        </p:txBody>
      </p:sp>
      <p:sp>
        <p:nvSpPr>
          <p:cNvPr id="6" name="Tijdelijke aanduiding voor dianummer 5">
            <a:extLst>
              <a:ext uri="{FF2B5EF4-FFF2-40B4-BE49-F238E27FC236}">
                <a16:creationId xmlns:a16="http://schemas.microsoft.com/office/drawing/2014/main" id="{C2AC9A63-A25B-02B2-135C-6B623053033B}"/>
              </a:ext>
            </a:extLst>
          </p:cNvPr>
          <p:cNvSpPr>
            <a:spLocks noGrp="1"/>
          </p:cNvSpPr>
          <p:nvPr>
            <p:ph type="sldNum" sz="quarter" idx="12"/>
          </p:nvPr>
        </p:nvSpPr>
        <p:spPr/>
        <p:txBody>
          <a:bodyPr/>
          <a:lstStyle/>
          <a:p>
            <a:fld id="{B502C9A5-716F-45E6-800B-D4D02CE26F90}" type="slidenum">
              <a:rPr lang="nl-NL" smtClean="0"/>
              <a:t>13</a:t>
            </a:fld>
            <a:endParaRPr lang="nl-NL" dirty="0"/>
          </a:p>
        </p:txBody>
      </p:sp>
      <p:sp>
        <p:nvSpPr>
          <p:cNvPr id="10" name="Tijdelijke aanduiding voor tekst 9">
            <a:extLst>
              <a:ext uri="{FF2B5EF4-FFF2-40B4-BE49-F238E27FC236}">
                <a16:creationId xmlns:a16="http://schemas.microsoft.com/office/drawing/2014/main" id="{D2A05907-E96C-14D3-9944-51364DE9DA5B}"/>
              </a:ext>
            </a:extLst>
          </p:cNvPr>
          <p:cNvSpPr>
            <a:spLocks noGrp="1"/>
          </p:cNvSpPr>
          <p:nvPr>
            <p:ph type="body" sz="quarter" idx="15"/>
          </p:nvPr>
        </p:nvSpPr>
        <p:spPr/>
        <p:txBody>
          <a:bodyPr/>
          <a:lstStyle/>
          <a:p>
            <a:endParaRPr lang="nl-NL" dirty="0"/>
          </a:p>
        </p:txBody>
      </p:sp>
      <p:sp>
        <p:nvSpPr>
          <p:cNvPr id="11" name="Tijdelijke aanduiding voor tekst 10">
            <a:extLst>
              <a:ext uri="{FF2B5EF4-FFF2-40B4-BE49-F238E27FC236}">
                <a16:creationId xmlns:a16="http://schemas.microsoft.com/office/drawing/2014/main" id="{398C5454-DD9E-E42B-4BEA-6AA07872C674}"/>
              </a:ext>
            </a:extLst>
          </p:cNvPr>
          <p:cNvSpPr>
            <a:spLocks noGrp="1"/>
          </p:cNvSpPr>
          <p:nvPr>
            <p:ph type="body" sz="quarter" idx="17"/>
          </p:nvPr>
        </p:nvSpPr>
        <p:spPr/>
        <p:txBody>
          <a:bodyPr/>
          <a:lstStyle/>
          <a:p>
            <a:endParaRPr lang="nl-NL"/>
          </a:p>
        </p:txBody>
      </p:sp>
      <p:sp>
        <p:nvSpPr>
          <p:cNvPr id="12" name="Tijdelijke aanduiding voor tekst 11">
            <a:extLst>
              <a:ext uri="{FF2B5EF4-FFF2-40B4-BE49-F238E27FC236}">
                <a16:creationId xmlns:a16="http://schemas.microsoft.com/office/drawing/2014/main" id="{3A23271C-213C-3EB8-7EDD-32A11528EDF0}"/>
              </a:ext>
            </a:extLst>
          </p:cNvPr>
          <p:cNvSpPr>
            <a:spLocks noGrp="1"/>
          </p:cNvSpPr>
          <p:nvPr>
            <p:ph type="body" sz="quarter" idx="32"/>
          </p:nvPr>
        </p:nvSpPr>
        <p:spPr>
          <a:xfrm rot="10800000">
            <a:off x="6408000" y="0"/>
            <a:ext cx="5400000" cy="6138000"/>
          </a:xfrm>
        </p:spPr>
        <p:txBody>
          <a:bodyPr/>
          <a:lstStyle/>
          <a:p>
            <a:endParaRPr lang="nl-NL" dirty="0"/>
          </a:p>
        </p:txBody>
      </p:sp>
      <p:sp>
        <p:nvSpPr>
          <p:cNvPr id="20" name="Tijdelijke aanduiding voor tekst 19">
            <a:extLst>
              <a:ext uri="{FF2B5EF4-FFF2-40B4-BE49-F238E27FC236}">
                <a16:creationId xmlns:a16="http://schemas.microsoft.com/office/drawing/2014/main" id="{EC920C93-AB12-0D5D-65C7-204A6FEDE4B4}"/>
              </a:ext>
            </a:extLst>
          </p:cNvPr>
          <p:cNvSpPr>
            <a:spLocks noGrp="1" noChangeAspect="1"/>
          </p:cNvSpPr>
          <p:nvPr>
            <p:ph type="body" sz="quarter" idx="31"/>
          </p:nvPr>
        </p:nvSpPr>
        <p:spPr>
          <a:xfrm>
            <a:off x="5653576" y="2323576"/>
            <a:ext cx="900000" cy="900000"/>
          </a:xfrm>
        </p:spPr>
        <p:txBody>
          <a:bodyPr/>
          <a:lstStyle/>
          <a:p>
            <a:endParaRPr lang="nl-NL" dirty="0"/>
          </a:p>
        </p:txBody>
      </p:sp>
      <p:sp>
        <p:nvSpPr>
          <p:cNvPr id="4" name="Tijdelijke aanduiding voor tekst 7">
            <a:extLst>
              <a:ext uri="{FF2B5EF4-FFF2-40B4-BE49-F238E27FC236}">
                <a16:creationId xmlns:a16="http://schemas.microsoft.com/office/drawing/2014/main" id="{F2AFE446-4186-6A03-25CB-9274672DCD0F}"/>
              </a:ext>
            </a:extLst>
          </p:cNvPr>
          <p:cNvSpPr txBox="1">
            <a:spLocks/>
          </p:cNvSpPr>
          <p:nvPr/>
        </p:nvSpPr>
        <p:spPr>
          <a:xfrm>
            <a:off x="596057" y="2340000"/>
            <a:ext cx="4572000" cy="756000"/>
          </a:xfrm>
          <a:prstGeom prst="rect">
            <a:avLst/>
          </a:prstGeom>
        </p:spPr>
        <p:txBody>
          <a:bodyPr/>
          <a:lstStyle>
            <a:lvl1pPr marL="180975" indent="-180975" algn="l" defTabSz="719138" rtl="0" eaLnBrk="1" latinLnBrk="0" hangingPunct="1">
              <a:lnSpc>
                <a:spcPct val="110000"/>
              </a:lnSpc>
              <a:spcBef>
                <a:spcPts val="300"/>
              </a:spcBef>
              <a:spcAft>
                <a:spcPts val="300"/>
              </a:spcAft>
              <a:buClr>
                <a:schemeClr val="accent1"/>
              </a:buClr>
              <a:buSzPct val="100000"/>
              <a:buFont typeface="Segoe UI Light" panose="020B0502040204020203" pitchFamily="34" charset="0"/>
              <a:buChar char="•"/>
              <a:defRPr sz="1600" kern="1200">
                <a:solidFill>
                  <a:schemeClr val="tx1"/>
                </a:solidFill>
                <a:latin typeface="+mn-lt"/>
                <a:ea typeface="+mn-ea"/>
                <a:cs typeface="+mn-cs"/>
              </a:defRPr>
            </a:lvl1pPr>
            <a:lvl2pPr marL="447675" indent="-266700" algn="l" defTabSz="719138" rtl="0" eaLnBrk="1" latinLnBrk="0" hangingPunct="1">
              <a:lnSpc>
                <a:spcPct val="110000"/>
              </a:lnSpc>
              <a:spcBef>
                <a:spcPts val="300"/>
              </a:spcBef>
              <a:spcAft>
                <a:spcPts val="300"/>
              </a:spcAft>
              <a:buClr>
                <a:schemeClr val="accent1"/>
              </a:buClr>
              <a:buSzPct val="90000"/>
              <a:buFont typeface="Calibri Light" panose="020F0302020204030204" pitchFamily="34" charset="0"/>
              <a:buChar char="→"/>
              <a:defRPr sz="1600" i="0" kern="1200">
                <a:solidFill>
                  <a:schemeClr val="tx1"/>
                </a:solidFill>
                <a:latin typeface="+mn-lt"/>
                <a:ea typeface="+mn-ea"/>
                <a:cs typeface="+mn-cs"/>
              </a:defRPr>
            </a:lvl2pPr>
            <a:lvl3pPr marL="0" indent="0" algn="l" defTabSz="719138" rtl="0" eaLnBrk="1" latinLnBrk="0" hangingPunct="1">
              <a:lnSpc>
                <a:spcPct val="110000"/>
              </a:lnSpc>
              <a:spcBef>
                <a:spcPts val="300"/>
              </a:spcBef>
              <a:spcAft>
                <a:spcPts val="300"/>
              </a:spcAft>
              <a:buClr>
                <a:srgbClr val="0070C0"/>
              </a:buClr>
              <a:buSzPct val="85000"/>
              <a:buFont typeface="Arial" panose="020B0604020202020204" pitchFamily="34" charset="0"/>
              <a:buNone/>
              <a:defRPr sz="1600" i="0" kern="1200">
                <a:solidFill>
                  <a:schemeClr val="tx1"/>
                </a:solidFill>
                <a:latin typeface="+mn-lt"/>
                <a:ea typeface="+mn-ea"/>
                <a:cs typeface="+mn-cs"/>
              </a:defRPr>
            </a:lvl3pPr>
            <a:lvl4pPr marL="0" indent="0" algn="l" defTabSz="719138" rtl="0" eaLnBrk="1" latinLnBrk="0" hangingPunct="1">
              <a:lnSpc>
                <a:spcPct val="110000"/>
              </a:lnSpc>
              <a:spcBef>
                <a:spcPts val="600"/>
              </a:spcBef>
              <a:spcAft>
                <a:spcPts val="300"/>
              </a:spcAft>
              <a:buFont typeface="Arial" panose="020B0604020202020204" pitchFamily="34" charset="0"/>
              <a:buNone/>
              <a:defRPr sz="2800" b="1" kern="1200" cap="none" spc="30" baseline="0">
                <a:solidFill>
                  <a:schemeClr val="accent1"/>
                </a:solidFill>
                <a:latin typeface="+mj-lt"/>
                <a:ea typeface="+mn-ea"/>
                <a:cs typeface="Calibri" panose="020F0502020204030204" pitchFamily="34" charset="0"/>
              </a:defRPr>
            </a:lvl4pPr>
            <a:lvl5pPr marL="180975" indent="-180975" algn="l" defTabSz="719138" rtl="0" eaLnBrk="1" latinLnBrk="0" hangingPunct="1">
              <a:lnSpc>
                <a:spcPct val="110000"/>
              </a:lnSpc>
              <a:spcBef>
                <a:spcPts val="300"/>
              </a:spcBef>
              <a:spcAft>
                <a:spcPts val="300"/>
              </a:spcAft>
              <a:buClr>
                <a:schemeClr val="tx2"/>
              </a:buClr>
              <a:buFont typeface="+mj-lt"/>
              <a:buAutoNum type="arabicPeriod"/>
              <a:defRPr sz="1600" i="0" kern="1200">
                <a:solidFill>
                  <a:schemeClr val="tx1"/>
                </a:solidFill>
                <a:latin typeface="+mn-lt"/>
                <a:ea typeface="+mn-ea"/>
                <a:cs typeface="+mn-cs"/>
              </a:defRPr>
            </a:lvl5pPr>
            <a:lvl6pPr marL="447675" indent="-228600" algn="l" defTabSz="914400" rtl="0" eaLnBrk="1" latinLnBrk="0" hangingPunct="1">
              <a:lnSpc>
                <a:spcPct val="110000"/>
              </a:lnSpc>
              <a:spcBef>
                <a:spcPts val="300"/>
              </a:spcBef>
              <a:spcAft>
                <a:spcPts val="300"/>
              </a:spcAft>
              <a:buClrTx/>
              <a:buFont typeface="+mj-lt"/>
              <a:buAutoNum type="alphaLcPeriod"/>
              <a:defRPr sz="1600" b="0" i="0" kern="1200">
                <a:solidFill>
                  <a:schemeClr val="tx1"/>
                </a:solidFill>
                <a:latin typeface="+mn-lt"/>
                <a:ea typeface="+mn-ea"/>
                <a:cs typeface="+mn-cs"/>
              </a:defRPr>
            </a:lvl6pPr>
            <a:lvl7pPr marL="447675" indent="-228600" algn="l" defTabSz="914400" rtl="0" eaLnBrk="1" latinLnBrk="0" hangingPunct="1">
              <a:lnSpc>
                <a:spcPct val="110000"/>
              </a:lnSpc>
              <a:spcBef>
                <a:spcPts val="300"/>
              </a:spcBef>
              <a:spcAft>
                <a:spcPts val="300"/>
              </a:spcAft>
              <a:buClrTx/>
              <a:buFont typeface="Arial" panose="020B0604020202020204" pitchFamily="34" charset="0"/>
              <a:buChar char="•"/>
              <a:defRPr sz="1600" b="0" i="0" kern="1200">
                <a:solidFill>
                  <a:schemeClr val="tx1"/>
                </a:solidFill>
                <a:latin typeface="+mn-lt"/>
                <a:ea typeface="+mn-ea"/>
                <a:cs typeface="+mn-cs"/>
              </a:defRPr>
            </a:lvl7pPr>
            <a:lvl8pPr marL="0" indent="0" algn="l" defTabSz="914400" rtl="0" eaLnBrk="1" latinLnBrk="0" hangingPunct="1">
              <a:lnSpc>
                <a:spcPct val="110000"/>
              </a:lnSpc>
              <a:spcBef>
                <a:spcPts val="300"/>
              </a:spcBef>
              <a:spcAft>
                <a:spcPts val="300"/>
              </a:spcAft>
              <a:buFont typeface="Arial" panose="020B0604020202020204" pitchFamily="34" charset="0"/>
              <a:buNone/>
              <a:defRPr sz="1600" i="1" kern="1200">
                <a:solidFill>
                  <a:schemeClr val="tx1"/>
                </a:solidFill>
                <a:latin typeface="+mn-lt"/>
                <a:ea typeface="+mn-ea"/>
                <a:cs typeface="+mn-cs"/>
              </a:defRPr>
            </a:lvl8pPr>
            <a:lvl9pPr marL="0" indent="0" algn="l" defTabSz="914400" rtl="0" eaLnBrk="1" latinLnBrk="0" hangingPunct="1">
              <a:lnSpc>
                <a:spcPct val="110000"/>
              </a:lnSpc>
              <a:spcBef>
                <a:spcPts val="600"/>
              </a:spcBef>
              <a:spcAft>
                <a:spcPts val="300"/>
              </a:spcAft>
              <a:buFont typeface="Arial" panose="020B0604020202020204" pitchFamily="34" charset="0"/>
              <a:buNone/>
              <a:defRPr sz="1800" b="1" kern="1200">
                <a:solidFill>
                  <a:schemeClr val="tx1"/>
                </a:solidFill>
                <a:latin typeface="+mj-lt"/>
                <a:ea typeface="+mn-ea"/>
                <a:cs typeface="+mn-cs"/>
              </a:defRPr>
            </a:lvl9pPr>
          </a:lstStyle>
          <a:p>
            <a:pPr marL="0" indent="0">
              <a:buNone/>
            </a:pPr>
            <a:r>
              <a:rPr lang="nl-NL" sz="4400" b="1" dirty="0"/>
              <a:t>WAAR</a:t>
            </a:r>
          </a:p>
        </p:txBody>
      </p:sp>
      <p:pic>
        <p:nvPicPr>
          <p:cNvPr id="18" name="Afbeelding 17">
            <a:extLst>
              <a:ext uri="{FF2B5EF4-FFF2-40B4-BE49-F238E27FC236}">
                <a16:creationId xmlns:a16="http://schemas.microsoft.com/office/drawing/2014/main" id="{80DBB490-2C1C-1409-A4A4-75E842A15474}"/>
              </a:ext>
            </a:extLst>
          </p:cNvPr>
          <p:cNvPicPr>
            <a:picLocks noChangeAspect="1"/>
          </p:cNvPicPr>
          <p:nvPr/>
        </p:nvPicPr>
        <p:blipFill>
          <a:blip r:embed="rId3"/>
          <a:srcRect l="7368" t="518" r="8886" b="1270"/>
          <a:stretch/>
        </p:blipFill>
        <p:spPr>
          <a:xfrm>
            <a:off x="2195951" y="3671180"/>
            <a:ext cx="2016097" cy="2020079"/>
          </a:xfrm>
          <a:prstGeom prst="flowChartConnector">
            <a:avLst/>
          </a:prstGeom>
        </p:spPr>
      </p:pic>
      <p:pic>
        <p:nvPicPr>
          <p:cNvPr id="19" name="Afbeelding 18" descr="Afbeelding met Lettertype, Graphics, logo, symbool&#10;&#10;Automatisch gegenereerde beschrijving">
            <a:extLst>
              <a:ext uri="{FF2B5EF4-FFF2-40B4-BE49-F238E27FC236}">
                <a16:creationId xmlns:a16="http://schemas.microsoft.com/office/drawing/2014/main" id="{FB9C0690-EB2B-F38E-6770-A066727EB084}"/>
              </a:ext>
            </a:extLst>
          </p:cNvPr>
          <p:cNvPicPr>
            <a:picLocks noChangeAspect="1"/>
          </p:cNvPicPr>
          <p:nvPr/>
        </p:nvPicPr>
        <p:blipFill>
          <a:blip r:embed="rId4">
            <a:extLst>
              <a:ext uri="{BEBA8EAE-BF5A-486C-A8C5-ECC9F3942E4B}">
                <a14:imgProps xmlns:a14="http://schemas.microsoft.com/office/drawing/2010/main">
                  <a14:imgLayer r:embed="rId5">
                    <a14:imgEffect>
                      <a14:brightnessContrast bright="100000"/>
                    </a14:imgEffect>
                  </a14:imgLayer>
                </a14:imgProps>
              </a:ext>
              <a:ext uri="{28A0092B-C50C-407E-A947-70E740481C1C}">
                <a14:useLocalDpi xmlns:a14="http://schemas.microsoft.com/office/drawing/2010/main" val="0"/>
              </a:ext>
            </a:extLst>
          </a:blip>
          <a:stretch>
            <a:fillRect/>
          </a:stretch>
        </p:blipFill>
        <p:spPr>
          <a:xfrm>
            <a:off x="360000" y="360000"/>
            <a:ext cx="1012500" cy="900000"/>
          </a:xfrm>
          <a:prstGeom prst="rect">
            <a:avLst/>
          </a:prstGeom>
        </p:spPr>
      </p:pic>
      <p:sp>
        <p:nvSpPr>
          <p:cNvPr id="21" name="Tijdelijke aanduiding voor tekst 20">
            <a:extLst>
              <a:ext uri="{FF2B5EF4-FFF2-40B4-BE49-F238E27FC236}">
                <a16:creationId xmlns:a16="http://schemas.microsoft.com/office/drawing/2014/main" id="{55E25C1A-0DF3-971E-F3C9-4D22AB570557}"/>
              </a:ext>
            </a:extLst>
          </p:cNvPr>
          <p:cNvSpPr>
            <a:spLocks noGrp="1"/>
          </p:cNvSpPr>
          <p:nvPr>
            <p:ph type="body" sz="quarter" idx="25"/>
          </p:nvPr>
        </p:nvSpPr>
        <p:spPr>
          <a:xfrm>
            <a:off x="6768000" y="1020489"/>
            <a:ext cx="4500000" cy="4042325"/>
          </a:xfrm>
          <a:noFill/>
        </p:spPr>
        <p:txBody>
          <a:bodyPr anchor="ctr" anchorCtr="0"/>
          <a:lstStyle/>
          <a:p>
            <a:pPr marL="0" indent="0">
              <a:buNone/>
            </a:pPr>
            <a:r>
              <a:rPr lang="nl-NL" sz="2400" dirty="0"/>
              <a:t>Gemiddeld wordt een persoon twee tot drie keer per nacht wakker, zelf als je een goede slaper bent! Je kunt je het dan alleen niet meer herinneren, terwijl ‘slechte’ slapers dit wel onthouden. Voor deze personen is het namelijk moeilijker om weer in slaap te komen, waardoor het moment van wakker zijn heel lang lijkt te duren. </a:t>
            </a:r>
          </a:p>
        </p:txBody>
      </p:sp>
    </p:spTree>
    <p:extLst>
      <p:ext uri="{BB962C8B-B14F-4D97-AF65-F5344CB8AC3E}">
        <p14:creationId xmlns:p14="http://schemas.microsoft.com/office/powerpoint/2010/main" val="1928835667"/>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decel="100000" fill="hold" nodeType="withEffect">
                                  <p:stCondLst>
                                    <p:cond delay="150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1250" fill="hold"/>
                                        <p:tgtEl>
                                          <p:spTgt spid="2"/>
                                        </p:tgtEl>
                                        <p:attrNameLst>
                                          <p:attrName>ppt_x</p:attrName>
                                        </p:attrNameLst>
                                      </p:cBhvr>
                                      <p:tavLst>
                                        <p:tav tm="0">
                                          <p:val>
                                            <p:strVal val="#ppt_x"/>
                                          </p:val>
                                        </p:tav>
                                        <p:tav tm="100000">
                                          <p:val>
                                            <p:strVal val="#ppt_x"/>
                                          </p:val>
                                        </p:tav>
                                      </p:tavLst>
                                    </p:anim>
                                    <p:anim calcmode="lin" valueType="num">
                                      <p:cBhvr additive="base">
                                        <p:cTn id="8" dur="1250" fill="hold"/>
                                        <p:tgtEl>
                                          <p:spTgt spid="2"/>
                                        </p:tgtEl>
                                        <p:attrNameLst>
                                          <p:attrName>ppt_y</p:attrName>
                                        </p:attrNameLst>
                                      </p:cBhvr>
                                      <p:tavLst>
                                        <p:tav tm="0">
                                          <p:val>
                                            <p:strVal val="0-#ppt_h/2"/>
                                          </p:val>
                                        </p:tav>
                                        <p:tav tm="100000">
                                          <p:val>
                                            <p:strVal val="#ppt_y"/>
                                          </p:val>
                                        </p:tav>
                                      </p:tavLst>
                                    </p:anim>
                                  </p:childTnLst>
                                </p:cTn>
                              </p:par>
                              <p:par>
                                <p:cTn id="9" presetID="2" presetClass="entr" presetSubtype="4" decel="100000" fill="hold" grpId="0" nodeType="withEffect">
                                  <p:stCondLst>
                                    <p:cond delay="500"/>
                                  </p:stCondLst>
                                  <p:childTnLst>
                                    <p:set>
                                      <p:cBhvr>
                                        <p:cTn id="10" dur="1" fill="hold">
                                          <p:stCondLst>
                                            <p:cond delay="0"/>
                                          </p:stCondLst>
                                        </p:cTn>
                                        <p:tgtEl>
                                          <p:spTgt spid="20"/>
                                        </p:tgtEl>
                                        <p:attrNameLst>
                                          <p:attrName>style.visibility</p:attrName>
                                        </p:attrNameLst>
                                      </p:cBhvr>
                                      <p:to>
                                        <p:strVal val="visible"/>
                                      </p:to>
                                    </p:set>
                                    <p:anim calcmode="lin" valueType="num">
                                      <p:cBhvr additive="base">
                                        <p:cTn id="11" dur="750" fill="hold"/>
                                        <p:tgtEl>
                                          <p:spTgt spid="20"/>
                                        </p:tgtEl>
                                        <p:attrNameLst>
                                          <p:attrName>ppt_x</p:attrName>
                                        </p:attrNameLst>
                                      </p:cBhvr>
                                      <p:tavLst>
                                        <p:tav tm="0">
                                          <p:val>
                                            <p:strVal val="#ppt_x"/>
                                          </p:val>
                                        </p:tav>
                                        <p:tav tm="100000">
                                          <p:val>
                                            <p:strVal val="#ppt_x"/>
                                          </p:val>
                                        </p:tav>
                                      </p:tavLst>
                                    </p:anim>
                                    <p:anim calcmode="lin" valueType="num">
                                      <p:cBhvr additive="base">
                                        <p:cTn id="12" dur="750" fill="hold"/>
                                        <p:tgtEl>
                                          <p:spTgt spid="20"/>
                                        </p:tgtEl>
                                        <p:attrNameLst>
                                          <p:attrName>ppt_y</p:attrName>
                                        </p:attrNameLst>
                                      </p:cBhvr>
                                      <p:tavLst>
                                        <p:tav tm="0">
                                          <p:val>
                                            <p:strVal val="1+#ppt_h/2"/>
                                          </p:val>
                                        </p:tav>
                                        <p:tav tm="100000">
                                          <p:val>
                                            <p:strVal val="#ppt_y"/>
                                          </p:val>
                                        </p:tav>
                                      </p:tavLst>
                                    </p:anim>
                                  </p:childTnLst>
                                </p:cTn>
                              </p:par>
                              <p:par>
                                <p:cTn id="13" presetID="2" presetClass="entr" presetSubtype="1" decel="100000" fill="hold" grpId="0" nodeType="withEffect">
                                  <p:stCondLst>
                                    <p:cond delay="1500"/>
                                  </p:stCondLst>
                                  <p:childTnLst>
                                    <p:set>
                                      <p:cBhvr>
                                        <p:cTn id="14" dur="1" fill="hold">
                                          <p:stCondLst>
                                            <p:cond delay="0"/>
                                          </p:stCondLst>
                                        </p:cTn>
                                        <p:tgtEl>
                                          <p:spTgt spid="12"/>
                                        </p:tgtEl>
                                        <p:attrNameLst>
                                          <p:attrName>style.visibility</p:attrName>
                                        </p:attrNameLst>
                                      </p:cBhvr>
                                      <p:to>
                                        <p:strVal val="visible"/>
                                      </p:to>
                                    </p:set>
                                    <p:anim calcmode="lin" valueType="num">
                                      <p:cBhvr additive="base">
                                        <p:cTn id="15" dur="1250" fill="hold"/>
                                        <p:tgtEl>
                                          <p:spTgt spid="12"/>
                                        </p:tgtEl>
                                        <p:attrNameLst>
                                          <p:attrName>ppt_x</p:attrName>
                                        </p:attrNameLst>
                                      </p:cBhvr>
                                      <p:tavLst>
                                        <p:tav tm="0">
                                          <p:val>
                                            <p:strVal val="#ppt_x"/>
                                          </p:val>
                                        </p:tav>
                                        <p:tav tm="100000">
                                          <p:val>
                                            <p:strVal val="#ppt_x"/>
                                          </p:val>
                                        </p:tav>
                                      </p:tavLst>
                                    </p:anim>
                                    <p:anim calcmode="lin" valueType="num">
                                      <p:cBhvr additive="base">
                                        <p:cTn id="16" dur="1250" fill="hold"/>
                                        <p:tgtEl>
                                          <p:spTgt spid="12"/>
                                        </p:tgtEl>
                                        <p:attrNameLst>
                                          <p:attrName>ppt_y</p:attrName>
                                        </p:attrNameLst>
                                      </p:cBhvr>
                                      <p:tavLst>
                                        <p:tav tm="0">
                                          <p:val>
                                            <p:strVal val="0-#ppt_h/2"/>
                                          </p:val>
                                        </p:tav>
                                        <p:tav tm="100000">
                                          <p:val>
                                            <p:strVal val="#ppt_y"/>
                                          </p:val>
                                        </p:tav>
                                      </p:tavLst>
                                    </p:anim>
                                  </p:childTnLst>
                                </p:cTn>
                              </p:par>
                              <p:par>
                                <p:cTn id="17" presetID="10" presetClass="entr" presetSubtype="0" fill="hold" grpId="0" nodeType="withEffect">
                                  <p:stCondLst>
                                    <p:cond delay="500"/>
                                  </p:stCondLst>
                                  <p:childTnLst>
                                    <p:set>
                                      <p:cBhvr>
                                        <p:cTn id="18" dur="1" fill="hold">
                                          <p:stCondLst>
                                            <p:cond delay="0"/>
                                          </p:stCondLst>
                                        </p:cTn>
                                        <p:tgtEl>
                                          <p:spTgt spid="4">
                                            <p:txEl>
                                              <p:pRg st="0" end="0"/>
                                            </p:txEl>
                                          </p:spTgt>
                                        </p:tgtEl>
                                        <p:attrNameLst>
                                          <p:attrName>style.visibility</p:attrName>
                                        </p:attrNameLst>
                                      </p:cBhvr>
                                      <p:to>
                                        <p:strVal val="visible"/>
                                      </p:to>
                                    </p:set>
                                    <p:animEffect transition="in" filter="fade">
                                      <p:cBhvr>
                                        <p:cTn id="19" dur="500"/>
                                        <p:tgtEl>
                                          <p:spTgt spid="4">
                                            <p:txEl>
                                              <p:pRg st="0" end="0"/>
                                            </p:txEl>
                                          </p:spTgt>
                                        </p:tgtEl>
                                      </p:cBhvr>
                                    </p:animEffect>
                                  </p:childTnLst>
                                </p:cTn>
                              </p:par>
                              <p:par>
                                <p:cTn id="20" presetID="26" presetClass="entr" presetSubtype="0" fill="hold" nodeType="withEffect">
                                  <p:stCondLst>
                                    <p:cond delay="0"/>
                                  </p:stCondLst>
                                  <p:childTnLst>
                                    <p:set>
                                      <p:cBhvr>
                                        <p:cTn id="21" dur="1" fill="hold">
                                          <p:stCondLst>
                                            <p:cond delay="0"/>
                                          </p:stCondLst>
                                        </p:cTn>
                                        <p:tgtEl>
                                          <p:spTgt spid="18"/>
                                        </p:tgtEl>
                                        <p:attrNameLst>
                                          <p:attrName>style.visibility</p:attrName>
                                        </p:attrNameLst>
                                      </p:cBhvr>
                                      <p:to>
                                        <p:strVal val="visible"/>
                                      </p:to>
                                    </p:set>
                                    <p:animEffect transition="in" filter="wipe(down)">
                                      <p:cBhvr>
                                        <p:cTn id="22" dur="290">
                                          <p:stCondLst>
                                            <p:cond delay="0"/>
                                          </p:stCondLst>
                                        </p:cTn>
                                        <p:tgtEl>
                                          <p:spTgt spid="18"/>
                                        </p:tgtEl>
                                      </p:cBhvr>
                                    </p:animEffect>
                                    <p:anim calcmode="lin" valueType="num">
                                      <p:cBhvr>
                                        <p:cTn id="23" dur="911" tmFilter="0,0; 0.14,0.36; 0.43,0.73; 0.71,0.91; 1.0,1.0">
                                          <p:stCondLst>
                                            <p:cond delay="0"/>
                                          </p:stCondLst>
                                        </p:cTn>
                                        <p:tgtEl>
                                          <p:spTgt spid="18"/>
                                        </p:tgtEl>
                                        <p:attrNameLst>
                                          <p:attrName>ppt_x</p:attrName>
                                        </p:attrNameLst>
                                      </p:cBhvr>
                                      <p:tavLst>
                                        <p:tav tm="0">
                                          <p:val>
                                            <p:strVal val="#ppt_x-0.25"/>
                                          </p:val>
                                        </p:tav>
                                        <p:tav tm="100000">
                                          <p:val>
                                            <p:strVal val="#ppt_x"/>
                                          </p:val>
                                        </p:tav>
                                      </p:tavLst>
                                    </p:anim>
                                    <p:anim calcmode="lin" valueType="num">
                                      <p:cBhvr>
                                        <p:cTn id="24" dur="332" tmFilter="0.0,0.0; 0.25,0.07; 0.50,0.2; 0.75,0.467; 1.0,1.0">
                                          <p:stCondLst>
                                            <p:cond delay="0"/>
                                          </p:stCondLst>
                                        </p:cTn>
                                        <p:tgtEl>
                                          <p:spTgt spid="18"/>
                                        </p:tgtEl>
                                        <p:attrNameLst>
                                          <p:attrName>ppt_y</p:attrName>
                                        </p:attrNameLst>
                                      </p:cBhvr>
                                      <p:tavLst>
                                        <p:tav tm="0" fmla="#ppt_y-sin(pi*$)/3">
                                          <p:val>
                                            <p:fltVal val="0.5"/>
                                          </p:val>
                                        </p:tav>
                                        <p:tav tm="100000">
                                          <p:val>
                                            <p:fltVal val="1"/>
                                          </p:val>
                                        </p:tav>
                                      </p:tavLst>
                                    </p:anim>
                                    <p:anim calcmode="lin" valueType="num">
                                      <p:cBhvr>
                                        <p:cTn id="25" dur="332" tmFilter="0, 0; 0.125,0.2665; 0.25,0.4; 0.375,0.465; 0.5,0.5;  0.625,0.535; 0.75,0.6; 0.875,0.7335; 1,1">
                                          <p:stCondLst>
                                            <p:cond delay="332"/>
                                          </p:stCondLst>
                                        </p:cTn>
                                        <p:tgtEl>
                                          <p:spTgt spid="18"/>
                                        </p:tgtEl>
                                        <p:attrNameLst>
                                          <p:attrName>ppt_y</p:attrName>
                                        </p:attrNameLst>
                                      </p:cBhvr>
                                      <p:tavLst>
                                        <p:tav tm="0" fmla="#ppt_y-sin(pi*$)/9">
                                          <p:val>
                                            <p:fltVal val="0"/>
                                          </p:val>
                                        </p:tav>
                                        <p:tav tm="100000">
                                          <p:val>
                                            <p:fltVal val="1"/>
                                          </p:val>
                                        </p:tav>
                                      </p:tavLst>
                                    </p:anim>
                                    <p:anim calcmode="lin" valueType="num">
                                      <p:cBhvr>
                                        <p:cTn id="26" dur="166" tmFilter="0, 0; 0.125,0.2665; 0.25,0.4; 0.375,0.465; 0.5,0.5;  0.625,0.535; 0.75,0.6; 0.875,0.7335; 1,1">
                                          <p:stCondLst>
                                            <p:cond delay="662"/>
                                          </p:stCondLst>
                                        </p:cTn>
                                        <p:tgtEl>
                                          <p:spTgt spid="18"/>
                                        </p:tgtEl>
                                        <p:attrNameLst>
                                          <p:attrName>ppt_y</p:attrName>
                                        </p:attrNameLst>
                                      </p:cBhvr>
                                      <p:tavLst>
                                        <p:tav tm="0" fmla="#ppt_y-sin(pi*$)/27">
                                          <p:val>
                                            <p:fltVal val="0"/>
                                          </p:val>
                                        </p:tav>
                                        <p:tav tm="100000">
                                          <p:val>
                                            <p:fltVal val="1"/>
                                          </p:val>
                                        </p:tav>
                                      </p:tavLst>
                                    </p:anim>
                                    <p:anim calcmode="lin" valueType="num">
                                      <p:cBhvr>
                                        <p:cTn id="27" dur="82" tmFilter="0, 0; 0.125,0.2665; 0.25,0.4; 0.375,0.465; 0.5,0.5;  0.625,0.535; 0.75,0.6; 0.875,0.7335; 1,1">
                                          <p:stCondLst>
                                            <p:cond delay="828"/>
                                          </p:stCondLst>
                                        </p:cTn>
                                        <p:tgtEl>
                                          <p:spTgt spid="18"/>
                                        </p:tgtEl>
                                        <p:attrNameLst>
                                          <p:attrName>ppt_y</p:attrName>
                                        </p:attrNameLst>
                                      </p:cBhvr>
                                      <p:tavLst>
                                        <p:tav tm="0" fmla="#ppt_y-sin(pi*$)/81">
                                          <p:val>
                                            <p:fltVal val="0"/>
                                          </p:val>
                                        </p:tav>
                                        <p:tav tm="100000">
                                          <p:val>
                                            <p:fltVal val="1"/>
                                          </p:val>
                                        </p:tav>
                                      </p:tavLst>
                                    </p:anim>
                                    <p:animScale>
                                      <p:cBhvr>
                                        <p:cTn id="28" dur="13">
                                          <p:stCondLst>
                                            <p:cond delay="325"/>
                                          </p:stCondLst>
                                        </p:cTn>
                                        <p:tgtEl>
                                          <p:spTgt spid="18"/>
                                        </p:tgtEl>
                                      </p:cBhvr>
                                      <p:to x="100000" y="60000"/>
                                    </p:animScale>
                                    <p:animScale>
                                      <p:cBhvr>
                                        <p:cTn id="29" dur="83" decel="50000">
                                          <p:stCondLst>
                                            <p:cond delay="338"/>
                                          </p:stCondLst>
                                        </p:cTn>
                                        <p:tgtEl>
                                          <p:spTgt spid="18"/>
                                        </p:tgtEl>
                                      </p:cBhvr>
                                      <p:to x="100000" y="100000"/>
                                    </p:animScale>
                                    <p:animScale>
                                      <p:cBhvr>
                                        <p:cTn id="30" dur="13">
                                          <p:stCondLst>
                                            <p:cond delay="656"/>
                                          </p:stCondLst>
                                        </p:cTn>
                                        <p:tgtEl>
                                          <p:spTgt spid="18"/>
                                        </p:tgtEl>
                                      </p:cBhvr>
                                      <p:to x="100000" y="80000"/>
                                    </p:animScale>
                                    <p:animScale>
                                      <p:cBhvr>
                                        <p:cTn id="31" dur="83" decel="50000">
                                          <p:stCondLst>
                                            <p:cond delay="669"/>
                                          </p:stCondLst>
                                        </p:cTn>
                                        <p:tgtEl>
                                          <p:spTgt spid="18"/>
                                        </p:tgtEl>
                                      </p:cBhvr>
                                      <p:to x="100000" y="100000"/>
                                    </p:animScale>
                                    <p:animScale>
                                      <p:cBhvr>
                                        <p:cTn id="32" dur="13">
                                          <p:stCondLst>
                                            <p:cond delay="821"/>
                                          </p:stCondLst>
                                        </p:cTn>
                                        <p:tgtEl>
                                          <p:spTgt spid="18"/>
                                        </p:tgtEl>
                                      </p:cBhvr>
                                      <p:to x="100000" y="90000"/>
                                    </p:animScale>
                                    <p:animScale>
                                      <p:cBhvr>
                                        <p:cTn id="33" dur="83" decel="50000">
                                          <p:stCondLst>
                                            <p:cond delay="834"/>
                                          </p:stCondLst>
                                        </p:cTn>
                                        <p:tgtEl>
                                          <p:spTgt spid="18"/>
                                        </p:tgtEl>
                                      </p:cBhvr>
                                      <p:to x="100000" y="100000"/>
                                    </p:animScale>
                                    <p:animScale>
                                      <p:cBhvr>
                                        <p:cTn id="34" dur="13">
                                          <p:stCondLst>
                                            <p:cond delay="904"/>
                                          </p:stCondLst>
                                        </p:cTn>
                                        <p:tgtEl>
                                          <p:spTgt spid="18"/>
                                        </p:tgtEl>
                                      </p:cBhvr>
                                      <p:to x="100000" y="95000"/>
                                    </p:animScale>
                                    <p:animScale>
                                      <p:cBhvr>
                                        <p:cTn id="35" dur="83" decel="50000">
                                          <p:stCondLst>
                                            <p:cond delay="917"/>
                                          </p:stCondLst>
                                        </p:cTn>
                                        <p:tgtEl>
                                          <p:spTgt spid="18"/>
                                        </p:tgtEl>
                                      </p:cBhvr>
                                      <p:to x="100000" y="100000"/>
                                    </p:animScale>
                                  </p:childTnLst>
                                </p:cTn>
                              </p:par>
                              <p:par>
                                <p:cTn id="36" presetID="10" presetClass="entr" presetSubtype="0" fill="hold" grpId="0" nodeType="withEffect">
                                  <p:stCondLst>
                                    <p:cond delay="2500"/>
                                  </p:stCondLst>
                                  <p:childTnLst>
                                    <p:set>
                                      <p:cBhvr>
                                        <p:cTn id="37" dur="1" fill="hold">
                                          <p:stCondLst>
                                            <p:cond delay="0"/>
                                          </p:stCondLst>
                                        </p:cTn>
                                        <p:tgtEl>
                                          <p:spTgt spid="21"/>
                                        </p:tgtEl>
                                        <p:attrNameLst>
                                          <p:attrName>style.visibility</p:attrName>
                                        </p:attrNameLst>
                                      </p:cBhvr>
                                      <p:to>
                                        <p:strVal val="visible"/>
                                      </p:to>
                                    </p:set>
                                    <p:animEffect transition="in" filter="fade">
                                      <p:cBhvr>
                                        <p:cTn id="38"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20" grpId="0" animBg="1"/>
      <p:bldP spid="4" grpId="0" build="p"/>
      <p:bldP spid="21" grpId="0" uiExpand="1" animBg="1"/>
    </p:bldLst>
  </p:timing>
</p:sld>
</file>

<file path=ppt/slides/slide1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 name="Tijdelijke aanduiding voor datum 1">
            <a:extLst>
              <a:ext uri="{FF2B5EF4-FFF2-40B4-BE49-F238E27FC236}">
                <a16:creationId xmlns:a16="http://schemas.microsoft.com/office/drawing/2014/main" id="{9237EDCC-534B-9EBC-29E0-A5BD2B52E051}"/>
              </a:ext>
            </a:extLst>
          </p:cNvPr>
          <p:cNvSpPr>
            <a:spLocks noGrp="1"/>
          </p:cNvSpPr>
          <p:nvPr>
            <p:ph type="dt" sz="half" idx="10"/>
          </p:nvPr>
        </p:nvSpPr>
        <p:spPr/>
        <p:txBody>
          <a:bodyPr/>
          <a:lstStyle/>
          <a:p>
            <a:fld id="{38DF3306-91C7-449A-9284-C514D459B084}" type="datetime1">
              <a:rPr lang="nl-NL" smtClean="0"/>
              <a:t>24-10-2024</a:t>
            </a:fld>
            <a:endParaRPr lang="nl-NL"/>
          </a:p>
        </p:txBody>
      </p:sp>
      <p:sp>
        <p:nvSpPr>
          <p:cNvPr id="3" name="Tijdelijke aanduiding voor dianummer 2">
            <a:extLst>
              <a:ext uri="{FF2B5EF4-FFF2-40B4-BE49-F238E27FC236}">
                <a16:creationId xmlns:a16="http://schemas.microsoft.com/office/drawing/2014/main" id="{941F4B90-E2BB-C009-1D7D-1A82E6841C4A}"/>
              </a:ext>
            </a:extLst>
          </p:cNvPr>
          <p:cNvSpPr>
            <a:spLocks noGrp="1"/>
          </p:cNvSpPr>
          <p:nvPr>
            <p:ph type="sldNum" sz="quarter" idx="12"/>
          </p:nvPr>
        </p:nvSpPr>
        <p:spPr/>
        <p:txBody>
          <a:bodyPr/>
          <a:lstStyle/>
          <a:p>
            <a:fld id="{B502C9A5-716F-45E6-800B-D4D02CE26F90}" type="slidenum">
              <a:rPr lang="nl-NL" smtClean="0"/>
              <a:t>14</a:t>
            </a:fld>
            <a:endParaRPr lang="nl-NL"/>
          </a:p>
        </p:txBody>
      </p:sp>
      <p:sp>
        <p:nvSpPr>
          <p:cNvPr id="4" name="Tijdelijke aanduiding voor tekst 3">
            <a:extLst>
              <a:ext uri="{FF2B5EF4-FFF2-40B4-BE49-F238E27FC236}">
                <a16:creationId xmlns:a16="http://schemas.microsoft.com/office/drawing/2014/main" id="{03C247C4-42DA-8B36-CDFF-833D3A651F64}"/>
              </a:ext>
            </a:extLst>
          </p:cNvPr>
          <p:cNvSpPr>
            <a:spLocks noGrp="1"/>
          </p:cNvSpPr>
          <p:nvPr>
            <p:ph type="body" sz="quarter" idx="17"/>
          </p:nvPr>
        </p:nvSpPr>
        <p:spPr/>
        <p:txBody>
          <a:bodyPr/>
          <a:lstStyle/>
          <a:p>
            <a:endParaRPr lang="nl-NL"/>
          </a:p>
        </p:txBody>
      </p:sp>
      <p:sp>
        <p:nvSpPr>
          <p:cNvPr id="6" name="Titel 5">
            <a:extLst>
              <a:ext uri="{FF2B5EF4-FFF2-40B4-BE49-F238E27FC236}">
                <a16:creationId xmlns:a16="http://schemas.microsoft.com/office/drawing/2014/main" id="{73B6FE80-4044-D3FA-11C8-3EA1139EE4C4}"/>
              </a:ext>
            </a:extLst>
          </p:cNvPr>
          <p:cNvSpPr>
            <a:spLocks noGrp="1"/>
          </p:cNvSpPr>
          <p:nvPr>
            <p:ph type="title"/>
          </p:nvPr>
        </p:nvSpPr>
        <p:spPr>
          <a:xfrm>
            <a:off x="792000" y="2052000"/>
            <a:ext cx="4572000" cy="1728000"/>
          </a:xfrm>
        </p:spPr>
        <p:txBody>
          <a:bodyPr anchor="b" anchorCtr="0">
            <a:noAutofit/>
          </a:bodyPr>
          <a:lstStyle/>
          <a:p>
            <a:pPr>
              <a:lnSpc>
                <a:spcPct val="114000"/>
              </a:lnSpc>
            </a:pPr>
            <a:r>
              <a:rPr lang="nl-NL" sz="3200" b="1" dirty="0"/>
              <a:t>Overdag een dutje doen heeft een negatieve invloed op de kwaliteit van je nachtrust.</a:t>
            </a:r>
          </a:p>
        </p:txBody>
      </p:sp>
      <p:sp>
        <p:nvSpPr>
          <p:cNvPr id="7" name="Tijdelijke aanduiding voor tekst 6">
            <a:extLst>
              <a:ext uri="{FF2B5EF4-FFF2-40B4-BE49-F238E27FC236}">
                <a16:creationId xmlns:a16="http://schemas.microsoft.com/office/drawing/2014/main" id="{239C82F4-C054-B34B-E820-D4D70A2A33F8}"/>
              </a:ext>
            </a:extLst>
          </p:cNvPr>
          <p:cNvSpPr>
            <a:spLocks noGrp="1"/>
          </p:cNvSpPr>
          <p:nvPr>
            <p:ph type="body" sz="quarter" idx="16"/>
          </p:nvPr>
        </p:nvSpPr>
        <p:spPr>
          <a:xfrm>
            <a:off x="792000" y="3866049"/>
            <a:ext cx="450000" cy="36000"/>
          </a:xfrm>
        </p:spPr>
        <p:txBody>
          <a:bodyPr/>
          <a:lstStyle/>
          <a:p>
            <a:endParaRPr lang="nl-NL" dirty="0"/>
          </a:p>
        </p:txBody>
      </p:sp>
      <p:sp>
        <p:nvSpPr>
          <p:cNvPr id="8" name="Tijdelijke aanduiding voor tekst 7">
            <a:extLst>
              <a:ext uri="{FF2B5EF4-FFF2-40B4-BE49-F238E27FC236}">
                <a16:creationId xmlns:a16="http://schemas.microsoft.com/office/drawing/2014/main" id="{5C3207EE-7499-2A88-4221-D4E12D981186}"/>
              </a:ext>
            </a:extLst>
          </p:cNvPr>
          <p:cNvSpPr>
            <a:spLocks noGrp="1"/>
          </p:cNvSpPr>
          <p:nvPr>
            <p:ph type="body" sz="quarter" idx="18"/>
          </p:nvPr>
        </p:nvSpPr>
        <p:spPr>
          <a:xfrm>
            <a:off x="792000" y="4032000"/>
            <a:ext cx="4572000" cy="756000"/>
          </a:xfrm>
        </p:spPr>
        <p:txBody>
          <a:bodyPr/>
          <a:lstStyle/>
          <a:p>
            <a:r>
              <a:rPr lang="nl-NL" sz="3200" i="0" dirty="0"/>
              <a:t>WAAR of NIET WAAR?</a:t>
            </a:r>
          </a:p>
        </p:txBody>
      </p:sp>
      <p:pic>
        <p:nvPicPr>
          <p:cNvPr id="12" name="Afbeelding 11" descr="Afbeelding met Lettertype, Graphics, logo, symbool&#10;&#10;Automatisch gegenereerde beschrijving">
            <a:extLst>
              <a:ext uri="{FF2B5EF4-FFF2-40B4-BE49-F238E27FC236}">
                <a16:creationId xmlns:a16="http://schemas.microsoft.com/office/drawing/2014/main" id="{C9904A18-6498-4B07-52EC-066D71751670}"/>
              </a:ext>
            </a:extLst>
          </p:cNvPr>
          <p:cNvPicPr>
            <a:picLocks noChangeAspect="1"/>
          </p:cNvPicPr>
          <p:nvPr/>
        </p:nvPicPr>
        <p:blipFill>
          <a:blip r:embed="rId3">
            <a:extLst>
              <a:ext uri="{BEBA8EAE-BF5A-486C-A8C5-ECC9F3942E4B}">
                <a14:imgProps xmlns:a14="http://schemas.microsoft.com/office/drawing/2010/main">
                  <a14:imgLayer r:embed="rId4">
                    <a14:imgEffect>
                      <a14:brightnessContrast bright="100000"/>
                    </a14:imgEffect>
                  </a14:imgLayer>
                </a14:imgProps>
              </a:ext>
              <a:ext uri="{28A0092B-C50C-407E-A947-70E740481C1C}">
                <a14:useLocalDpi xmlns:a14="http://schemas.microsoft.com/office/drawing/2010/main" val="0"/>
              </a:ext>
            </a:extLst>
          </a:blip>
          <a:stretch>
            <a:fillRect/>
          </a:stretch>
        </p:blipFill>
        <p:spPr>
          <a:xfrm>
            <a:off x="360000" y="360000"/>
            <a:ext cx="1012500" cy="900000"/>
          </a:xfrm>
          <a:prstGeom prst="rect">
            <a:avLst/>
          </a:prstGeom>
        </p:spPr>
      </p:pic>
      <p:pic>
        <p:nvPicPr>
          <p:cNvPr id="10" name="Graphic 9" descr="Badge 7 met effen opvulling">
            <a:extLst>
              <a:ext uri="{FF2B5EF4-FFF2-40B4-BE49-F238E27FC236}">
                <a16:creationId xmlns:a16="http://schemas.microsoft.com/office/drawing/2014/main" id="{CC0ABC16-0144-C926-C471-3E04B1066D98}"/>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5796000" y="900000"/>
            <a:ext cx="1080000" cy="1080000"/>
          </a:xfrm>
          <a:prstGeom prst="rect">
            <a:avLst/>
          </a:prstGeom>
        </p:spPr>
      </p:pic>
      <p:pic>
        <p:nvPicPr>
          <p:cNvPr id="13" name="Afbeelding 12">
            <a:extLst>
              <a:ext uri="{FF2B5EF4-FFF2-40B4-BE49-F238E27FC236}">
                <a16:creationId xmlns:a16="http://schemas.microsoft.com/office/drawing/2014/main" id="{D01EF986-1939-6383-3CC8-3888124C5D18}"/>
              </a:ext>
            </a:extLst>
          </p:cNvPr>
          <p:cNvPicPr>
            <a:picLocks noChangeAspect="1"/>
          </p:cNvPicPr>
          <p:nvPr/>
        </p:nvPicPr>
        <p:blipFill>
          <a:blip r:embed="rId7"/>
          <a:srcRect l="2541" r="4351"/>
          <a:stretch/>
        </p:blipFill>
        <p:spPr>
          <a:xfrm>
            <a:off x="6096000" y="612430"/>
            <a:ext cx="6100902" cy="5262512"/>
          </a:xfrm>
          <a:prstGeom prst="rect">
            <a:avLst/>
          </a:prstGeom>
          <a:ln>
            <a:noFill/>
          </a:ln>
        </p:spPr>
      </p:pic>
    </p:spTree>
    <p:extLst>
      <p:ext uri="{BB962C8B-B14F-4D97-AF65-F5344CB8AC3E}">
        <p14:creationId xmlns:p14="http://schemas.microsoft.com/office/powerpoint/2010/main" val="1963471631"/>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1000"/>
                                        <p:tgtEl>
                                          <p:spTgt spid="6"/>
                                        </p:tgtEl>
                                      </p:cBhvr>
                                    </p:animEffect>
                                  </p:childTnLst>
                                </p:cTn>
                              </p:par>
                              <p:par>
                                <p:cTn id="8" presetID="10" presetClass="entr" presetSubtype="0" fill="hold" grpId="0" nodeType="withEffect">
                                  <p:stCondLst>
                                    <p:cond delay="500"/>
                                  </p:stCondLst>
                                  <p:childTnLst>
                                    <p:set>
                                      <p:cBhvr>
                                        <p:cTn id="9" dur="1" fill="hold">
                                          <p:stCondLst>
                                            <p:cond delay="0"/>
                                          </p:stCondLst>
                                        </p:cTn>
                                        <p:tgtEl>
                                          <p:spTgt spid="7"/>
                                        </p:tgtEl>
                                        <p:attrNameLst>
                                          <p:attrName>style.visibility</p:attrName>
                                        </p:attrNameLst>
                                      </p:cBhvr>
                                      <p:to>
                                        <p:strVal val="visible"/>
                                      </p:to>
                                    </p:set>
                                    <p:animEffect transition="in" filter="fade">
                                      <p:cBhvr>
                                        <p:cTn id="10" dur="1000"/>
                                        <p:tgtEl>
                                          <p:spTgt spid="7"/>
                                        </p:tgtEl>
                                      </p:cBhvr>
                                    </p:animEffect>
                                  </p:childTnLst>
                                </p:cTn>
                              </p:par>
                              <p:par>
                                <p:cTn id="11" presetID="10" presetClass="entr" presetSubtype="0" fill="hold" grpId="0" nodeType="withEffect">
                                  <p:stCondLst>
                                    <p:cond delay="1500"/>
                                  </p:stCondLst>
                                  <p:childTnLst>
                                    <p:set>
                                      <p:cBhvr>
                                        <p:cTn id="12" dur="1" fill="hold">
                                          <p:stCondLst>
                                            <p:cond delay="0"/>
                                          </p:stCondLst>
                                        </p:cTn>
                                        <p:tgtEl>
                                          <p:spTgt spid="8">
                                            <p:txEl>
                                              <p:pRg st="0" end="0"/>
                                            </p:txEl>
                                          </p:spTgt>
                                        </p:tgtEl>
                                        <p:attrNameLst>
                                          <p:attrName>style.visibility</p:attrName>
                                        </p:attrNameLst>
                                      </p:cBhvr>
                                      <p:to>
                                        <p:strVal val="visible"/>
                                      </p:to>
                                    </p:set>
                                    <p:animEffect transition="in" filter="fade">
                                      <p:cBhvr>
                                        <p:cTn id="13" dur="1500"/>
                                        <p:tgtEl>
                                          <p:spTgt spid="8">
                                            <p:txEl>
                                              <p:pRg st="0" end="0"/>
                                            </p:txEl>
                                          </p:spTgt>
                                        </p:tgtEl>
                                      </p:cBhvr>
                                    </p:animEffect>
                                  </p:childTnLst>
                                </p:cTn>
                              </p:par>
                              <p:par>
                                <p:cTn id="14" presetID="2" presetClass="entr" presetSubtype="1" fill="hold" nodeType="withEffect">
                                  <p:stCondLst>
                                    <p:cond delay="0"/>
                                  </p:stCondLst>
                                  <p:childTnLst>
                                    <p:set>
                                      <p:cBhvr>
                                        <p:cTn id="15" dur="1" fill="hold">
                                          <p:stCondLst>
                                            <p:cond delay="0"/>
                                          </p:stCondLst>
                                        </p:cTn>
                                        <p:tgtEl>
                                          <p:spTgt spid="10"/>
                                        </p:tgtEl>
                                        <p:attrNameLst>
                                          <p:attrName>style.visibility</p:attrName>
                                        </p:attrNameLst>
                                      </p:cBhvr>
                                      <p:to>
                                        <p:strVal val="visible"/>
                                      </p:to>
                                    </p:set>
                                    <p:anim calcmode="lin" valueType="num">
                                      <p:cBhvr additive="base">
                                        <p:cTn id="16" dur="1000" fill="hold"/>
                                        <p:tgtEl>
                                          <p:spTgt spid="10"/>
                                        </p:tgtEl>
                                        <p:attrNameLst>
                                          <p:attrName>ppt_x</p:attrName>
                                        </p:attrNameLst>
                                      </p:cBhvr>
                                      <p:tavLst>
                                        <p:tav tm="0">
                                          <p:val>
                                            <p:strVal val="#ppt_x"/>
                                          </p:val>
                                        </p:tav>
                                        <p:tav tm="100000">
                                          <p:val>
                                            <p:strVal val="#ppt_x"/>
                                          </p:val>
                                        </p:tav>
                                      </p:tavLst>
                                    </p:anim>
                                    <p:anim calcmode="lin" valueType="num">
                                      <p:cBhvr additive="base">
                                        <p:cTn id="17" dur="1000" fill="hold"/>
                                        <p:tgtEl>
                                          <p:spTgt spid="10"/>
                                        </p:tgtEl>
                                        <p:attrNameLst>
                                          <p:attrName>ppt_y</p:attrName>
                                        </p:attrNameLst>
                                      </p:cBhvr>
                                      <p:tavLst>
                                        <p:tav tm="0">
                                          <p:val>
                                            <p:strVal val="0-#ppt_h/2"/>
                                          </p:val>
                                        </p:tav>
                                        <p:tav tm="100000">
                                          <p:val>
                                            <p:strVal val="#ppt_y"/>
                                          </p:val>
                                        </p:tav>
                                      </p:tavLst>
                                    </p:anim>
                                  </p:childTnLst>
                                </p:cTn>
                              </p:par>
                              <p:par>
                                <p:cTn id="18" presetID="2" presetClass="entr" presetSubtype="2" fill="hold" nodeType="withEffect">
                                  <p:stCondLst>
                                    <p:cond delay="0"/>
                                  </p:stCondLst>
                                  <p:childTnLst>
                                    <p:set>
                                      <p:cBhvr>
                                        <p:cTn id="19" dur="1" fill="hold">
                                          <p:stCondLst>
                                            <p:cond delay="0"/>
                                          </p:stCondLst>
                                        </p:cTn>
                                        <p:tgtEl>
                                          <p:spTgt spid="13"/>
                                        </p:tgtEl>
                                        <p:attrNameLst>
                                          <p:attrName>style.visibility</p:attrName>
                                        </p:attrNameLst>
                                      </p:cBhvr>
                                      <p:to>
                                        <p:strVal val="visible"/>
                                      </p:to>
                                    </p:set>
                                    <p:anim calcmode="lin" valueType="num">
                                      <p:cBhvr additive="base">
                                        <p:cTn id="20" dur="500" fill="hold"/>
                                        <p:tgtEl>
                                          <p:spTgt spid="13"/>
                                        </p:tgtEl>
                                        <p:attrNameLst>
                                          <p:attrName>ppt_x</p:attrName>
                                        </p:attrNameLst>
                                      </p:cBhvr>
                                      <p:tavLst>
                                        <p:tav tm="0">
                                          <p:val>
                                            <p:strVal val="1+#ppt_w/2"/>
                                          </p:val>
                                        </p:tav>
                                        <p:tav tm="100000">
                                          <p:val>
                                            <p:strVal val="#ppt_x"/>
                                          </p:val>
                                        </p:tav>
                                      </p:tavLst>
                                    </p:anim>
                                    <p:anim calcmode="lin" valueType="num">
                                      <p:cBhvr additive="base">
                                        <p:cTn id="21" dur="500" fill="hold"/>
                                        <p:tgtEl>
                                          <p:spTgt spid="1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animBg="1"/>
      <p:bldP spid="8" grpId="0" build="p"/>
    </p:bldLst>
  </p:timing>
</p:sld>
</file>

<file path=ppt/slides/slide1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 name="Tijdelijke aanduiding voor afbeelding 1">
            <a:extLst>
              <a:ext uri="{FF2B5EF4-FFF2-40B4-BE49-F238E27FC236}">
                <a16:creationId xmlns:a16="http://schemas.microsoft.com/office/drawing/2014/main" id="{7D20A4E3-5930-8037-E497-06092FCBDF81}"/>
              </a:ext>
            </a:extLst>
          </p:cNvPr>
          <p:cNvSpPr>
            <a:spLocks noGrp="1"/>
          </p:cNvSpPr>
          <p:nvPr>
            <p:ph type="pic" sz="quarter" idx="14"/>
          </p:nvPr>
        </p:nvSpPr>
        <p:spPr>
          <a:xfrm>
            <a:off x="6408000" y="0"/>
            <a:ext cx="5400000" cy="6138000"/>
          </a:xfrm>
        </p:spPr>
        <p:txBody>
          <a:bodyPr/>
          <a:lstStyle/>
          <a:p>
            <a:endParaRPr lang="nl-NL" dirty="0"/>
          </a:p>
        </p:txBody>
      </p:sp>
      <p:sp>
        <p:nvSpPr>
          <p:cNvPr id="5" name="Tijdelijke aanduiding voor datum 4">
            <a:extLst>
              <a:ext uri="{FF2B5EF4-FFF2-40B4-BE49-F238E27FC236}">
                <a16:creationId xmlns:a16="http://schemas.microsoft.com/office/drawing/2014/main" id="{415652A5-ABA4-A75B-9382-CF8AE2AE891E}"/>
              </a:ext>
            </a:extLst>
          </p:cNvPr>
          <p:cNvSpPr>
            <a:spLocks noGrp="1"/>
          </p:cNvSpPr>
          <p:nvPr>
            <p:ph type="dt" sz="half" idx="10"/>
          </p:nvPr>
        </p:nvSpPr>
        <p:spPr/>
        <p:txBody>
          <a:bodyPr/>
          <a:lstStyle/>
          <a:p>
            <a:fld id="{2E476DD7-9AD6-4863-81BB-6B3DFEBB05F9}" type="datetime1">
              <a:rPr lang="nl-NL" smtClean="0"/>
              <a:t>24-10-2024</a:t>
            </a:fld>
            <a:endParaRPr lang="nl-NL"/>
          </a:p>
        </p:txBody>
      </p:sp>
      <p:sp>
        <p:nvSpPr>
          <p:cNvPr id="6" name="Tijdelijke aanduiding voor dianummer 5">
            <a:extLst>
              <a:ext uri="{FF2B5EF4-FFF2-40B4-BE49-F238E27FC236}">
                <a16:creationId xmlns:a16="http://schemas.microsoft.com/office/drawing/2014/main" id="{C2AC9A63-A25B-02B2-135C-6B623053033B}"/>
              </a:ext>
            </a:extLst>
          </p:cNvPr>
          <p:cNvSpPr>
            <a:spLocks noGrp="1"/>
          </p:cNvSpPr>
          <p:nvPr>
            <p:ph type="sldNum" sz="quarter" idx="12"/>
          </p:nvPr>
        </p:nvSpPr>
        <p:spPr/>
        <p:txBody>
          <a:bodyPr/>
          <a:lstStyle/>
          <a:p>
            <a:fld id="{B502C9A5-716F-45E6-800B-D4D02CE26F90}" type="slidenum">
              <a:rPr lang="nl-NL" smtClean="0"/>
              <a:t>15</a:t>
            </a:fld>
            <a:endParaRPr lang="nl-NL" dirty="0"/>
          </a:p>
        </p:txBody>
      </p:sp>
      <p:sp>
        <p:nvSpPr>
          <p:cNvPr id="10" name="Tijdelijke aanduiding voor tekst 9">
            <a:extLst>
              <a:ext uri="{FF2B5EF4-FFF2-40B4-BE49-F238E27FC236}">
                <a16:creationId xmlns:a16="http://schemas.microsoft.com/office/drawing/2014/main" id="{D2A05907-E96C-14D3-9944-51364DE9DA5B}"/>
              </a:ext>
            </a:extLst>
          </p:cNvPr>
          <p:cNvSpPr>
            <a:spLocks noGrp="1"/>
          </p:cNvSpPr>
          <p:nvPr>
            <p:ph type="body" sz="quarter" idx="15"/>
          </p:nvPr>
        </p:nvSpPr>
        <p:spPr/>
        <p:txBody>
          <a:bodyPr/>
          <a:lstStyle/>
          <a:p>
            <a:endParaRPr lang="nl-NL" dirty="0"/>
          </a:p>
        </p:txBody>
      </p:sp>
      <p:sp>
        <p:nvSpPr>
          <p:cNvPr id="11" name="Tijdelijke aanduiding voor tekst 10">
            <a:extLst>
              <a:ext uri="{FF2B5EF4-FFF2-40B4-BE49-F238E27FC236}">
                <a16:creationId xmlns:a16="http://schemas.microsoft.com/office/drawing/2014/main" id="{398C5454-DD9E-E42B-4BEA-6AA07872C674}"/>
              </a:ext>
            </a:extLst>
          </p:cNvPr>
          <p:cNvSpPr>
            <a:spLocks noGrp="1"/>
          </p:cNvSpPr>
          <p:nvPr>
            <p:ph type="body" sz="quarter" idx="17"/>
          </p:nvPr>
        </p:nvSpPr>
        <p:spPr/>
        <p:txBody>
          <a:bodyPr/>
          <a:lstStyle/>
          <a:p>
            <a:endParaRPr lang="nl-NL"/>
          </a:p>
        </p:txBody>
      </p:sp>
      <p:sp>
        <p:nvSpPr>
          <p:cNvPr id="12" name="Tijdelijke aanduiding voor tekst 11">
            <a:extLst>
              <a:ext uri="{FF2B5EF4-FFF2-40B4-BE49-F238E27FC236}">
                <a16:creationId xmlns:a16="http://schemas.microsoft.com/office/drawing/2014/main" id="{3A23271C-213C-3EB8-7EDD-32A11528EDF0}"/>
              </a:ext>
            </a:extLst>
          </p:cNvPr>
          <p:cNvSpPr>
            <a:spLocks noGrp="1"/>
          </p:cNvSpPr>
          <p:nvPr>
            <p:ph type="body" sz="quarter" idx="32"/>
          </p:nvPr>
        </p:nvSpPr>
        <p:spPr>
          <a:xfrm rot="10800000">
            <a:off x="6408000" y="0"/>
            <a:ext cx="5400000" cy="6138000"/>
          </a:xfrm>
        </p:spPr>
        <p:txBody>
          <a:bodyPr/>
          <a:lstStyle/>
          <a:p>
            <a:endParaRPr lang="nl-NL" dirty="0"/>
          </a:p>
        </p:txBody>
      </p:sp>
      <p:sp>
        <p:nvSpPr>
          <p:cNvPr id="20" name="Tijdelijke aanduiding voor tekst 19">
            <a:extLst>
              <a:ext uri="{FF2B5EF4-FFF2-40B4-BE49-F238E27FC236}">
                <a16:creationId xmlns:a16="http://schemas.microsoft.com/office/drawing/2014/main" id="{EC920C93-AB12-0D5D-65C7-204A6FEDE4B4}"/>
              </a:ext>
            </a:extLst>
          </p:cNvPr>
          <p:cNvSpPr>
            <a:spLocks noGrp="1" noChangeAspect="1"/>
          </p:cNvSpPr>
          <p:nvPr>
            <p:ph type="body" sz="quarter" idx="31"/>
          </p:nvPr>
        </p:nvSpPr>
        <p:spPr>
          <a:xfrm>
            <a:off x="5653576" y="2323576"/>
            <a:ext cx="900000" cy="900000"/>
          </a:xfrm>
        </p:spPr>
        <p:txBody>
          <a:bodyPr/>
          <a:lstStyle/>
          <a:p>
            <a:endParaRPr lang="nl-NL" dirty="0"/>
          </a:p>
        </p:txBody>
      </p:sp>
      <p:sp>
        <p:nvSpPr>
          <p:cNvPr id="4" name="Tijdelijke aanduiding voor tekst 7">
            <a:extLst>
              <a:ext uri="{FF2B5EF4-FFF2-40B4-BE49-F238E27FC236}">
                <a16:creationId xmlns:a16="http://schemas.microsoft.com/office/drawing/2014/main" id="{F2AFE446-4186-6A03-25CB-9274672DCD0F}"/>
              </a:ext>
            </a:extLst>
          </p:cNvPr>
          <p:cNvSpPr txBox="1">
            <a:spLocks/>
          </p:cNvSpPr>
          <p:nvPr/>
        </p:nvSpPr>
        <p:spPr>
          <a:xfrm>
            <a:off x="596056" y="2340000"/>
            <a:ext cx="5057519" cy="756000"/>
          </a:xfrm>
          <a:prstGeom prst="rect">
            <a:avLst/>
          </a:prstGeom>
        </p:spPr>
        <p:txBody>
          <a:bodyPr/>
          <a:lstStyle>
            <a:lvl1pPr marL="180975" indent="-180975" algn="l" defTabSz="719138" rtl="0" eaLnBrk="1" latinLnBrk="0" hangingPunct="1">
              <a:lnSpc>
                <a:spcPct val="110000"/>
              </a:lnSpc>
              <a:spcBef>
                <a:spcPts val="300"/>
              </a:spcBef>
              <a:spcAft>
                <a:spcPts val="300"/>
              </a:spcAft>
              <a:buClr>
                <a:schemeClr val="accent1"/>
              </a:buClr>
              <a:buSzPct val="100000"/>
              <a:buFont typeface="Segoe UI Light" panose="020B0502040204020203" pitchFamily="34" charset="0"/>
              <a:buChar char="•"/>
              <a:defRPr sz="1600" kern="1200">
                <a:solidFill>
                  <a:schemeClr val="tx1"/>
                </a:solidFill>
                <a:latin typeface="+mn-lt"/>
                <a:ea typeface="+mn-ea"/>
                <a:cs typeface="+mn-cs"/>
              </a:defRPr>
            </a:lvl1pPr>
            <a:lvl2pPr marL="447675" indent="-266700" algn="l" defTabSz="719138" rtl="0" eaLnBrk="1" latinLnBrk="0" hangingPunct="1">
              <a:lnSpc>
                <a:spcPct val="110000"/>
              </a:lnSpc>
              <a:spcBef>
                <a:spcPts val="300"/>
              </a:spcBef>
              <a:spcAft>
                <a:spcPts val="300"/>
              </a:spcAft>
              <a:buClr>
                <a:schemeClr val="accent1"/>
              </a:buClr>
              <a:buSzPct val="90000"/>
              <a:buFont typeface="Calibri Light" panose="020F0302020204030204" pitchFamily="34" charset="0"/>
              <a:buChar char="→"/>
              <a:defRPr sz="1600" i="0" kern="1200">
                <a:solidFill>
                  <a:schemeClr val="tx1"/>
                </a:solidFill>
                <a:latin typeface="+mn-lt"/>
                <a:ea typeface="+mn-ea"/>
                <a:cs typeface="+mn-cs"/>
              </a:defRPr>
            </a:lvl2pPr>
            <a:lvl3pPr marL="0" indent="0" algn="l" defTabSz="719138" rtl="0" eaLnBrk="1" latinLnBrk="0" hangingPunct="1">
              <a:lnSpc>
                <a:spcPct val="110000"/>
              </a:lnSpc>
              <a:spcBef>
                <a:spcPts val="300"/>
              </a:spcBef>
              <a:spcAft>
                <a:spcPts val="300"/>
              </a:spcAft>
              <a:buClr>
                <a:srgbClr val="0070C0"/>
              </a:buClr>
              <a:buSzPct val="85000"/>
              <a:buFont typeface="Arial" panose="020B0604020202020204" pitchFamily="34" charset="0"/>
              <a:buNone/>
              <a:defRPr sz="1600" i="0" kern="1200">
                <a:solidFill>
                  <a:schemeClr val="tx1"/>
                </a:solidFill>
                <a:latin typeface="+mn-lt"/>
                <a:ea typeface="+mn-ea"/>
                <a:cs typeface="+mn-cs"/>
              </a:defRPr>
            </a:lvl3pPr>
            <a:lvl4pPr marL="0" indent="0" algn="l" defTabSz="719138" rtl="0" eaLnBrk="1" latinLnBrk="0" hangingPunct="1">
              <a:lnSpc>
                <a:spcPct val="110000"/>
              </a:lnSpc>
              <a:spcBef>
                <a:spcPts val="600"/>
              </a:spcBef>
              <a:spcAft>
                <a:spcPts val="300"/>
              </a:spcAft>
              <a:buFont typeface="Arial" panose="020B0604020202020204" pitchFamily="34" charset="0"/>
              <a:buNone/>
              <a:defRPr sz="2800" b="1" kern="1200" cap="none" spc="30" baseline="0">
                <a:solidFill>
                  <a:schemeClr val="accent1"/>
                </a:solidFill>
                <a:latin typeface="+mj-lt"/>
                <a:ea typeface="+mn-ea"/>
                <a:cs typeface="Calibri" panose="020F0502020204030204" pitchFamily="34" charset="0"/>
              </a:defRPr>
            </a:lvl4pPr>
            <a:lvl5pPr marL="180975" indent="-180975" algn="l" defTabSz="719138" rtl="0" eaLnBrk="1" latinLnBrk="0" hangingPunct="1">
              <a:lnSpc>
                <a:spcPct val="110000"/>
              </a:lnSpc>
              <a:spcBef>
                <a:spcPts val="300"/>
              </a:spcBef>
              <a:spcAft>
                <a:spcPts val="300"/>
              </a:spcAft>
              <a:buClr>
                <a:schemeClr val="tx2"/>
              </a:buClr>
              <a:buFont typeface="+mj-lt"/>
              <a:buAutoNum type="arabicPeriod"/>
              <a:defRPr sz="1600" i="0" kern="1200">
                <a:solidFill>
                  <a:schemeClr val="tx1"/>
                </a:solidFill>
                <a:latin typeface="+mn-lt"/>
                <a:ea typeface="+mn-ea"/>
                <a:cs typeface="+mn-cs"/>
              </a:defRPr>
            </a:lvl5pPr>
            <a:lvl6pPr marL="447675" indent="-228600" algn="l" defTabSz="914400" rtl="0" eaLnBrk="1" latinLnBrk="0" hangingPunct="1">
              <a:lnSpc>
                <a:spcPct val="110000"/>
              </a:lnSpc>
              <a:spcBef>
                <a:spcPts val="300"/>
              </a:spcBef>
              <a:spcAft>
                <a:spcPts val="300"/>
              </a:spcAft>
              <a:buClrTx/>
              <a:buFont typeface="+mj-lt"/>
              <a:buAutoNum type="alphaLcPeriod"/>
              <a:defRPr sz="1600" b="0" i="0" kern="1200">
                <a:solidFill>
                  <a:schemeClr val="tx1"/>
                </a:solidFill>
                <a:latin typeface="+mn-lt"/>
                <a:ea typeface="+mn-ea"/>
                <a:cs typeface="+mn-cs"/>
              </a:defRPr>
            </a:lvl6pPr>
            <a:lvl7pPr marL="447675" indent="-228600" algn="l" defTabSz="914400" rtl="0" eaLnBrk="1" latinLnBrk="0" hangingPunct="1">
              <a:lnSpc>
                <a:spcPct val="110000"/>
              </a:lnSpc>
              <a:spcBef>
                <a:spcPts val="300"/>
              </a:spcBef>
              <a:spcAft>
                <a:spcPts val="300"/>
              </a:spcAft>
              <a:buClrTx/>
              <a:buFont typeface="Arial" panose="020B0604020202020204" pitchFamily="34" charset="0"/>
              <a:buChar char="•"/>
              <a:defRPr sz="1600" b="0" i="0" kern="1200">
                <a:solidFill>
                  <a:schemeClr val="tx1"/>
                </a:solidFill>
                <a:latin typeface="+mn-lt"/>
                <a:ea typeface="+mn-ea"/>
                <a:cs typeface="+mn-cs"/>
              </a:defRPr>
            </a:lvl7pPr>
            <a:lvl8pPr marL="0" indent="0" algn="l" defTabSz="914400" rtl="0" eaLnBrk="1" latinLnBrk="0" hangingPunct="1">
              <a:lnSpc>
                <a:spcPct val="110000"/>
              </a:lnSpc>
              <a:spcBef>
                <a:spcPts val="300"/>
              </a:spcBef>
              <a:spcAft>
                <a:spcPts val="300"/>
              </a:spcAft>
              <a:buFont typeface="Arial" panose="020B0604020202020204" pitchFamily="34" charset="0"/>
              <a:buNone/>
              <a:defRPr sz="1600" i="1" kern="1200">
                <a:solidFill>
                  <a:schemeClr val="tx1"/>
                </a:solidFill>
                <a:latin typeface="+mn-lt"/>
                <a:ea typeface="+mn-ea"/>
                <a:cs typeface="+mn-cs"/>
              </a:defRPr>
            </a:lvl8pPr>
            <a:lvl9pPr marL="0" indent="0" algn="l" defTabSz="914400" rtl="0" eaLnBrk="1" latinLnBrk="0" hangingPunct="1">
              <a:lnSpc>
                <a:spcPct val="110000"/>
              </a:lnSpc>
              <a:spcBef>
                <a:spcPts val="600"/>
              </a:spcBef>
              <a:spcAft>
                <a:spcPts val="300"/>
              </a:spcAft>
              <a:buFont typeface="Arial" panose="020B0604020202020204" pitchFamily="34" charset="0"/>
              <a:buNone/>
              <a:defRPr sz="1800" b="1" kern="1200">
                <a:solidFill>
                  <a:schemeClr val="tx1"/>
                </a:solidFill>
                <a:latin typeface="+mj-lt"/>
                <a:ea typeface="+mn-ea"/>
                <a:cs typeface="+mn-cs"/>
              </a:defRPr>
            </a:lvl9pPr>
          </a:lstStyle>
          <a:p>
            <a:pPr marL="0" indent="0">
              <a:buNone/>
            </a:pPr>
            <a:r>
              <a:rPr lang="nl-NL" sz="4000" b="1" dirty="0"/>
              <a:t>NIET WAAR én WAAR</a:t>
            </a:r>
          </a:p>
        </p:txBody>
      </p:sp>
      <p:pic>
        <p:nvPicPr>
          <p:cNvPr id="19" name="Afbeelding 18" descr="Afbeelding met Lettertype, Graphics, logo, symbool&#10;&#10;Automatisch gegenereerde beschrijving">
            <a:extLst>
              <a:ext uri="{FF2B5EF4-FFF2-40B4-BE49-F238E27FC236}">
                <a16:creationId xmlns:a16="http://schemas.microsoft.com/office/drawing/2014/main" id="{FB9C0690-EB2B-F38E-6770-A066727EB084}"/>
              </a:ext>
            </a:extLst>
          </p:cNvPr>
          <p:cNvPicPr>
            <a:picLocks noChangeAspect="1"/>
          </p:cNvPicPr>
          <p:nvPr/>
        </p:nvPicPr>
        <p:blipFill>
          <a:blip r:embed="rId3">
            <a:extLst>
              <a:ext uri="{BEBA8EAE-BF5A-486C-A8C5-ECC9F3942E4B}">
                <a14:imgProps xmlns:a14="http://schemas.microsoft.com/office/drawing/2010/main">
                  <a14:imgLayer r:embed="rId4">
                    <a14:imgEffect>
                      <a14:brightnessContrast bright="100000"/>
                    </a14:imgEffect>
                  </a14:imgLayer>
                </a14:imgProps>
              </a:ext>
              <a:ext uri="{28A0092B-C50C-407E-A947-70E740481C1C}">
                <a14:useLocalDpi xmlns:a14="http://schemas.microsoft.com/office/drawing/2010/main" val="0"/>
              </a:ext>
            </a:extLst>
          </a:blip>
          <a:stretch>
            <a:fillRect/>
          </a:stretch>
        </p:blipFill>
        <p:spPr>
          <a:xfrm>
            <a:off x="360000" y="360000"/>
            <a:ext cx="1012500" cy="900000"/>
          </a:xfrm>
          <a:prstGeom prst="rect">
            <a:avLst/>
          </a:prstGeom>
        </p:spPr>
      </p:pic>
      <p:sp>
        <p:nvSpPr>
          <p:cNvPr id="21" name="Tijdelijke aanduiding voor tekst 20">
            <a:extLst>
              <a:ext uri="{FF2B5EF4-FFF2-40B4-BE49-F238E27FC236}">
                <a16:creationId xmlns:a16="http://schemas.microsoft.com/office/drawing/2014/main" id="{55E25C1A-0DF3-971E-F3C9-4D22AB570557}"/>
              </a:ext>
            </a:extLst>
          </p:cNvPr>
          <p:cNvSpPr>
            <a:spLocks noGrp="1"/>
          </p:cNvSpPr>
          <p:nvPr>
            <p:ph type="body" sz="quarter" idx="25"/>
          </p:nvPr>
        </p:nvSpPr>
        <p:spPr>
          <a:xfrm>
            <a:off x="6768000" y="372619"/>
            <a:ext cx="4500000" cy="5338064"/>
          </a:xfrm>
          <a:noFill/>
        </p:spPr>
        <p:txBody>
          <a:bodyPr anchor="ctr" anchorCtr="0"/>
          <a:lstStyle/>
          <a:p>
            <a:pPr marL="0" indent="0">
              <a:buNone/>
            </a:pPr>
            <a:r>
              <a:rPr lang="nl-NL" sz="2400" dirty="0"/>
              <a:t>Het antwoord hangt af van de duur van je dutje. Sluit jij overdag even voor 20 minuten je ogen, ook wel een ‘powernap’ genoemd, dan kan dit juist een positieve invloed hebben op je nachtrust omdat je dan minder vermoeid ‘s avonds gaat slapen. </a:t>
            </a:r>
          </a:p>
          <a:p>
            <a:pPr marL="0" indent="0">
              <a:buNone/>
            </a:pPr>
            <a:r>
              <a:rPr lang="nl-NL" sz="2400" dirty="0"/>
              <a:t>Duurt jouw dutje langer dan 30 minuten? Dan kan het zijn dat je                   ’s avonds minder goed in slaap komt en de kwaliteit van je slaap minder goed is. </a:t>
            </a:r>
          </a:p>
        </p:txBody>
      </p:sp>
      <p:pic>
        <p:nvPicPr>
          <p:cNvPr id="3" name="Afbeelding 2">
            <a:extLst>
              <a:ext uri="{FF2B5EF4-FFF2-40B4-BE49-F238E27FC236}">
                <a16:creationId xmlns:a16="http://schemas.microsoft.com/office/drawing/2014/main" id="{95973DD3-0CD5-4870-4AFB-087AA7A35761}"/>
              </a:ext>
            </a:extLst>
          </p:cNvPr>
          <p:cNvPicPr>
            <a:picLocks noChangeAspect="1"/>
          </p:cNvPicPr>
          <p:nvPr/>
        </p:nvPicPr>
        <p:blipFill>
          <a:blip r:embed="rId5"/>
          <a:srcRect l="15843" t="2009" r="27228" b="14214"/>
          <a:stretch/>
        </p:blipFill>
        <p:spPr>
          <a:xfrm>
            <a:off x="2882057" y="3646237"/>
            <a:ext cx="2205780" cy="2160000"/>
          </a:xfrm>
          <a:prstGeom prst="rect">
            <a:avLst/>
          </a:prstGeom>
          <a:ln w="12700">
            <a:solidFill>
              <a:schemeClr val="accent1"/>
            </a:solidFill>
          </a:ln>
        </p:spPr>
      </p:pic>
    </p:spTree>
    <p:extLst>
      <p:ext uri="{BB962C8B-B14F-4D97-AF65-F5344CB8AC3E}">
        <p14:creationId xmlns:p14="http://schemas.microsoft.com/office/powerpoint/2010/main" val="2611074930"/>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decel="100000" fill="hold" nodeType="withEffect">
                                  <p:stCondLst>
                                    <p:cond delay="150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1250" fill="hold"/>
                                        <p:tgtEl>
                                          <p:spTgt spid="2"/>
                                        </p:tgtEl>
                                        <p:attrNameLst>
                                          <p:attrName>ppt_x</p:attrName>
                                        </p:attrNameLst>
                                      </p:cBhvr>
                                      <p:tavLst>
                                        <p:tav tm="0">
                                          <p:val>
                                            <p:strVal val="#ppt_x"/>
                                          </p:val>
                                        </p:tav>
                                        <p:tav tm="100000">
                                          <p:val>
                                            <p:strVal val="#ppt_x"/>
                                          </p:val>
                                        </p:tav>
                                      </p:tavLst>
                                    </p:anim>
                                    <p:anim calcmode="lin" valueType="num">
                                      <p:cBhvr additive="base">
                                        <p:cTn id="8" dur="1250" fill="hold"/>
                                        <p:tgtEl>
                                          <p:spTgt spid="2"/>
                                        </p:tgtEl>
                                        <p:attrNameLst>
                                          <p:attrName>ppt_y</p:attrName>
                                        </p:attrNameLst>
                                      </p:cBhvr>
                                      <p:tavLst>
                                        <p:tav tm="0">
                                          <p:val>
                                            <p:strVal val="0-#ppt_h/2"/>
                                          </p:val>
                                        </p:tav>
                                        <p:tav tm="100000">
                                          <p:val>
                                            <p:strVal val="#ppt_y"/>
                                          </p:val>
                                        </p:tav>
                                      </p:tavLst>
                                    </p:anim>
                                  </p:childTnLst>
                                </p:cTn>
                              </p:par>
                              <p:par>
                                <p:cTn id="9" presetID="2" presetClass="entr" presetSubtype="4" decel="100000" fill="hold" grpId="0" nodeType="withEffect">
                                  <p:stCondLst>
                                    <p:cond delay="500"/>
                                  </p:stCondLst>
                                  <p:childTnLst>
                                    <p:set>
                                      <p:cBhvr>
                                        <p:cTn id="10" dur="1" fill="hold">
                                          <p:stCondLst>
                                            <p:cond delay="0"/>
                                          </p:stCondLst>
                                        </p:cTn>
                                        <p:tgtEl>
                                          <p:spTgt spid="20"/>
                                        </p:tgtEl>
                                        <p:attrNameLst>
                                          <p:attrName>style.visibility</p:attrName>
                                        </p:attrNameLst>
                                      </p:cBhvr>
                                      <p:to>
                                        <p:strVal val="visible"/>
                                      </p:to>
                                    </p:set>
                                    <p:anim calcmode="lin" valueType="num">
                                      <p:cBhvr additive="base">
                                        <p:cTn id="11" dur="750" fill="hold"/>
                                        <p:tgtEl>
                                          <p:spTgt spid="20"/>
                                        </p:tgtEl>
                                        <p:attrNameLst>
                                          <p:attrName>ppt_x</p:attrName>
                                        </p:attrNameLst>
                                      </p:cBhvr>
                                      <p:tavLst>
                                        <p:tav tm="0">
                                          <p:val>
                                            <p:strVal val="#ppt_x"/>
                                          </p:val>
                                        </p:tav>
                                        <p:tav tm="100000">
                                          <p:val>
                                            <p:strVal val="#ppt_x"/>
                                          </p:val>
                                        </p:tav>
                                      </p:tavLst>
                                    </p:anim>
                                    <p:anim calcmode="lin" valueType="num">
                                      <p:cBhvr additive="base">
                                        <p:cTn id="12" dur="750" fill="hold"/>
                                        <p:tgtEl>
                                          <p:spTgt spid="20"/>
                                        </p:tgtEl>
                                        <p:attrNameLst>
                                          <p:attrName>ppt_y</p:attrName>
                                        </p:attrNameLst>
                                      </p:cBhvr>
                                      <p:tavLst>
                                        <p:tav tm="0">
                                          <p:val>
                                            <p:strVal val="1+#ppt_h/2"/>
                                          </p:val>
                                        </p:tav>
                                        <p:tav tm="100000">
                                          <p:val>
                                            <p:strVal val="#ppt_y"/>
                                          </p:val>
                                        </p:tav>
                                      </p:tavLst>
                                    </p:anim>
                                  </p:childTnLst>
                                </p:cTn>
                              </p:par>
                              <p:par>
                                <p:cTn id="13" presetID="2" presetClass="entr" presetSubtype="1" decel="100000" fill="hold" grpId="0" nodeType="withEffect">
                                  <p:stCondLst>
                                    <p:cond delay="1500"/>
                                  </p:stCondLst>
                                  <p:childTnLst>
                                    <p:set>
                                      <p:cBhvr>
                                        <p:cTn id="14" dur="1" fill="hold">
                                          <p:stCondLst>
                                            <p:cond delay="0"/>
                                          </p:stCondLst>
                                        </p:cTn>
                                        <p:tgtEl>
                                          <p:spTgt spid="12"/>
                                        </p:tgtEl>
                                        <p:attrNameLst>
                                          <p:attrName>style.visibility</p:attrName>
                                        </p:attrNameLst>
                                      </p:cBhvr>
                                      <p:to>
                                        <p:strVal val="visible"/>
                                      </p:to>
                                    </p:set>
                                    <p:anim calcmode="lin" valueType="num">
                                      <p:cBhvr additive="base">
                                        <p:cTn id="15" dur="1250" fill="hold"/>
                                        <p:tgtEl>
                                          <p:spTgt spid="12"/>
                                        </p:tgtEl>
                                        <p:attrNameLst>
                                          <p:attrName>ppt_x</p:attrName>
                                        </p:attrNameLst>
                                      </p:cBhvr>
                                      <p:tavLst>
                                        <p:tav tm="0">
                                          <p:val>
                                            <p:strVal val="#ppt_x"/>
                                          </p:val>
                                        </p:tav>
                                        <p:tav tm="100000">
                                          <p:val>
                                            <p:strVal val="#ppt_x"/>
                                          </p:val>
                                        </p:tav>
                                      </p:tavLst>
                                    </p:anim>
                                    <p:anim calcmode="lin" valueType="num">
                                      <p:cBhvr additive="base">
                                        <p:cTn id="16" dur="1250" fill="hold"/>
                                        <p:tgtEl>
                                          <p:spTgt spid="12"/>
                                        </p:tgtEl>
                                        <p:attrNameLst>
                                          <p:attrName>ppt_y</p:attrName>
                                        </p:attrNameLst>
                                      </p:cBhvr>
                                      <p:tavLst>
                                        <p:tav tm="0">
                                          <p:val>
                                            <p:strVal val="0-#ppt_h/2"/>
                                          </p:val>
                                        </p:tav>
                                        <p:tav tm="100000">
                                          <p:val>
                                            <p:strVal val="#ppt_y"/>
                                          </p:val>
                                        </p:tav>
                                      </p:tavLst>
                                    </p:anim>
                                  </p:childTnLst>
                                </p:cTn>
                              </p:par>
                              <p:par>
                                <p:cTn id="17" presetID="10" presetClass="entr" presetSubtype="0" fill="hold" grpId="0" nodeType="withEffect">
                                  <p:stCondLst>
                                    <p:cond delay="500"/>
                                  </p:stCondLst>
                                  <p:childTnLst>
                                    <p:set>
                                      <p:cBhvr>
                                        <p:cTn id="18" dur="1" fill="hold">
                                          <p:stCondLst>
                                            <p:cond delay="0"/>
                                          </p:stCondLst>
                                        </p:cTn>
                                        <p:tgtEl>
                                          <p:spTgt spid="4">
                                            <p:txEl>
                                              <p:pRg st="0" end="0"/>
                                            </p:txEl>
                                          </p:spTgt>
                                        </p:tgtEl>
                                        <p:attrNameLst>
                                          <p:attrName>style.visibility</p:attrName>
                                        </p:attrNameLst>
                                      </p:cBhvr>
                                      <p:to>
                                        <p:strVal val="visible"/>
                                      </p:to>
                                    </p:set>
                                    <p:animEffect transition="in" filter="fade">
                                      <p:cBhvr>
                                        <p:cTn id="19" dur="500"/>
                                        <p:tgtEl>
                                          <p:spTgt spid="4">
                                            <p:txEl>
                                              <p:pRg st="0" end="0"/>
                                            </p:txEl>
                                          </p:spTgt>
                                        </p:tgtEl>
                                      </p:cBhvr>
                                    </p:animEffect>
                                  </p:childTnLst>
                                </p:cTn>
                              </p:par>
                              <p:par>
                                <p:cTn id="20" presetID="10" presetClass="entr" presetSubtype="0" fill="hold" grpId="0" nodeType="withEffect">
                                  <p:stCondLst>
                                    <p:cond delay="2500"/>
                                  </p:stCondLst>
                                  <p:childTnLst>
                                    <p:set>
                                      <p:cBhvr>
                                        <p:cTn id="21" dur="1" fill="hold">
                                          <p:stCondLst>
                                            <p:cond delay="0"/>
                                          </p:stCondLst>
                                        </p:cTn>
                                        <p:tgtEl>
                                          <p:spTgt spid="21"/>
                                        </p:tgtEl>
                                        <p:attrNameLst>
                                          <p:attrName>style.visibility</p:attrName>
                                        </p:attrNameLst>
                                      </p:cBhvr>
                                      <p:to>
                                        <p:strVal val="visible"/>
                                      </p:to>
                                    </p:set>
                                    <p:animEffect transition="in" filter="fade">
                                      <p:cBhvr>
                                        <p:cTn id="22" dur="1000"/>
                                        <p:tgtEl>
                                          <p:spTgt spid="21"/>
                                        </p:tgtEl>
                                      </p:cBhvr>
                                    </p:animEffect>
                                  </p:childTnLst>
                                </p:cTn>
                              </p:par>
                              <p:par>
                                <p:cTn id="23" presetID="14" presetClass="entr" presetSubtype="10" fill="hold" nodeType="with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randombar(horizontal)">
                                      <p:cBhvr>
                                        <p:cTn id="25" dur="1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20" grpId="0" animBg="1"/>
      <p:bldP spid="4" grpId="0" build="p"/>
      <p:bldP spid="21" grpId="0" uiExpand="1" animBg="1"/>
    </p:bldLst>
  </p:timing>
</p:sld>
</file>

<file path=ppt/slides/slide1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 name="Tijdelijke aanduiding voor datum 1">
            <a:extLst>
              <a:ext uri="{FF2B5EF4-FFF2-40B4-BE49-F238E27FC236}">
                <a16:creationId xmlns:a16="http://schemas.microsoft.com/office/drawing/2014/main" id="{9237EDCC-534B-9EBC-29E0-A5BD2B52E051}"/>
              </a:ext>
            </a:extLst>
          </p:cNvPr>
          <p:cNvSpPr>
            <a:spLocks noGrp="1"/>
          </p:cNvSpPr>
          <p:nvPr>
            <p:ph type="dt" sz="half" idx="10"/>
          </p:nvPr>
        </p:nvSpPr>
        <p:spPr/>
        <p:txBody>
          <a:bodyPr/>
          <a:lstStyle/>
          <a:p>
            <a:fld id="{38DF3306-91C7-449A-9284-C514D459B084}" type="datetime1">
              <a:rPr lang="nl-NL" smtClean="0"/>
              <a:t>24-10-2024</a:t>
            </a:fld>
            <a:endParaRPr lang="nl-NL"/>
          </a:p>
        </p:txBody>
      </p:sp>
      <p:sp>
        <p:nvSpPr>
          <p:cNvPr id="3" name="Tijdelijke aanduiding voor dianummer 2">
            <a:extLst>
              <a:ext uri="{FF2B5EF4-FFF2-40B4-BE49-F238E27FC236}">
                <a16:creationId xmlns:a16="http://schemas.microsoft.com/office/drawing/2014/main" id="{941F4B90-E2BB-C009-1D7D-1A82E6841C4A}"/>
              </a:ext>
            </a:extLst>
          </p:cNvPr>
          <p:cNvSpPr>
            <a:spLocks noGrp="1"/>
          </p:cNvSpPr>
          <p:nvPr>
            <p:ph type="sldNum" sz="quarter" idx="12"/>
          </p:nvPr>
        </p:nvSpPr>
        <p:spPr/>
        <p:txBody>
          <a:bodyPr/>
          <a:lstStyle/>
          <a:p>
            <a:fld id="{B502C9A5-716F-45E6-800B-D4D02CE26F90}" type="slidenum">
              <a:rPr lang="nl-NL" smtClean="0"/>
              <a:t>16</a:t>
            </a:fld>
            <a:endParaRPr lang="nl-NL"/>
          </a:p>
        </p:txBody>
      </p:sp>
      <p:sp>
        <p:nvSpPr>
          <p:cNvPr id="4" name="Tijdelijke aanduiding voor tekst 3">
            <a:extLst>
              <a:ext uri="{FF2B5EF4-FFF2-40B4-BE49-F238E27FC236}">
                <a16:creationId xmlns:a16="http://schemas.microsoft.com/office/drawing/2014/main" id="{03C247C4-42DA-8B36-CDFF-833D3A651F64}"/>
              </a:ext>
            </a:extLst>
          </p:cNvPr>
          <p:cNvSpPr>
            <a:spLocks noGrp="1"/>
          </p:cNvSpPr>
          <p:nvPr>
            <p:ph type="body" sz="quarter" idx="17"/>
          </p:nvPr>
        </p:nvSpPr>
        <p:spPr/>
        <p:txBody>
          <a:bodyPr/>
          <a:lstStyle/>
          <a:p>
            <a:endParaRPr lang="nl-NL"/>
          </a:p>
        </p:txBody>
      </p:sp>
      <p:sp>
        <p:nvSpPr>
          <p:cNvPr id="6" name="Titel 5">
            <a:extLst>
              <a:ext uri="{FF2B5EF4-FFF2-40B4-BE49-F238E27FC236}">
                <a16:creationId xmlns:a16="http://schemas.microsoft.com/office/drawing/2014/main" id="{73B6FE80-4044-D3FA-11C8-3EA1139EE4C4}"/>
              </a:ext>
            </a:extLst>
          </p:cNvPr>
          <p:cNvSpPr>
            <a:spLocks noGrp="1"/>
          </p:cNvSpPr>
          <p:nvPr>
            <p:ph type="title"/>
          </p:nvPr>
        </p:nvSpPr>
        <p:spPr>
          <a:xfrm>
            <a:off x="792000" y="1980000"/>
            <a:ext cx="4572000" cy="1800000"/>
          </a:xfrm>
        </p:spPr>
        <p:txBody>
          <a:bodyPr anchor="b" anchorCtr="0">
            <a:noAutofit/>
          </a:bodyPr>
          <a:lstStyle/>
          <a:p>
            <a:pPr>
              <a:lnSpc>
                <a:spcPct val="114000"/>
              </a:lnSpc>
            </a:pPr>
            <a:r>
              <a:rPr lang="nl-NL" sz="3200" b="1" dirty="0"/>
              <a:t>Het is beter om direct op te staan als je niet kunt slapen, dan in bed te blijven liggen.</a:t>
            </a:r>
          </a:p>
        </p:txBody>
      </p:sp>
      <p:sp>
        <p:nvSpPr>
          <p:cNvPr id="7" name="Tijdelijke aanduiding voor tekst 6">
            <a:extLst>
              <a:ext uri="{FF2B5EF4-FFF2-40B4-BE49-F238E27FC236}">
                <a16:creationId xmlns:a16="http://schemas.microsoft.com/office/drawing/2014/main" id="{239C82F4-C054-B34B-E820-D4D70A2A33F8}"/>
              </a:ext>
            </a:extLst>
          </p:cNvPr>
          <p:cNvSpPr>
            <a:spLocks noGrp="1"/>
          </p:cNvSpPr>
          <p:nvPr>
            <p:ph type="body" sz="quarter" idx="16"/>
          </p:nvPr>
        </p:nvSpPr>
        <p:spPr>
          <a:xfrm>
            <a:off x="792000" y="3866049"/>
            <a:ext cx="450000" cy="36000"/>
          </a:xfrm>
        </p:spPr>
        <p:txBody>
          <a:bodyPr/>
          <a:lstStyle/>
          <a:p>
            <a:endParaRPr lang="nl-NL" dirty="0"/>
          </a:p>
        </p:txBody>
      </p:sp>
      <p:sp>
        <p:nvSpPr>
          <p:cNvPr id="8" name="Tijdelijke aanduiding voor tekst 7">
            <a:extLst>
              <a:ext uri="{FF2B5EF4-FFF2-40B4-BE49-F238E27FC236}">
                <a16:creationId xmlns:a16="http://schemas.microsoft.com/office/drawing/2014/main" id="{5C3207EE-7499-2A88-4221-D4E12D981186}"/>
              </a:ext>
            </a:extLst>
          </p:cNvPr>
          <p:cNvSpPr>
            <a:spLocks noGrp="1"/>
          </p:cNvSpPr>
          <p:nvPr>
            <p:ph type="body" sz="quarter" idx="18"/>
          </p:nvPr>
        </p:nvSpPr>
        <p:spPr>
          <a:xfrm>
            <a:off x="792000" y="4032000"/>
            <a:ext cx="4572000" cy="756000"/>
          </a:xfrm>
        </p:spPr>
        <p:txBody>
          <a:bodyPr/>
          <a:lstStyle/>
          <a:p>
            <a:r>
              <a:rPr lang="nl-NL" sz="3200" i="0" dirty="0"/>
              <a:t>WAAR of NIET WAAR?</a:t>
            </a:r>
          </a:p>
        </p:txBody>
      </p:sp>
      <p:pic>
        <p:nvPicPr>
          <p:cNvPr id="12" name="Afbeelding 11" descr="Afbeelding met Lettertype, Graphics, logo, symbool&#10;&#10;Automatisch gegenereerde beschrijving">
            <a:extLst>
              <a:ext uri="{FF2B5EF4-FFF2-40B4-BE49-F238E27FC236}">
                <a16:creationId xmlns:a16="http://schemas.microsoft.com/office/drawing/2014/main" id="{C9904A18-6498-4B07-52EC-066D71751670}"/>
              </a:ext>
            </a:extLst>
          </p:cNvPr>
          <p:cNvPicPr>
            <a:picLocks noChangeAspect="1"/>
          </p:cNvPicPr>
          <p:nvPr/>
        </p:nvPicPr>
        <p:blipFill>
          <a:blip r:embed="rId3">
            <a:extLst>
              <a:ext uri="{BEBA8EAE-BF5A-486C-A8C5-ECC9F3942E4B}">
                <a14:imgProps xmlns:a14="http://schemas.microsoft.com/office/drawing/2010/main">
                  <a14:imgLayer r:embed="rId4">
                    <a14:imgEffect>
                      <a14:brightnessContrast bright="100000"/>
                    </a14:imgEffect>
                  </a14:imgLayer>
                </a14:imgProps>
              </a:ext>
              <a:ext uri="{28A0092B-C50C-407E-A947-70E740481C1C}">
                <a14:useLocalDpi xmlns:a14="http://schemas.microsoft.com/office/drawing/2010/main" val="0"/>
              </a:ext>
            </a:extLst>
          </a:blip>
          <a:stretch>
            <a:fillRect/>
          </a:stretch>
        </p:blipFill>
        <p:spPr>
          <a:xfrm>
            <a:off x="360000" y="360000"/>
            <a:ext cx="1012500" cy="900000"/>
          </a:xfrm>
          <a:prstGeom prst="rect">
            <a:avLst/>
          </a:prstGeom>
        </p:spPr>
      </p:pic>
      <p:pic>
        <p:nvPicPr>
          <p:cNvPr id="10" name="Afbeelding 9">
            <a:extLst>
              <a:ext uri="{FF2B5EF4-FFF2-40B4-BE49-F238E27FC236}">
                <a16:creationId xmlns:a16="http://schemas.microsoft.com/office/drawing/2014/main" id="{024FE91A-4058-C283-A02B-7004DC3E9024}"/>
              </a:ext>
            </a:extLst>
          </p:cNvPr>
          <p:cNvPicPr>
            <a:picLocks noChangeAspect="1"/>
          </p:cNvPicPr>
          <p:nvPr/>
        </p:nvPicPr>
        <p:blipFill>
          <a:blip r:embed="rId5"/>
          <a:srcRect l="21410"/>
          <a:stretch/>
        </p:blipFill>
        <p:spPr>
          <a:xfrm>
            <a:off x="6421846" y="0"/>
            <a:ext cx="5488800" cy="6138000"/>
          </a:xfrm>
          <a:prstGeom prst="rect">
            <a:avLst/>
          </a:prstGeom>
        </p:spPr>
      </p:pic>
      <p:pic>
        <p:nvPicPr>
          <p:cNvPr id="9" name="Graphic 8" descr="Badge 8 met effen opvulling">
            <a:extLst>
              <a:ext uri="{FF2B5EF4-FFF2-40B4-BE49-F238E27FC236}">
                <a16:creationId xmlns:a16="http://schemas.microsoft.com/office/drawing/2014/main" id="{D7648F12-6881-946F-6C05-CF7FF039B552}"/>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5796000" y="900000"/>
            <a:ext cx="1080000" cy="1080000"/>
          </a:xfrm>
          <a:prstGeom prst="rect">
            <a:avLst/>
          </a:prstGeom>
        </p:spPr>
      </p:pic>
    </p:spTree>
    <p:extLst>
      <p:ext uri="{BB962C8B-B14F-4D97-AF65-F5344CB8AC3E}">
        <p14:creationId xmlns:p14="http://schemas.microsoft.com/office/powerpoint/2010/main" val="3273646860"/>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1000"/>
                                        <p:tgtEl>
                                          <p:spTgt spid="6"/>
                                        </p:tgtEl>
                                      </p:cBhvr>
                                    </p:animEffect>
                                  </p:childTnLst>
                                </p:cTn>
                              </p:par>
                              <p:par>
                                <p:cTn id="8" presetID="10" presetClass="entr" presetSubtype="0" fill="hold" grpId="0" nodeType="withEffect">
                                  <p:stCondLst>
                                    <p:cond delay="500"/>
                                  </p:stCondLst>
                                  <p:childTnLst>
                                    <p:set>
                                      <p:cBhvr>
                                        <p:cTn id="9" dur="1" fill="hold">
                                          <p:stCondLst>
                                            <p:cond delay="0"/>
                                          </p:stCondLst>
                                        </p:cTn>
                                        <p:tgtEl>
                                          <p:spTgt spid="7"/>
                                        </p:tgtEl>
                                        <p:attrNameLst>
                                          <p:attrName>style.visibility</p:attrName>
                                        </p:attrNameLst>
                                      </p:cBhvr>
                                      <p:to>
                                        <p:strVal val="visible"/>
                                      </p:to>
                                    </p:set>
                                    <p:animEffect transition="in" filter="fade">
                                      <p:cBhvr>
                                        <p:cTn id="10" dur="1000"/>
                                        <p:tgtEl>
                                          <p:spTgt spid="7"/>
                                        </p:tgtEl>
                                      </p:cBhvr>
                                    </p:animEffect>
                                  </p:childTnLst>
                                </p:cTn>
                              </p:par>
                              <p:par>
                                <p:cTn id="11" presetID="10" presetClass="entr" presetSubtype="0" fill="hold" grpId="0" nodeType="withEffect">
                                  <p:stCondLst>
                                    <p:cond delay="1500"/>
                                  </p:stCondLst>
                                  <p:childTnLst>
                                    <p:set>
                                      <p:cBhvr>
                                        <p:cTn id="12" dur="1" fill="hold">
                                          <p:stCondLst>
                                            <p:cond delay="0"/>
                                          </p:stCondLst>
                                        </p:cTn>
                                        <p:tgtEl>
                                          <p:spTgt spid="8">
                                            <p:txEl>
                                              <p:pRg st="0" end="0"/>
                                            </p:txEl>
                                          </p:spTgt>
                                        </p:tgtEl>
                                        <p:attrNameLst>
                                          <p:attrName>style.visibility</p:attrName>
                                        </p:attrNameLst>
                                      </p:cBhvr>
                                      <p:to>
                                        <p:strVal val="visible"/>
                                      </p:to>
                                    </p:set>
                                    <p:animEffect transition="in" filter="fade">
                                      <p:cBhvr>
                                        <p:cTn id="13" dur="1500"/>
                                        <p:tgtEl>
                                          <p:spTgt spid="8">
                                            <p:txEl>
                                              <p:pRg st="0" end="0"/>
                                            </p:txEl>
                                          </p:spTgt>
                                        </p:tgtEl>
                                      </p:cBhvr>
                                    </p:animEffect>
                                  </p:childTnLst>
                                </p:cTn>
                              </p:par>
                              <p:par>
                                <p:cTn id="14" presetID="2" presetClass="entr" presetSubtype="1" fill="hold" nodeType="withEffect">
                                  <p:stCondLst>
                                    <p:cond delay="0"/>
                                  </p:stCondLst>
                                  <p:childTnLst>
                                    <p:set>
                                      <p:cBhvr>
                                        <p:cTn id="15" dur="1" fill="hold">
                                          <p:stCondLst>
                                            <p:cond delay="0"/>
                                          </p:stCondLst>
                                        </p:cTn>
                                        <p:tgtEl>
                                          <p:spTgt spid="9"/>
                                        </p:tgtEl>
                                        <p:attrNameLst>
                                          <p:attrName>style.visibility</p:attrName>
                                        </p:attrNameLst>
                                      </p:cBhvr>
                                      <p:to>
                                        <p:strVal val="visible"/>
                                      </p:to>
                                    </p:set>
                                    <p:anim calcmode="lin" valueType="num">
                                      <p:cBhvr additive="base">
                                        <p:cTn id="16" dur="500" fill="hold"/>
                                        <p:tgtEl>
                                          <p:spTgt spid="9"/>
                                        </p:tgtEl>
                                        <p:attrNameLst>
                                          <p:attrName>ppt_x</p:attrName>
                                        </p:attrNameLst>
                                      </p:cBhvr>
                                      <p:tavLst>
                                        <p:tav tm="0">
                                          <p:val>
                                            <p:strVal val="#ppt_x"/>
                                          </p:val>
                                        </p:tav>
                                        <p:tav tm="100000">
                                          <p:val>
                                            <p:strVal val="#ppt_x"/>
                                          </p:val>
                                        </p:tav>
                                      </p:tavLst>
                                    </p:anim>
                                    <p:anim calcmode="lin" valueType="num">
                                      <p:cBhvr additive="base">
                                        <p:cTn id="17" dur="500" fill="hold"/>
                                        <p:tgtEl>
                                          <p:spTgt spid="9"/>
                                        </p:tgtEl>
                                        <p:attrNameLst>
                                          <p:attrName>ppt_y</p:attrName>
                                        </p:attrNameLst>
                                      </p:cBhvr>
                                      <p:tavLst>
                                        <p:tav tm="0">
                                          <p:val>
                                            <p:strVal val="0-#ppt_h/2"/>
                                          </p:val>
                                        </p:tav>
                                        <p:tav tm="100000">
                                          <p:val>
                                            <p:strVal val="#ppt_y"/>
                                          </p:val>
                                        </p:tav>
                                      </p:tavLst>
                                    </p:anim>
                                  </p:childTnLst>
                                </p:cTn>
                              </p:par>
                              <p:par>
                                <p:cTn id="18" presetID="2" presetClass="entr" presetSubtype="1" fill="hold" nodeType="withEffect">
                                  <p:stCondLst>
                                    <p:cond delay="0"/>
                                  </p:stCondLst>
                                  <p:childTnLst>
                                    <p:set>
                                      <p:cBhvr>
                                        <p:cTn id="19" dur="1" fill="hold">
                                          <p:stCondLst>
                                            <p:cond delay="0"/>
                                          </p:stCondLst>
                                        </p:cTn>
                                        <p:tgtEl>
                                          <p:spTgt spid="10"/>
                                        </p:tgtEl>
                                        <p:attrNameLst>
                                          <p:attrName>style.visibility</p:attrName>
                                        </p:attrNameLst>
                                      </p:cBhvr>
                                      <p:to>
                                        <p:strVal val="visible"/>
                                      </p:to>
                                    </p:set>
                                    <p:anim calcmode="lin" valueType="num">
                                      <p:cBhvr additive="base">
                                        <p:cTn id="20" dur="500" fill="hold"/>
                                        <p:tgtEl>
                                          <p:spTgt spid="10"/>
                                        </p:tgtEl>
                                        <p:attrNameLst>
                                          <p:attrName>ppt_x</p:attrName>
                                        </p:attrNameLst>
                                      </p:cBhvr>
                                      <p:tavLst>
                                        <p:tav tm="0">
                                          <p:val>
                                            <p:strVal val="#ppt_x"/>
                                          </p:val>
                                        </p:tav>
                                        <p:tav tm="100000">
                                          <p:val>
                                            <p:strVal val="#ppt_x"/>
                                          </p:val>
                                        </p:tav>
                                      </p:tavLst>
                                    </p:anim>
                                    <p:anim calcmode="lin" valueType="num">
                                      <p:cBhvr additive="base">
                                        <p:cTn id="21" dur="500" fill="hold"/>
                                        <p:tgtEl>
                                          <p:spTgt spid="10"/>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animBg="1"/>
      <p:bldP spid="8" grpId="0" build="p"/>
    </p:bldLst>
  </p:timing>
</p:sld>
</file>

<file path=ppt/slides/slide1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 name="Tijdelijke aanduiding voor afbeelding 1">
            <a:extLst>
              <a:ext uri="{FF2B5EF4-FFF2-40B4-BE49-F238E27FC236}">
                <a16:creationId xmlns:a16="http://schemas.microsoft.com/office/drawing/2014/main" id="{7D20A4E3-5930-8037-E497-06092FCBDF81}"/>
              </a:ext>
            </a:extLst>
          </p:cNvPr>
          <p:cNvSpPr>
            <a:spLocks noGrp="1"/>
          </p:cNvSpPr>
          <p:nvPr>
            <p:ph type="pic" sz="quarter" idx="14"/>
          </p:nvPr>
        </p:nvSpPr>
        <p:spPr>
          <a:xfrm>
            <a:off x="6408000" y="0"/>
            <a:ext cx="5400000" cy="6138000"/>
          </a:xfrm>
        </p:spPr>
        <p:txBody>
          <a:bodyPr/>
          <a:lstStyle/>
          <a:p>
            <a:endParaRPr lang="nl-NL" dirty="0"/>
          </a:p>
        </p:txBody>
      </p:sp>
      <p:sp>
        <p:nvSpPr>
          <p:cNvPr id="5" name="Tijdelijke aanduiding voor datum 4">
            <a:extLst>
              <a:ext uri="{FF2B5EF4-FFF2-40B4-BE49-F238E27FC236}">
                <a16:creationId xmlns:a16="http://schemas.microsoft.com/office/drawing/2014/main" id="{415652A5-ABA4-A75B-9382-CF8AE2AE891E}"/>
              </a:ext>
            </a:extLst>
          </p:cNvPr>
          <p:cNvSpPr>
            <a:spLocks noGrp="1"/>
          </p:cNvSpPr>
          <p:nvPr>
            <p:ph type="dt" sz="half" idx="10"/>
          </p:nvPr>
        </p:nvSpPr>
        <p:spPr/>
        <p:txBody>
          <a:bodyPr/>
          <a:lstStyle/>
          <a:p>
            <a:fld id="{2E476DD7-9AD6-4863-81BB-6B3DFEBB05F9}" type="datetime1">
              <a:rPr lang="nl-NL" smtClean="0"/>
              <a:t>24-10-2024</a:t>
            </a:fld>
            <a:endParaRPr lang="nl-NL"/>
          </a:p>
        </p:txBody>
      </p:sp>
      <p:sp>
        <p:nvSpPr>
          <p:cNvPr id="6" name="Tijdelijke aanduiding voor dianummer 5">
            <a:extLst>
              <a:ext uri="{FF2B5EF4-FFF2-40B4-BE49-F238E27FC236}">
                <a16:creationId xmlns:a16="http://schemas.microsoft.com/office/drawing/2014/main" id="{C2AC9A63-A25B-02B2-135C-6B623053033B}"/>
              </a:ext>
            </a:extLst>
          </p:cNvPr>
          <p:cNvSpPr>
            <a:spLocks noGrp="1"/>
          </p:cNvSpPr>
          <p:nvPr>
            <p:ph type="sldNum" sz="quarter" idx="12"/>
          </p:nvPr>
        </p:nvSpPr>
        <p:spPr/>
        <p:txBody>
          <a:bodyPr/>
          <a:lstStyle/>
          <a:p>
            <a:fld id="{B502C9A5-716F-45E6-800B-D4D02CE26F90}" type="slidenum">
              <a:rPr lang="nl-NL" smtClean="0"/>
              <a:t>17</a:t>
            </a:fld>
            <a:endParaRPr lang="nl-NL" dirty="0"/>
          </a:p>
        </p:txBody>
      </p:sp>
      <p:sp>
        <p:nvSpPr>
          <p:cNvPr id="10" name="Tijdelijke aanduiding voor tekst 9">
            <a:extLst>
              <a:ext uri="{FF2B5EF4-FFF2-40B4-BE49-F238E27FC236}">
                <a16:creationId xmlns:a16="http://schemas.microsoft.com/office/drawing/2014/main" id="{D2A05907-E96C-14D3-9944-51364DE9DA5B}"/>
              </a:ext>
            </a:extLst>
          </p:cNvPr>
          <p:cNvSpPr>
            <a:spLocks noGrp="1"/>
          </p:cNvSpPr>
          <p:nvPr>
            <p:ph type="body" sz="quarter" idx="15"/>
          </p:nvPr>
        </p:nvSpPr>
        <p:spPr/>
        <p:txBody>
          <a:bodyPr/>
          <a:lstStyle/>
          <a:p>
            <a:endParaRPr lang="nl-NL" dirty="0"/>
          </a:p>
        </p:txBody>
      </p:sp>
      <p:sp>
        <p:nvSpPr>
          <p:cNvPr id="11" name="Tijdelijke aanduiding voor tekst 10">
            <a:extLst>
              <a:ext uri="{FF2B5EF4-FFF2-40B4-BE49-F238E27FC236}">
                <a16:creationId xmlns:a16="http://schemas.microsoft.com/office/drawing/2014/main" id="{398C5454-DD9E-E42B-4BEA-6AA07872C674}"/>
              </a:ext>
            </a:extLst>
          </p:cNvPr>
          <p:cNvSpPr>
            <a:spLocks noGrp="1"/>
          </p:cNvSpPr>
          <p:nvPr>
            <p:ph type="body" sz="quarter" idx="17"/>
          </p:nvPr>
        </p:nvSpPr>
        <p:spPr/>
        <p:txBody>
          <a:bodyPr/>
          <a:lstStyle/>
          <a:p>
            <a:endParaRPr lang="nl-NL"/>
          </a:p>
        </p:txBody>
      </p:sp>
      <p:sp>
        <p:nvSpPr>
          <p:cNvPr id="12" name="Tijdelijke aanduiding voor tekst 11">
            <a:extLst>
              <a:ext uri="{FF2B5EF4-FFF2-40B4-BE49-F238E27FC236}">
                <a16:creationId xmlns:a16="http://schemas.microsoft.com/office/drawing/2014/main" id="{3A23271C-213C-3EB8-7EDD-32A11528EDF0}"/>
              </a:ext>
            </a:extLst>
          </p:cNvPr>
          <p:cNvSpPr>
            <a:spLocks noGrp="1"/>
          </p:cNvSpPr>
          <p:nvPr>
            <p:ph type="body" sz="quarter" idx="32"/>
          </p:nvPr>
        </p:nvSpPr>
        <p:spPr>
          <a:xfrm rot="10800000">
            <a:off x="6408000" y="0"/>
            <a:ext cx="5400000" cy="6138000"/>
          </a:xfrm>
        </p:spPr>
        <p:txBody>
          <a:bodyPr/>
          <a:lstStyle/>
          <a:p>
            <a:endParaRPr lang="nl-NL" dirty="0"/>
          </a:p>
        </p:txBody>
      </p:sp>
      <p:sp>
        <p:nvSpPr>
          <p:cNvPr id="20" name="Tijdelijke aanduiding voor tekst 19">
            <a:extLst>
              <a:ext uri="{FF2B5EF4-FFF2-40B4-BE49-F238E27FC236}">
                <a16:creationId xmlns:a16="http://schemas.microsoft.com/office/drawing/2014/main" id="{EC920C93-AB12-0D5D-65C7-204A6FEDE4B4}"/>
              </a:ext>
            </a:extLst>
          </p:cNvPr>
          <p:cNvSpPr>
            <a:spLocks noGrp="1" noChangeAspect="1"/>
          </p:cNvSpPr>
          <p:nvPr>
            <p:ph type="body" sz="quarter" idx="31"/>
          </p:nvPr>
        </p:nvSpPr>
        <p:spPr>
          <a:xfrm>
            <a:off x="5653576" y="2323576"/>
            <a:ext cx="900000" cy="900000"/>
          </a:xfrm>
        </p:spPr>
        <p:txBody>
          <a:bodyPr/>
          <a:lstStyle/>
          <a:p>
            <a:endParaRPr lang="nl-NL" dirty="0"/>
          </a:p>
        </p:txBody>
      </p:sp>
      <p:sp>
        <p:nvSpPr>
          <p:cNvPr id="4" name="Tijdelijke aanduiding voor tekst 7">
            <a:extLst>
              <a:ext uri="{FF2B5EF4-FFF2-40B4-BE49-F238E27FC236}">
                <a16:creationId xmlns:a16="http://schemas.microsoft.com/office/drawing/2014/main" id="{F2AFE446-4186-6A03-25CB-9274672DCD0F}"/>
              </a:ext>
            </a:extLst>
          </p:cNvPr>
          <p:cNvSpPr txBox="1">
            <a:spLocks/>
          </p:cNvSpPr>
          <p:nvPr/>
        </p:nvSpPr>
        <p:spPr>
          <a:xfrm>
            <a:off x="596057" y="2340000"/>
            <a:ext cx="4572000" cy="756000"/>
          </a:xfrm>
          <a:prstGeom prst="rect">
            <a:avLst/>
          </a:prstGeom>
        </p:spPr>
        <p:txBody>
          <a:bodyPr/>
          <a:lstStyle>
            <a:lvl1pPr marL="180975" indent="-180975" algn="l" defTabSz="719138" rtl="0" eaLnBrk="1" latinLnBrk="0" hangingPunct="1">
              <a:lnSpc>
                <a:spcPct val="110000"/>
              </a:lnSpc>
              <a:spcBef>
                <a:spcPts val="300"/>
              </a:spcBef>
              <a:spcAft>
                <a:spcPts val="300"/>
              </a:spcAft>
              <a:buClr>
                <a:schemeClr val="accent1"/>
              </a:buClr>
              <a:buSzPct val="100000"/>
              <a:buFont typeface="Segoe UI Light" panose="020B0502040204020203" pitchFamily="34" charset="0"/>
              <a:buChar char="•"/>
              <a:defRPr sz="1600" kern="1200">
                <a:solidFill>
                  <a:schemeClr val="tx1"/>
                </a:solidFill>
                <a:latin typeface="+mn-lt"/>
                <a:ea typeface="+mn-ea"/>
                <a:cs typeface="+mn-cs"/>
              </a:defRPr>
            </a:lvl1pPr>
            <a:lvl2pPr marL="447675" indent="-266700" algn="l" defTabSz="719138" rtl="0" eaLnBrk="1" latinLnBrk="0" hangingPunct="1">
              <a:lnSpc>
                <a:spcPct val="110000"/>
              </a:lnSpc>
              <a:spcBef>
                <a:spcPts val="300"/>
              </a:spcBef>
              <a:spcAft>
                <a:spcPts val="300"/>
              </a:spcAft>
              <a:buClr>
                <a:schemeClr val="accent1"/>
              </a:buClr>
              <a:buSzPct val="90000"/>
              <a:buFont typeface="Calibri Light" panose="020F0302020204030204" pitchFamily="34" charset="0"/>
              <a:buChar char="→"/>
              <a:defRPr sz="1600" i="0" kern="1200">
                <a:solidFill>
                  <a:schemeClr val="tx1"/>
                </a:solidFill>
                <a:latin typeface="+mn-lt"/>
                <a:ea typeface="+mn-ea"/>
                <a:cs typeface="+mn-cs"/>
              </a:defRPr>
            </a:lvl2pPr>
            <a:lvl3pPr marL="0" indent="0" algn="l" defTabSz="719138" rtl="0" eaLnBrk="1" latinLnBrk="0" hangingPunct="1">
              <a:lnSpc>
                <a:spcPct val="110000"/>
              </a:lnSpc>
              <a:spcBef>
                <a:spcPts val="300"/>
              </a:spcBef>
              <a:spcAft>
                <a:spcPts val="300"/>
              </a:spcAft>
              <a:buClr>
                <a:srgbClr val="0070C0"/>
              </a:buClr>
              <a:buSzPct val="85000"/>
              <a:buFont typeface="Arial" panose="020B0604020202020204" pitchFamily="34" charset="0"/>
              <a:buNone/>
              <a:defRPr sz="1600" i="0" kern="1200">
                <a:solidFill>
                  <a:schemeClr val="tx1"/>
                </a:solidFill>
                <a:latin typeface="+mn-lt"/>
                <a:ea typeface="+mn-ea"/>
                <a:cs typeface="+mn-cs"/>
              </a:defRPr>
            </a:lvl3pPr>
            <a:lvl4pPr marL="0" indent="0" algn="l" defTabSz="719138" rtl="0" eaLnBrk="1" latinLnBrk="0" hangingPunct="1">
              <a:lnSpc>
                <a:spcPct val="110000"/>
              </a:lnSpc>
              <a:spcBef>
                <a:spcPts val="600"/>
              </a:spcBef>
              <a:spcAft>
                <a:spcPts val="300"/>
              </a:spcAft>
              <a:buFont typeface="Arial" panose="020B0604020202020204" pitchFamily="34" charset="0"/>
              <a:buNone/>
              <a:defRPr sz="2800" b="1" kern="1200" cap="none" spc="30" baseline="0">
                <a:solidFill>
                  <a:schemeClr val="accent1"/>
                </a:solidFill>
                <a:latin typeface="+mj-lt"/>
                <a:ea typeface="+mn-ea"/>
                <a:cs typeface="Calibri" panose="020F0502020204030204" pitchFamily="34" charset="0"/>
              </a:defRPr>
            </a:lvl4pPr>
            <a:lvl5pPr marL="180975" indent="-180975" algn="l" defTabSz="719138" rtl="0" eaLnBrk="1" latinLnBrk="0" hangingPunct="1">
              <a:lnSpc>
                <a:spcPct val="110000"/>
              </a:lnSpc>
              <a:spcBef>
                <a:spcPts val="300"/>
              </a:spcBef>
              <a:spcAft>
                <a:spcPts val="300"/>
              </a:spcAft>
              <a:buClr>
                <a:schemeClr val="tx2"/>
              </a:buClr>
              <a:buFont typeface="+mj-lt"/>
              <a:buAutoNum type="arabicPeriod"/>
              <a:defRPr sz="1600" i="0" kern="1200">
                <a:solidFill>
                  <a:schemeClr val="tx1"/>
                </a:solidFill>
                <a:latin typeface="+mn-lt"/>
                <a:ea typeface="+mn-ea"/>
                <a:cs typeface="+mn-cs"/>
              </a:defRPr>
            </a:lvl5pPr>
            <a:lvl6pPr marL="447675" indent="-228600" algn="l" defTabSz="914400" rtl="0" eaLnBrk="1" latinLnBrk="0" hangingPunct="1">
              <a:lnSpc>
                <a:spcPct val="110000"/>
              </a:lnSpc>
              <a:spcBef>
                <a:spcPts val="300"/>
              </a:spcBef>
              <a:spcAft>
                <a:spcPts val="300"/>
              </a:spcAft>
              <a:buClrTx/>
              <a:buFont typeface="+mj-lt"/>
              <a:buAutoNum type="alphaLcPeriod"/>
              <a:defRPr sz="1600" b="0" i="0" kern="1200">
                <a:solidFill>
                  <a:schemeClr val="tx1"/>
                </a:solidFill>
                <a:latin typeface="+mn-lt"/>
                <a:ea typeface="+mn-ea"/>
                <a:cs typeface="+mn-cs"/>
              </a:defRPr>
            </a:lvl6pPr>
            <a:lvl7pPr marL="447675" indent="-228600" algn="l" defTabSz="914400" rtl="0" eaLnBrk="1" latinLnBrk="0" hangingPunct="1">
              <a:lnSpc>
                <a:spcPct val="110000"/>
              </a:lnSpc>
              <a:spcBef>
                <a:spcPts val="300"/>
              </a:spcBef>
              <a:spcAft>
                <a:spcPts val="300"/>
              </a:spcAft>
              <a:buClrTx/>
              <a:buFont typeface="Arial" panose="020B0604020202020204" pitchFamily="34" charset="0"/>
              <a:buChar char="•"/>
              <a:defRPr sz="1600" b="0" i="0" kern="1200">
                <a:solidFill>
                  <a:schemeClr val="tx1"/>
                </a:solidFill>
                <a:latin typeface="+mn-lt"/>
                <a:ea typeface="+mn-ea"/>
                <a:cs typeface="+mn-cs"/>
              </a:defRPr>
            </a:lvl7pPr>
            <a:lvl8pPr marL="0" indent="0" algn="l" defTabSz="914400" rtl="0" eaLnBrk="1" latinLnBrk="0" hangingPunct="1">
              <a:lnSpc>
                <a:spcPct val="110000"/>
              </a:lnSpc>
              <a:spcBef>
                <a:spcPts val="300"/>
              </a:spcBef>
              <a:spcAft>
                <a:spcPts val="300"/>
              </a:spcAft>
              <a:buFont typeface="Arial" panose="020B0604020202020204" pitchFamily="34" charset="0"/>
              <a:buNone/>
              <a:defRPr sz="1600" i="1" kern="1200">
                <a:solidFill>
                  <a:schemeClr val="tx1"/>
                </a:solidFill>
                <a:latin typeface="+mn-lt"/>
                <a:ea typeface="+mn-ea"/>
                <a:cs typeface="+mn-cs"/>
              </a:defRPr>
            </a:lvl8pPr>
            <a:lvl9pPr marL="0" indent="0" algn="l" defTabSz="914400" rtl="0" eaLnBrk="1" latinLnBrk="0" hangingPunct="1">
              <a:lnSpc>
                <a:spcPct val="110000"/>
              </a:lnSpc>
              <a:spcBef>
                <a:spcPts val="600"/>
              </a:spcBef>
              <a:spcAft>
                <a:spcPts val="300"/>
              </a:spcAft>
              <a:buFont typeface="Arial" panose="020B0604020202020204" pitchFamily="34" charset="0"/>
              <a:buNone/>
              <a:defRPr sz="1800" b="1" kern="1200">
                <a:solidFill>
                  <a:schemeClr val="tx1"/>
                </a:solidFill>
                <a:latin typeface="+mj-lt"/>
                <a:ea typeface="+mn-ea"/>
                <a:cs typeface="+mn-cs"/>
              </a:defRPr>
            </a:lvl9pPr>
          </a:lstStyle>
          <a:p>
            <a:pPr marL="0" indent="0">
              <a:buNone/>
            </a:pPr>
            <a:r>
              <a:rPr lang="nl-NL" sz="4400" b="1" dirty="0"/>
              <a:t>WAAR</a:t>
            </a:r>
          </a:p>
        </p:txBody>
      </p:sp>
      <p:pic>
        <p:nvPicPr>
          <p:cNvPr id="18" name="Afbeelding 17">
            <a:extLst>
              <a:ext uri="{FF2B5EF4-FFF2-40B4-BE49-F238E27FC236}">
                <a16:creationId xmlns:a16="http://schemas.microsoft.com/office/drawing/2014/main" id="{80DBB490-2C1C-1409-A4A4-75E842A15474}"/>
              </a:ext>
            </a:extLst>
          </p:cNvPr>
          <p:cNvPicPr>
            <a:picLocks noChangeAspect="1"/>
          </p:cNvPicPr>
          <p:nvPr/>
        </p:nvPicPr>
        <p:blipFill>
          <a:blip r:embed="rId3"/>
          <a:srcRect l="7368" t="518" r="8886" b="1270"/>
          <a:stretch/>
        </p:blipFill>
        <p:spPr>
          <a:xfrm>
            <a:off x="1800000" y="3690000"/>
            <a:ext cx="2645229" cy="2650453"/>
          </a:xfrm>
          <a:prstGeom prst="flowChartConnector">
            <a:avLst/>
          </a:prstGeom>
        </p:spPr>
      </p:pic>
      <p:pic>
        <p:nvPicPr>
          <p:cNvPr id="19" name="Afbeelding 18" descr="Afbeelding met Lettertype, Graphics, logo, symbool&#10;&#10;Automatisch gegenereerde beschrijving">
            <a:extLst>
              <a:ext uri="{FF2B5EF4-FFF2-40B4-BE49-F238E27FC236}">
                <a16:creationId xmlns:a16="http://schemas.microsoft.com/office/drawing/2014/main" id="{FB9C0690-EB2B-F38E-6770-A066727EB084}"/>
              </a:ext>
            </a:extLst>
          </p:cNvPr>
          <p:cNvPicPr>
            <a:picLocks noChangeAspect="1"/>
          </p:cNvPicPr>
          <p:nvPr/>
        </p:nvPicPr>
        <p:blipFill>
          <a:blip r:embed="rId4">
            <a:extLst>
              <a:ext uri="{BEBA8EAE-BF5A-486C-A8C5-ECC9F3942E4B}">
                <a14:imgProps xmlns:a14="http://schemas.microsoft.com/office/drawing/2010/main">
                  <a14:imgLayer r:embed="rId5">
                    <a14:imgEffect>
                      <a14:brightnessContrast bright="100000"/>
                    </a14:imgEffect>
                  </a14:imgLayer>
                </a14:imgProps>
              </a:ext>
              <a:ext uri="{28A0092B-C50C-407E-A947-70E740481C1C}">
                <a14:useLocalDpi xmlns:a14="http://schemas.microsoft.com/office/drawing/2010/main" val="0"/>
              </a:ext>
            </a:extLst>
          </a:blip>
          <a:stretch>
            <a:fillRect/>
          </a:stretch>
        </p:blipFill>
        <p:spPr>
          <a:xfrm>
            <a:off x="360000" y="360000"/>
            <a:ext cx="1012500" cy="900000"/>
          </a:xfrm>
          <a:prstGeom prst="rect">
            <a:avLst/>
          </a:prstGeom>
        </p:spPr>
      </p:pic>
      <p:sp>
        <p:nvSpPr>
          <p:cNvPr id="21" name="Tijdelijke aanduiding voor tekst 20">
            <a:extLst>
              <a:ext uri="{FF2B5EF4-FFF2-40B4-BE49-F238E27FC236}">
                <a16:creationId xmlns:a16="http://schemas.microsoft.com/office/drawing/2014/main" id="{55E25C1A-0DF3-971E-F3C9-4D22AB570557}"/>
              </a:ext>
            </a:extLst>
          </p:cNvPr>
          <p:cNvSpPr>
            <a:spLocks noGrp="1"/>
          </p:cNvSpPr>
          <p:nvPr>
            <p:ph type="body" sz="quarter" idx="25"/>
          </p:nvPr>
        </p:nvSpPr>
        <p:spPr>
          <a:xfrm>
            <a:off x="6768000" y="982017"/>
            <a:ext cx="4500000" cy="4119269"/>
          </a:xfrm>
          <a:noFill/>
        </p:spPr>
        <p:txBody>
          <a:bodyPr anchor="ctr" anchorCtr="0"/>
          <a:lstStyle/>
          <a:p>
            <a:pPr marL="0" indent="0">
              <a:buNone/>
            </a:pPr>
            <a:r>
              <a:rPr lang="nl-NL" sz="2400" dirty="0"/>
              <a:t>Als je na ongeveer 20 minuten nog steeds wakker ligt, is het beter om even uit bed te gaan en iets ontspannend te doen in gedimd licht. (Dus niet op je telefoon kijken!) Bijvoorbeeld even lezen, een glas water drinken, even rondlopen in huis. </a:t>
            </a:r>
          </a:p>
          <a:p>
            <a:pPr marL="0" indent="0">
              <a:buNone/>
            </a:pPr>
            <a:r>
              <a:rPr lang="nl-NL" sz="2400" dirty="0"/>
              <a:t>Je brein moet je bed associëren met ‘slapen’, niet met ‘wakker liggen’. </a:t>
            </a:r>
          </a:p>
        </p:txBody>
      </p:sp>
    </p:spTree>
    <p:extLst>
      <p:ext uri="{BB962C8B-B14F-4D97-AF65-F5344CB8AC3E}">
        <p14:creationId xmlns:p14="http://schemas.microsoft.com/office/powerpoint/2010/main" val="1447942914"/>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decel="100000" fill="hold" nodeType="withEffect">
                                  <p:stCondLst>
                                    <p:cond delay="150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1250" fill="hold"/>
                                        <p:tgtEl>
                                          <p:spTgt spid="2"/>
                                        </p:tgtEl>
                                        <p:attrNameLst>
                                          <p:attrName>ppt_x</p:attrName>
                                        </p:attrNameLst>
                                      </p:cBhvr>
                                      <p:tavLst>
                                        <p:tav tm="0">
                                          <p:val>
                                            <p:strVal val="#ppt_x"/>
                                          </p:val>
                                        </p:tav>
                                        <p:tav tm="100000">
                                          <p:val>
                                            <p:strVal val="#ppt_x"/>
                                          </p:val>
                                        </p:tav>
                                      </p:tavLst>
                                    </p:anim>
                                    <p:anim calcmode="lin" valueType="num">
                                      <p:cBhvr additive="base">
                                        <p:cTn id="8" dur="1250" fill="hold"/>
                                        <p:tgtEl>
                                          <p:spTgt spid="2"/>
                                        </p:tgtEl>
                                        <p:attrNameLst>
                                          <p:attrName>ppt_y</p:attrName>
                                        </p:attrNameLst>
                                      </p:cBhvr>
                                      <p:tavLst>
                                        <p:tav tm="0">
                                          <p:val>
                                            <p:strVal val="0-#ppt_h/2"/>
                                          </p:val>
                                        </p:tav>
                                        <p:tav tm="100000">
                                          <p:val>
                                            <p:strVal val="#ppt_y"/>
                                          </p:val>
                                        </p:tav>
                                      </p:tavLst>
                                    </p:anim>
                                  </p:childTnLst>
                                </p:cTn>
                              </p:par>
                              <p:par>
                                <p:cTn id="9" presetID="2" presetClass="entr" presetSubtype="4" decel="100000" fill="hold" grpId="0" nodeType="withEffect">
                                  <p:stCondLst>
                                    <p:cond delay="500"/>
                                  </p:stCondLst>
                                  <p:childTnLst>
                                    <p:set>
                                      <p:cBhvr>
                                        <p:cTn id="10" dur="1" fill="hold">
                                          <p:stCondLst>
                                            <p:cond delay="0"/>
                                          </p:stCondLst>
                                        </p:cTn>
                                        <p:tgtEl>
                                          <p:spTgt spid="20"/>
                                        </p:tgtEl>
                                        <p:attrNameLst>
                                          <p:attrName>style.visibility</p:attrName>
                                        </p:attrNameLst>
                                      </p:cBhvr>
                                      <p:to>
                                        <p:strVal val="visible"/>
                                      </p:to>
                                    </p:set>
                                    <p:anim calcmode="lin" valueType="num">
                                      <p:cBhvr additive="base">
                                        <p:cTn id="11" dur="750" fill="hold"/>
                                        <p:tgtEl>
                                          <p:spTgt spid="20"/>
                                        </p:tgtEl>
                                        <p:attrNameLst>
                                          <p:attrName>ppt_x</p:attrName>
                                        </p:attrNameLst>
                                      </p:cBhvr>
                                      <p:tavLst>
                                        <p:tav tm="0">
                                          <p:val>
                                            <p:strVal val="#ppt_x"/>
                                          </p:val>
                                        </p:tav>
                                        <p:tav tm="100000">
                                          <p:val>
                                            <p:strVal val="#ppt_x"/>
                                          </p:val>
                                        </p:tav>
                                      </p:tavLst>
                                    </p:anim>
                                    <p:anim calcmode="lin" valueType="num">
                                      <p:cBhvr additive="base">
                                        <p:cTn id="12" dur="750" fill="hold"/>
                                        <p:tgtEl>
                                          <p:spTgt spid="20"/>
                                        </p:tgtEl>
                                        <p:attrNameLst>
                                          <p:attrName>ppt_y</p:attrName>
                                        </p:attrNameLst>
                                      </p:cBhvr>
                                      <p:tavLst>
                                        <p:tav tm="0">
                                          <p:val>
                                            <p:strVal val="1+#ppt_h/2"/>
                                          </p:val>
                                        </p:tav>
                                        <p:tav tm="100000">
                                          <p:val>
                                            <p:strVal val="#ppt_y"/>
                                          </p:val>
                                        </p:tav>
                                      </p:tavLst>
                                    </p:anim>
                                  </p:childTnLst>
                                </p:cTn>
                              </p:par>
                              <p:par>
                                <p:cTn id="13" presetID="2" presetClass="entr" presetSubtype="1" decel="100000" fill="hold" grpId="0" nodeType="withEffect">
                                  <p:stCondLst>
                                    <p:cond delay="1500"/>
                                  </p:stCondLst>
                                  <p:childTnLst>
                                    <p:set>
                                      <p:cBhvr>
                                        <p:cTn id="14" dur="1" fill="hold">
                                          <p:stCondLst>
                                            <p:cond delay="0"/>
                                          </p:stCondLst>
                                        </p:cTn>
                                        <p:tgtEl>
                                          <p:spTgt spid="12"/>
                                        </p:tgtEl>
                                        <p:attrNameLst>
                                          <p:attrName>style.visibility</p:attrName>
                                        </p:attrNameLst>
                                      </p:cBhvr>
                                      <p:to>
                                        <p:strVal val="visible"/>
                                      </p:to>
                                    </p:set>
                                    <p:anim calcmode="lin" valueType="num">
                                      <p:cBhvr additive="base">
                                        <p:cTn id="15" dur="1250" fill="hold"/>
                                        <p:tgtEl>
                                          <p:spTgt spid="12"/>
                                        </p:tgtEl>
                                        <p:attrNameLst>
                                          <p:attrName>ppt_x</p:attrName>
                                        </p:attrNameLst>
                                      </p:cBhvr>
                                      <p:tavLst>
                                        <p:tav tm="0">
                                          <p:val>
                                            <p:strVal val="#ppt_x"/>
                                          </p:val>
                                        </p:tav>
                                        <p:tav tm="100000">
                                          <p:val>
                                            <p:strVal val="#ppt_x"/>
                                          </p:val>
                                        </p:tav>
                                      </p:tavLst>
                                    </p:anim>
                                    <p:anim calcmode="lin" valueType="num">
                                      <p:cBhvr additive="base">
                                        <p:cTn id="16" dur="1250" fill="hold"/>
                                        <p:tgtEl>
                                          <p:spTgt spid="12"/>
                                        </p:tgtEl>
                                        <p:attrNameLst>
                                          <p:attrName>ppt_y</p:attrName>
                                        </p:attrNameLst>
                                      </p:cBhvr>
                                      <p:tavLst>
                                        <p:tav tm="0">
                                          <p:val>
                                            <p:strVal val="0-#ppt_h/2"/>
                                          </p:val>
                                        </p:tav>
                                        <p:tav tm="100000">
                                          <p:val>
                                            <p:strVal val="#ppt_y"/>
                                          </p:val>
                                        </p:tav>
                                      </p:tavLst>
                                    </p:anim>
                                  </p:childTnLst>
                                </p:cTn>
                              </p:par>
                              <p:par>
                                <p:cTn id="17" presetID="10" presetClass="entr" presetSubtype="0" fill="hold" grpId="0" nodeType="withEffect">
                                  <p:stCondLst>
                                    <p:cond delay="500"/>
                                  </p:stCondLst>
                                  <p:childTnLst>
                                    <p:set>
                                      <p:cBhvr>
                                        <p:cTn id="18" dur="1" fill="hold">
                                          <p:stCondLst>
                                            <p:cond delay="0"/>
                                          </p:stCondLst>
                                        </p:cTn>
                                        <p:tgtEl>
                                          <p:spTgt spid="4">
                                            <p:txEl>
                                              <p:pRg st="0" end="0"/>
                                            </p:txEl>
                                          </p:spTgt>
                                        </p:tgtEl>
                                        <p:attrNameLst>
                                          <p:attrName>style.visibility</p:attrName>
                                        </p:attrNameLst>
                                      </p:cBhvr>
                                      <p:to>
                                        <p:strVal val="visible"/>
                                      </p:to>
                                    </p:set>
                                    <p:animEffect transition="in" filter="fade">
                                      <p:cBhvr>
                                        <p:cTn id="19" dur="500"/>
                                        <p:tgtEl>
                                          <p:spTgt spid="4">
                                            <p:txEl>
                                              <p:pRg st="0" end="0"/>
                                            </p:txEl>
                                          </p:spTgt>
                                        </p:tgtEl>
                                      </p:cBhvr>
                                    </p:animEffect>
                                  </p:childTnLst>
                                </p:cTn>
                              </p:par>
                              <p:par>
                                <p:cTn id="20" presetID="53" presetClass="entr" presetSubtype="16" fill="hold" nodeType="withEffect">
                                  <p:stCondLst>
                                    <p:cond delay="0"/>
                                  </p:stCondLst>
                                  <p:childTnLst>
                                    <p:set>
                                      <p:cBhvr>
                                        <p:cTn id="21" dur="1" fill="hold">
                                          <p:stCondLst>
                                            <p:cond delay="0"/>
                                          </p:stCondLst>
                                        </p:cTn>
                                        <p:tgtEl>
                                          <p:spTgt spid="18"/>
                                        </p:tgtEl>
                                        <p:attrNameLst>
                                          <p:attrName>style.visibility</p:attrName>
                                        </p:attrNameLst>
                                      </p:cBhvr>
                                      <p:to>
                                        <p:strVal val="visible"/>
                                      </p:to>
                                    </p:set>
                                    <p:anim calcmode="lin" valueType="num">
                                      <p:cBhvr>
                                        <p:cTn id="22" dur="1000" fill="hold"/>
                                        <p:tgtEl>
                                          <p:spTgt spid="18"/>
                                        </p:tgtEl>
                                        <p:attrNameLst>
                                          <p:attrName>ppt_w</p:attrName>
                                        </p:attrNameLst>
                                      </p:cBhvr>
                                      <p:tavLst>
                                        <p:tav tm="0">
                                          <p:val>
                                            <p:fltVal val="0"/>
                                          </p:val>
                                        </p:tav>
                                        <p:tav tm="100000">
                                          <p:val>
                                            <p:strVal val="#ppt_w"/>
                                          </p:val>
                                        </p:tav>
                                      </p:tavLst>
                                    </p:anim>
                                    <p:anim calcmode="lin" valueType="num">
                                      <p:cBhvr>
                                        <p:cTn id="23" dur="1000" fill="hold"/>
                                        <p:tgtEl>
                                          <p:spTgt spid="18"/>
                                        </p:tgtEl>
                                        <p:attrNameLst>
                                          <p:attrName>ppt_h</p:attrName>
                                        </p:attrNameLst>
                                      </p:cBhvr>
                                      <p:tavLst>
                                        <p:tav tm="0">
                                          <p:val>
                                            <p:fltVal val="0"/>
                                          </p:val>
                                        </p:tav>
                                        <p:tav tm="100000">
                                          <p:val>
                                            <p:strVal val="#ppt_h"/>
                                          </p:val>
                                        </p:tav>
                                      </p:tavLst>
                                    </p:anim>
                                    <p:animEffect transition="in" filter="fade">
                                      <p:cBhvr>
                                        <p:cTn id="24" dur="1000"/>
                                        <p:tgtEl>
                                          <p:spTgt spid="18"/>
                                        </p:tgtEl>
                                      </p:cBhvr>
                                    </p:animEffect>
                                  </p:childTnLst>
                                </p:cTn>
                              </p:par>
                              <p:par>
                                <p:cTn id="25" presetID="10" presetClass="entr" presetSubtype="0" fill="hold" grpId="0" nodeType="withEffect">
                                  <p:stCondLst>
                                    <p:cond delay="2500"/>
                                  </p:stCondLst>
                                  <p:childTnLst>
                                    <p:set>
                                      <p:cBhvr>
                                        <p:cTn id="26" dur="1" fill="hold">
                                          <p:stCondLst>
                                            <p:cond delay="0"/>
                                          </p:stCondLst>
                                        </p:cTn>
                                        <p:tgtEl>
                                          <p:spTgt spid="21"/>
                                        </p:tgtEl>
                                        <p:attrNameLst>
                                          <p:attrName>style.visibility</p:attrName>
                                        </p:attrNameLst>
                                      </p:cBhvr>
                                      <p:to>
                                        <p:strVal val="visible"/>
                                      </p:to>
                                    </p:set>
                                    <p:animEffect transition="in" filter="fade">
                                      <p:cBhvr>
                                        <p:cTn id="27"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20" grpId="0" animBg="1"/>
      <p:bldP spid="4" grpId="0" build="p"/>
      <p:bldP spid="21" grpId="0" uiExpand="1"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verticale tekst 1">
            <a:extLst>
              <a:ext uri="{FF2B5EF4-FFF2-40B4-BE49-F238E27FC236}">
                <a16:creationId xmlns:a16="http://schemas.microsoft.com/office/drawing/2014/main" id="{608327F6-1F60-C334-CD4D-9928606EAD53}"/>
              </a:ext>
            </a:extLst>
          </p:cNvPr>
          <p:cNvSpPr>
            <a:spLocks noGrp="1"/>
          </p:cNvSpPr>
          <p:nvPr>
            <p:ph type="body" orient="vert" idx="1"/>
          </p:nvPr>
        </p:nvSpPr>
        <p:spPr>
          <a:xfrm>
            <a:off x="450000" y="1512000"/>
            <a:ext cx="6972204" cy="4526574"/>
          </a:xfrm>
        </p:spPr>
        <p:txBody>
          <a:bodyPr/>
          <a:lstStyle/>
          <a:p>
            <a:endParaRPr lang="nl-NL" sz="1000" dirty="0"/>
          </a:p>
          <a:p>
            <a:pPr marL="0" indent="0">
              <a:buNone/>
            </a:pPr>
            <a:r>
              <a:rPr lang="nl-NL" sz="2000" dirty="0"/>
              <a:t>Met de komst van de </a:t>
            </a:r>
            <a:r>
              <a:rPr lang="nl-NL" sz="2000" b="1" dirty="0"/>
              <a:t>donkere dagen </a:t>
            </a:r>
            <a:r>
              <a:rPr lang="nl-NL" sz="2000" dirty="0"/>
              <a:t>en het ingaan van de </a:t>
            </a:r>
            <a:r>
              <a:rPr lang="nl-NL" sz="2000" b="1" dirty="0"/>
              <a:t>wintertijd</a:t>
            </a:r>
            <a:r>
              <a:rPr lang="nl-NL" sz="2000" dirty="0"/>
              <a:t>, besteden we bij in november extra aandacht aan het thema: </a:t>
            </a:r>
            <a:r>
              <a:rPr lang="nl-NL" sz="2000" b="1" dirty="0"/>
              <a:t>slaap</a:t>
            </a:r>
            <a:r>
              <a:rPr lang="nl-NL" sz="2000" dirty="0"/>
              <a:t>. </a:t>
            </a:r>
          </a:p>
          <a:p>
            <a:endParaRPr lang="nl-NL" sz="1000" dirty="0"/>
          </a:p>
          <a:p>
            <a:pPr marL="0" indent="0">
              <a:buNone/>
            </a:pPr>
            <a:r>
              <a:rPr lang="nl-NL" sz="2000" b="1" dirty="0"/>
              <a:t>Waarom slaap? </a:t>
            </a:r>
            <a:r>
              <a:rPr lang="nl-NL" sz="2000" dirty="0"/>
              <a:t>Slaap is ontzettend belangrijk! Goede slaap helpt je lichaam herstellen, verbetert je concentratie, en zorgt ervoor dat je scherp, alert en energiek blijft. </a:t>
            </a:r>
          </a:p>
          <a:p>
            <a:endParaRPr lang="nl-NL" sz="1000" dirty="0"/>
          </a:p>
          <a:p>
            <a:pPr marL="0" indent="0">
              <a:buNone/>
            </a:pPr>
            <a:r>
              <a:rPr lang="nl-NL" sz="2000" b="1" dirty="0"/>
              <a:t>Hoe zorg jij voor de beste slaap? </a:t>
            </a:r>
            <a:r>
              <a:rPr lang="nl-NL" sz="2000" dirty="0"/>
              <a:t>Wat kun je zelf al doen om je slaap te verbeteren en waar heb je hulp bij nodig?</a:t>
            </a:r>
          </a:p>
          <a:p>
            <a:pPr marL="0" indent="0">
              <a:buNone/>
            </a:pPr>
            <a:r>
              <a:rPr lang="nl-NL" sz="2000" dirty="0"/>
              <a:t>Bekijk de informatie, inspiratie en praktische tips op </a:t>
            </a:r>
            <a:r>
              <a:rPr lang="nl-NL" sz="2000" b="1" dirty="0">
                <a:solidFill>
                  <a:schemeClr val="accent1"/>
                </a:solidFill>
              </a:rPr>
              <a:t>jouwdagunica.nl</a:t>
            </a:r>
            <a:r>
              <a:rPr lang="nl-NL" sz="2000" dirty="0"/>
              <a:t>.</a:t>
            </a:r>
          </a:p>
          <a:p>
            <a:endParaRPr lang="nl-NL" sz="2000" dirty="0"/>
          </a:p>
          <a:p>
            <a:endParaRPr lang="nl-NL" sz="2000" dirty="0"/>
          </a:p>
        </p:txBody>
      </p:sp>
      <p:sp>
        <p:nvSpPr>
          <p:cNvPr id="3" name="Tijdelijke aanduiding voor datum 2">
            <a:extLst>
              <a:ext uri="{FF2B5EF4-FFF2-40B4-BE49-F238E27FC236}">
                <a16:creationId xmlns:a16="http://schemas.microsoft.com/office/drawing/2014/main" id="{2AA5128C-E17C-144F-F67B-2219BA1A3707}"/>
              </a:ext>
            </a:extLst>
          </p:cNvPr>
          <p:cNvSpPr>
            <a:spLocks noGrp="1"/>
          </p:cNvSpPr>
          <p:nvPr>
            <p:ph type="dt" sz="half" idx="10"/>
          </p:nvPr>
        </p:nvSpPr>
        <p:spPr/>
        <p:txBody>
          <a:bodyPr/>
          <a:lstStyle/>
          <a:p>
            <a:fld id="{B90F0012-10BA-4768-86C3-4496B3F64123}" type="datetime1">
              <a:rPr lang="nl-NL" smtClean="0"/>
              <a:t>24-10-2024</a:t>
            </a:fld>
            <a:endParaRPr lang="nl-NL"/>
          </a:p>
        </p:txBody>
      </p:sp>
      <p:sp>
        <p:nvSpPr>
          <p:cNvPr id="4" name="Tijdelijke aanduiding voor dianummer 3">
            <a:extLst>
              <a:ext uri="{FF2B5EF4-FFF2-40B4-BE49-F238E27FC236}">
                <a16:creationId xmlns:a16="http://schemas.microsoft.com/office/drawing/2014/main" id="{7D5F2C31-6950-59EA-896E-D28C1E846126}"/>
              </a:ext>
            </a:extLst>
          </p:cNvPr>
          <p:cNvSpPr>
            <a:spLocks noGrp="1"/>
          </p:cNvSpPr>
          <p:nvPr>
            <p:ph type="sldNum" sz="quarter" idx="12"/>
          </p:nvPr>
        </p:nvSpPr>
        <p:spPr/>
        <p:txBody>
          <a:bodyPr/>
          <a:lstStyle/>
          <a:p>
            <a:fld id="{B502C9A5-716F-45E6-800B-D4D02CE26F90}" type="slidenum">
              <a:rPr lang="nl-NL" smtClean="0"/>
              <a:t>18</a:t>
            </a:fld>
            <a:endParaRPr lang="nl-NL"/>
          </a:p>
        </p:txBody>
      </p:sp>
      <p:sp>
        <p:nvSpPr>
          <p:cNvPr id="5" name="Titel 4">
            <a:extLst>
              <a:ext uri="{FF2B5EF4-FFF2-40B4-BE49-F238E27FC236}">
                <a16:creationId xmlns:a16="http://schemas.microsoft.com/office/drawing/2014/main" id="{CB7D686D-3A6A-3BEB-C2FF-819C0158E8B2}"/>
              </a:ext>
            </a:extLst>
          </p:cNvPr>
          <p:cNvSpPr>
            <a:spLocks noGrp="1"/>
          </p:cNvSpPr>
          <p:nvPr>
            <p:ph type="title"/>
          </p:nvPr>
        </p:nvSpPr>
        <p:spPr/>
        <p:txBody>
          <a:bodyPr/>
          <a:lstStyle/>
          <a:p>
            <a:r>
              <a:rPr lang="nl-NL" b="1" dirty="0"/>
              <a:t>Jouw vitale gereedschapskist voor…de beste slaap!	</a:t>
            </a:r>
            <a:br>
              <a:rPr lang="nl-NL" b="1" dirty="0"/>
            </a:br>
            <a:endParaRPr lang="nl-NL" b="1" dirty="0"/>
          </a:p>
        </p:txBody>
      </p:sp>
      <p:pic>
        <p:nvPicPr>
          <p:cNvPr id="7" name="Afbeelding 6" descr="Afbeelding met tekenfilm, schermopname, ontwerp&#10;&#10;Automatisch gegenereerde beschrijving">
            <a:extLst>
              <a:ext uri="{FF2B5EF4-FFF2-40B4-BE49-F238E27FC236}">
                <a16:creationId xmlns:a16="http://schemas.microsoft.com/office/drawing/2014/main" id="{98EB0E57-D6CB-DBA1-571A-F40B1746C662}"/>
              </a:ext>
            </a:extLst>
          </p:cNvPr>
          <p:cNvPicPr>
            <a:picLocks noChangeAspect="1"/>
          </p:cNvPicPr>
          <p:nvPr/>
        </p:nvPicPr>
        <p:blipFill>
          <a:blip r:embed="rId3">
            <a:extLst>
              <a:ext uri="{28A0092B-C50C-407E-A947-70E740481C1C}">
                <a14:useLocalDpi xmlns:a14="http://schemas.microsoft.com/office/drawing/2010/main" val="0"/>
              </a:ext>
            </a:extLst>
          </a:blip>
          <a:srcRect l="15010" r="14789"/>
          <a:stretch/>
        </p:blipFill>
        <p:spPr>
          <a:xfrm>
            <a:off x="7865673" y="1792220"/>
            <a:ext cx="3606327" cy="3641339"/>
          </a:xfrm>
          <a:prstGeom prst="rect">
            <a:avLst/>
          </a:prstGeom>
        </p:spPr>
      </p:pic>
    </p:spTree>
    <p:extLst>
      <p:ext uri="{BB962C8B-B14F-4D97-AF65-F5344CB8AC3E}">
        <p14:creationId xmlns:p14="http://schemas.microsoft.com/office/powerpoint/2010/main" val="1969014000"/>
      </p:ext>
    </p:extLst>
  </p:cSld>
  <p:clrMapOvr>
    <a:masterClrMapping/>
  </p:clrMapOvr>
  <p:transition spd="med">
    <p:fade/>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atum 1">
            <a:extLst>
              <a:ext uri="{FF2B5EF4-FFF2-40B4-BE49-F238E27FC236}">
                <a16:creationId xmlns:a16="http://schemas.microsoft.com/office/drawing/2014/main" id="{21FF0D27-AAF1-D4E3-2947-9AECA0118547}"/>
              </a:ext>
            </a:extLst>
          </p:cNvPr>
          <p:cNvSpPr>
            <a:spLocks noGrp="1"/>
          </p:cNvSpPr>
          <p:nvPr>
            <p:ph type="dt" sz="half" idx="10"/>
          </p:nvPr>
        </p:nvSpPr>
        <p:spPr/>
        <p:txBody>
          <a:bodyPr/>
          <a:lstStyle/>
          <a:p>
            <a:fld id="{2E476DD7-9AD6-4863-81BB-6B3DFEBB05F9}" type="datetime1">
              <a:rPr lang="nl-NL" smtClean="0"/>
              <a:t>24-10-2024</a:t>
            </a:fld>
            <a:endParaRPr lang="nl-NL"/>
          </a:p>
        </p:txBody>
      </p:sp>
      <p:sp>
        <p:nvSpPr>
          <p:cNvPr id="3" name="Tijdelijke aanduiding voor dianummer 2">
            <a:extLst>
              <a:ext uri="{FF2B5EF4-FFF2-40B4-BE49-F238E27FC236}">
                <a16:creationId xmlns:a16="http://schemas.microsoft.com/office/drawing/2014/main" id="{525F18AD-E704-8509-6223-8754E15EE637}"/>
              </a:ext>
            </a:extLst>
          </p:cNvPr>
          <p:cNvSpPr>
            <a:spLocks noGrp="1"/>
          </p:cNvSpPr>
          <p:nvPr>
            <p:ph type="sldNum" sz="quarter" idx="12"/>
          </p:nvPr>
        </p:nvSpPr>
        <p:spPr/>
        <p:txBody>
          <a:bodyPr/>
          <a:lstStyle/>
          <a:p>
            <a:fld id="{B502C9A5-716F-45E6-800B-D4D02CE26F90}" type="slidenum">
              <a:rPr lang="nl-NL" smtClean="0"/>
              <a:t>19</a:t>
            </a:fld>
            <a:endParaRPr lang="nl-NL"/>
          </a:p>
        </p:txBody>
      </p:sp>
      <p:sp>
        <p:nvSpPr>
          <p:cNvPr id="4" name="Titel 3">
            <a:extLst>
              <a:ext uri="{FF2B5EF4-FFF2-40B4-BE49-F238E27FC236}">
                <a16:creationId xmlns:a16="http://schemas.microsoft.com/office/drawing/2014/main" id="{6F985DEA-7986-3908-3618-CD7D21FCD02B}"/>
              </a:ext>
            </a:extLst>
          </p:cNvPr>
          <p:cNvSpPr>
            <a:spLocks noGrp="1"/>
          </p:cNvSpPr>
          <p:nvPr>
            <p:ph type="title"/>
          </p:nvPr>
        </p:nvSpPr>
        <p:spPr/>
        <p:txBody>
          <a:bodyPr/>
          <a:lstStyle/>
          <a:p>
            <a:endParaRPr lang="nl-NL"/>
          </a:p>
        </p:txBody>
      </p:sp>
      <p:pic>
        <p:nvPicPr>
          <p:cNvPr id="6" name="Afbeelding 5" descr="Afbeelding met tekst, visitekaartje, schermopname&#10;&#10;Automatisch gegenereerde beschrijving">
            <a:extLst>
              <a:ext uri="{FF2B5EF4-FFF2-40B4-BE49-F238E27FC236}">
                <a16:creationId xmlns:a16="http://schemas.microsoft.com/office/drawing/2014/main" id="{6401C568-79AA-027E-585C-0F5F9AD71FF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810" y="0"/>
            <a:ext cx="12188190" cy="6860144"/>
          </a:xfrm>
          <a:prstGeom prst="rect">
            <a:avLst/>
          </a:prstGeom>
        </p:spPr>
      </p:pic>
    </p:spTree>
    <p:extLst>
      <p:ext uri="{BB962C8B-B14F-4D97-AF65-F5344CB8AC3E}">
        <p14:creationId xmlns:p14="http://schemas.microsoft.com/office/powerpoint/2010/main" val="3647796919"/>
      </p:ext>
    </p:extLst>
  </p:cSld>
  <p:clrMapOvr>
    <a:masterClrMapping/>
  </p:clrMapOvr>
  <p:transition spd="slow">
    <p:wipe dir="d"/>
  </p:transition>
</p:sld>
</file>

<file path=ppt/slides/slide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 name="Tijdelijke aanduiding voor datum 1">
            <a:extLst>
              <a:ext uri="{FF2B5EF4-FFF2-40B4-BE49-F238E27FC236}">
                <a16:creationId xmlns:a16="http://schemas.microsoft.com/office/drawing/2014/main" id="{9237EDCC-534B-9EBC-29E0-A5BD2B52E051}"/>
              </a:ext>
            </a:extLst>
          </p:cNvPr>
          <p:cNvSpPr>
            <a:spLocks noGrp="1"/>
          </p:cNvSpPr>
          <p:nvPr>
            <p:ph type="dt" sz="half" idx="10"/>
          </p:nvPr>
        </p:nvSpPr>
        <p:spPr/>
        <p:txBody>
          <a:bodyPr/>
          <a:lstStyle/>
          <a:p>
            <a:fld id="{38DF3306-91C7-449A-9284-C514D459B084}" type="datetime1">
              <a:rPr lang="nl-NL" smtClean="0"/>
              <a:t>24-10-2024</a:t>
            </a:fld>
            <a:endParaRPr lang="nl-NL"/>
          </a:p>
        </p:txBody>
      </p:sp>
      <p:sp>
        <p:nvSpPr>
          <p:cNvPr id="3" name="Tijdelijke aanduiding voor dianummer 2">
            <a:extLst>
              <a:ext uri="{FF2B5EF4-FFF2-40B4-BE49-F238E27FC236}">
                <a16:creationId xmlns:a16="http://schemas.microsoft.com/office/drawing/2014/main" id="{941F4B90-E2BB-C009-1D7D-1A82E6841C4A}"/>
              </a:ext>
            </a:extLst>
          </p:cNvPr>
          <p:cNvSpPr>
            <a:spLocks noGrp="1"/>
          </p:cNvSpPr>
          <p:nvPr>
            <p:ph type="sldNum" sz="quarter" idx="12"/>
          </p:nvPr>
        </p:nvSpPr>
        <p:spPr/>
        <p:txBody>
          <a:bodyPr/>
          <a:lstStyle/>
          <a:p>
            <a:fld id="{B502C9A5-716F-45E6-800B-D4D02CE26F90}" type="slidenum">
              <a:rPr lang="nl-NL" smtClean="0"/>
              <a:t>2</a:t>
            </a:fld>
            <a:endParaRPr lang="nl-NL"/>
          </a:p>
        </p:txBody>
      </p:sp>
      <p:sp>
        <p:nvSpPr>
          <p:cNvPr id="4" name="Tijdelijke aanduiding voor tekst 3">
            <a:extLst>
              <a:ext uri="{FF2B5EF4-FFF2-40B4-BE49-F238E27FC236}">
                <a16:creationId xmlns:a16="http://schemas.microsoft.com/office/drawing/2014/main" id="{03C247C4-42DA-8B36-CDFF-833D3A651F64}"/>
              </a:ext>
            </a:extLst>
          </p:cNvPr>
          <p:cNvSpPr>
            <a:spLocks noGrp="1"/>
          </p:cNvSpPr>
          <p:nvPr>
            <p:ph type="body" sz="quarter" idx="17"/>
          </p:nvPr>
        </p:nvSpPr>
        <p:spPr/>
        <p:txBody>
          <a:bodyPr/>
          <a:lstStyle/>
          <a:p>
            <a:endParaRPr lang="nl-NL"/>
          </a:p>
        </p:txBody>
      </p:sp>
      <p:sp>
        <p:nvSpPr>
          <p:cNvPr id="6" name="Titel 5">
            <a:extLst>
              <a:ext uri="{FF2B5EF4-FFF2-40B4-BE49-F238E27FC236}">
                <a16:creationId xmlns:a16="http://schemas.microsoft.com/office/drawing/2014/main" id="{73B6FE80-4044-D3FA-11C8-3EA1139EE4C4}"/>
              </a:ext>
            </a:extLst>
          </p:cNvPr>
          <p:cNvSpPr>
            <a:spLocks noGrp="1"/>
          </p:cNvSpPr>
          <p:nvPr>
            <p:ph type="title"/>
          </p:nvPr>
        </p:nvSpPr>
        <p:spPr>
          <a:xfrm>
            <a:off x="792000" y="2052000"/>
            <a:ext cx="4572000" cy="1728000"/>
          </a:xfrm>
        </p:spPr>
        <p:txBody>
          <a:bodyPr anchor="b" anchorCtr="0">
            <a:noAutofit/>
          </a:bodyPr>
          <a:lstStyle/>
          <a:p>
            <a:pPr>
              <a:lnSpc>
                <a:spcPct val="114000"/>
              </a:lnSpc>
            </a:pPr>
            <a:r>
              <a:rPr lang="nl-NL" sz="3200" b="1" dirty="0"/>
              <a:t>Een gemiddelde volwassene heeft genoeg aan maximaal 6 uur slaap per nacht.</a:t>
            </a:r>
          </a:p>
        </p:txBody>
      </p:sp>
      <p:sp>
        <p:nvSpPr>
          <p:cNvPr id="7" name="Tijdelijke aanduiding voor tekst 6">
            <a:extLst>
              <a:ext uri="{FF2B5EF4-FFF2-40B4-BE49-F238E27FC236}">
                <a16:creationId xmlns:a16="http://schemas.microsoft.com/office/drawing/2014/main" id="{239C82F4-C054-B34B-E820-D4D70A2A33F8}"/>
              </a:ext>
            </a:extLst>
          </p:cNvPr>
          <p:cNvSpPr>
            <a:spLocks noGrp="1"/>
          </p:cNvSpPr>
          <p:nvPr>
            <p:ph type="body" sz="quarter" idx="16"/>
          </p:nvPr>
        </p:nvSpPr>
        <p:spPr>
          <a:xfrm>
            <a:off x="792000" y="3866049"/>
            <a:ext cx="450000" cy="36000"/>
          </a:xfrm>
        </p:spPr>
        <p:txBody>
          <a:bodyPr/>
          <a:lstStyle/>
          <a:p>
            <a:endParaRPr lang="nl-NL" dirty="0"/>
          </a:p>
        </p:txBody>
      </p:sp>
      <p:sp>
        <p:nvSpPr>
          <p:cNvPr id="8" name="Tijdelijke aanduiding voor tekst 7">
            <a:extLst>
              <a:ext uri="{FF2B5EF4-FFF2-40B4-BE49-F238E27FC236}">
                <a16:creationId xmlns:a16="http://schemas.microsoft.com/office/drawing/2014/main" id="{5C3207EE-7499-2A88-4221-D4E12D981186}"/>
              </a:ext>
            </a:extLst>
          </p:cNvPr>
          <p:cNvSpPr>
            <a:spLocks noGrp="1"/>
          </p:cNvSpPr>
          <p:nvPr>
            <p:ph type="body" sz="quarter" idx="18"/>
          </p:nvPr>
        </p:nvSpPr>
        <p:spPr>
          <a:xfrm>
            <a:off x="792000" y="4032000"/>
            <a:ext cx="4572000" cy="756000"/>
          </a:xfrm>
        </p:spPr>
        <p:txBody>
          <a:bodyPr/>
          <a:lstStyle/>
          <a:p>
            <a:r>
              <a:rPr lang="nl-NL" sz="3200" i="0" dirty="0"/>
              <a:t>WAAR of NIET WAAR?</a:t>
            </a:r>
          </a:p>
        </p:txBody>
      </p:sp>
      <p:pic>
        <p:nvPicPr>
          <p:cNvPr id="11" name="Afbeelding 10">
            <a:extLst>
              <a:ext uri="{FF2B5EF4-FFF2-40B4-BE49-F238E27FC236}">
                <a16:creationId xmlns:a16="http://schemas.microsoft.com/office/drawing/2014/main" id="{72CB1BF0-1E2A-BD19-B92F-9CD24AC1CAC3}"/>
              </a:ext>
            </a:extLst>
          </p:cNvPr>
          <p:cNvPicPr>
            <a:picLocks noChangeAspect="1"/>
          </p:cNvPicPr>
          <p:nvPr/>
        </p:nvPicPr>
        <p:blipFill>
          <a:blip r:embed="rId3"/>
          <a:stretch>
            <a:fillRect/>
          </a:stretch>
        </p:blipFill>
        <p:spPr>
          <a:xfrm>
            <a:off x="6618000" y="0"/>
            <a:ext cx="5122055" cy="6138000"/>
          </a:xfrm>
          <a:prstGeom prst="rect">
            <a:avLst/>
          </a:prstGeom>
        </p:spPr>
      </p:pic>
      <p:pic>
        <p:nvPicPr>
          <p:cNvPr id="12" name="Afbeelding 11" descr="Afbeelding met Lettertype, Graphics, logo, symbool&#10;&#10;Automatisch gegenereerde beschrijving">
            <a:extLst>
              <a:ext uri="{FF2B5EF4-FFF2-40B4-BE49-F238E27FC236}">
                <a16:creationId xmlns:a16="http://schemas.microsoft.com/office/drawing/2014/main" id="{C9904A18-6498-4B07-52EC-066D71751670}"/>
              </a:ext>
            </a:extLst>
          </p:cNvPr>
          <p:cNvPicPr>
            <a:picLocks noChangeAspect="1"/>
          </p:cNvPicPr>
          <p:nvPr/>
        </p:nvPicPr>
        <p:blipFill>
          <a:blip r:embed="rId4">
            <a:extLst>
              <a:ext uri="{BEBA8EAE-BF5A-486C-A8C5-ECC9F3942E4B}">
                <a14:imgProps xmlns:a14="http://schemas.microsoft.com/office/drawing/2010/main">
                  <a14:imgLayer r:embed="rId5">
                    <a14:imgEffect>
                      <a14:brightnessContrast bright="100000"/>
                    </a14:imgEffect>
                  </a14:imgLayer>
                </a14:imgProps>
              </a:ext>
              <a:ext uri="{28A0092B-C50C-407E-A947-70E740481C1C}">
                <a14:useLocalDpi xmlns:a14="http://schemas.microsoft.com/office/drawing/2010/main" val="0"/>
              </a:ext>
            </a:extLst>
          </a:blip>
          <a:stretch>
            <a:fillRect/>
          </a:stretch>
        </p:blipFill>
        <p:spPr>
          <a:xfrm>
            <a:off x="360000" y="360000"/>
            <a:ext cx="1012500" cy="900000"/>
          </a:xfrm>
          <a:prstGeom prst="rect">
            <a:avLst/>
          </a:prstGeom>
        </p:spPr>
      </p:pic>
      <p:pic>
        <p:nvPicPr>
          <p:cNvPr id="14" name="Graphic 13" descr="Badge: 1 met effen opvulling">
            <a:extLst>
              <a:ext uri="{FF2B5EF4-FFF2-40B4-BE49-F238E27FC236}">
                <a16:creationId xmlns:a16="http://schemas.microsoft.com/office/drawing/2014/main" id="{866A1653-655E-8FA8-83A4-D1145A569E54}"/>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5796000" y="900000"/>
            <a:ext cx="1080000" cy="1080000"/>
          </a:xfrm>
          <a:prstGeom prst="rect">
            <a:avLst/>
          </a:prstGeom>
        </p:spPr>
      </p:pic>
    </p:spTree>
    <p:extLst>
      <p:ext uri="{BB962C8B-B14F-4D97-AF65-F5344CB8AC3E}">
        <p14:creationId xmlns:p14="http://schemas.microsoft.com/office/powerpoint/2010/main" val="2261820317"/>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1000"/>
                                        <p:tgtEl>
                                          <p:spTgt spid="6"/>
                                        </p:tgtEl>
                                      </p:cBhvr>
                                    </p:animEffect>
                                  </p:childTnLst>
                                </p:cTn>
                              </p:par>
                              <p:par>
                                <p:cTn id="8" presetID="10" presetClass="entr" presetSubtype="0" fill="hold" grpId="0" nodeType="withEffect">
                                  <p:stCondLst>
                                    <p:cond delay="500"/>
                                  </p:stCondLst>
                                  <p:childTnLst>
                                    <p:set>
                                      <p:cBhvr>
                                        <p:cTn id="9" dur="1" fill="hold">
                                          <p:stCondLst>
                                            <p:cond delay="0"/>
                                          </p:stCondLst>
                                        </p:cTn>
                                        <p:tgtEl>
                                          <p:spTgt spid="7"/>
                                        </p:tgtEl>
                                        <p:attrNameLst>
                                          <p:attrName>style.visibility</p:attrName>
                                        </p:attrNameLst>
                                      </p:cBhvr>
                                      <p:to>
                                        <p:strVal val="visible"/>
                                      </p:to>
                                    </p:set>
                                    <p:animEffect transition="in" filter="fade">
                                      <p:cBhvr>
                                        <p:cTn id="10" dur="1000"/>
                                        <p:tgtEl>
                                          <p:spTgt spid="7"/>
                                        </p:tgtEl>
                                      </p:cBhvr>
                                    </p:animEffect>
                                  </p:childTnLst>
                                </p:cTn>
                              </p:par>
                              <p:par>
                                <p:cTn id="11" presetID="10" presetClass="entr" presetSubtype="0" fill="hold" grpId="0" nodeType="withEffect">
                                  <p:stCondLst>
                                    <p:cond delay="1500"/>
                                  </p:stCondLst>
                                  <p:childTnLst>
                                    <p:set>
                                      <p:cBhvr>
                                        <p:cTn id="12" dur="1" fill="hold">
                                          <p:stCondLst>
                                            <p:cond delay="0"/>
                                          </p:stCondLst>
                                        </p:cTn>
                                        <p:tgtEl>
                                          <p:spTgt spid="8">
                                            <p:txEl>
                                              <p:pRg st="0" end="0"/>
                                            </p:txEl>
                                          </p:spTgt>
                                        </p:tgtEl>
                                        <p:attrNameLst>
                                          <p:attrName>style.visibility</p:attrName>
                                        </p:attrNameLst>
                                      </p:cBhvr>
                                      <p:to>
                                        <p:strVal val="visible"/>
                                      </p:to>
                                    </p:set>
                                    <p:animEffect transition="in" filter="fade">
                                      <p:cBhvr>
                                        <p:cTn id="13" dur="1500"/>
                                        <p:tgtEl>
                                          <p:spTgt spid="8">
                                            <p:txEl>
                                              <p:pRg st="0" end="0"/>
                                            </p:txEl>
                                          </p:spTgt>
                                        </p:tgtEl>
                                      </p:cBhvr>
                                    </p:animEffect>
                                  </p:childTnLst>
                                </p:cTn>
                              </p:par>
                              <p:par>
                                <p:cTn id="14" presetID="2" presetClass="entr" presetSubtype="1" fill="hold" nodeType="withEffect">
                                  <p:stCondLst>
                                    <p:cond delay="0"/>
                                  </p:stCondLst>
                                  <p:childTnLst>
                                    <p:set>
                                      <p:cBhvr>
                                        <p:cTn id="15" dur="1" fill="hold">
                                          <p:stCondLst>
                                            <p:cond delay="0"/>
                                          </p:stCondLst>
                                        </p:cTn>
                                        <p:tgtEl>
                                          <p:spTgt spid="11"/>
                                        </p:tgtEl>
                                        <p:attrNameLst>
                                          <p:attrName>style.visibility</p:attrName>
                                        </p:attrNameLst>
                                      </p:cBhvr>
                                      <p:to>
                                        <p:strVal val="visible"/>
                                      </p:to>
                                    </p:set>
                                    <p:anim calcmode="lin" valueType="num">
                                      <p:cBhvr additive="base">
                                        <p:cTn id="16" dur="500" fill="hold"/>
                                        <p:tgtEl>
                                          <p:spTgt spid="11"/>
                                        </p:tgtEl>
                                        <p:attrNameLst>
                                          <p:attrName>ppt_x</p:attrName>
                                        </p:attrNameLst>
                                      </p:cBhvr>
                                      <p:tavLst>
                                        <p:tav tm="0">
                                          <p:val>
                                            <p:strVal val="#ppt_x"/>
                                          </p:val>
                                        </p:tav>
                                        <p:tav tm="100000">
                                          <p:val>
                                            <p:strVal val="#ppt_x"/>
                                          </p:val>
                                        </p:tav>
                                      </p:tavLst>
                                    </p:anim>
                                    <p:anim calcmode="lin" valueType="num">
                                      <p:cBhvr additive="base">
                                        <p:cTn id="17" dur="500" fill="hold"/>
                                        <p:tgtEl>
                                          <p:spTgt spid="11"/>
                                        </p:tgtEl>
                                        <p:attrNameLst>
                                          <p:attrName>ppt_y</p:attrName>
                                        </p:attrNameLst>
                                      </p:cBhvr>
                                      <p:tavLst>
                                        <p:tav tm="0">
                                          <p:val>
                                            <p:strVal val="0-#ppt_h/2"/>
                                          </p:val>
                                        </p:tav>
                                        <p:tav tm="100000">
                                          <p:val>
                                            <p:strVal val="#ppt_y"/>
                                          </p:val>
                                        </p:tav>
                                      </p:tavLst>
                                    </p:anim>
                                  </p:childTnLst>
                                </p:cTn>
                              </p:par>
                              <p:par>
                                <p:cTn id="18" presetID="2" presetClass="entr" presetSubtype="1" fill="hold" nodeType="withEffect">
                                  <p:stCondLst>
                                    <p:cond delay="0"/>
                                  </p:stCondLst>
                                  <p:childTnLst>
                                    <p:set>
                                      <p:cBhvr>
                                        <p:cTn id="19" dur="1" fill="hold">
                                          <p:stCondLst>
                                            <p:cond delay="0"/>
                                          </p:stCondLst>
                                        </p:cTn>
                                        <p:tgtEl>
                                          <p:spTgt spid="14"/>
                                        </p:tgtEl>
                                        <p:attrNameLst>
                                          <p:attrName>style.visibility</p:attrName>
                                        </p:attrNameLst>
                                      </p:cBhvr>
                                      <p:to>
                                        <p:strVal val="visible"/>
                                      </p:to>
                                    </p:set>
                                    <p:anim calcmode="lin" valueType="num">
                                      <p:cBhvr additive="base">
                                        <p:cTn id="20" dur="1000" fill="hold"/>
                                        <p:tgtEl>
                                          <p:spTgt spid="14"/>
                                        </p:tgtEl>
                                        <p:attrNameLst>
                                          <p:attrName>ppt_x</p:attrName>
                                        </p:attrNameLst>
                                      </p:cBhvr>
                                      <p:tavLst>
                                        <p:tav tm="0">
                                          <p:val>
                                            <p:strVal val="#ppt_x"/>
                                          </p:val>
                                        </p:tav>
                                        <p:tav tm="100000">
                                          <p:val>
                                            <p:strVal val="#ppt_x"/>
                                          </p:val>
                                        </p:tav>
                                      </p:tavLst>
                                    </p:anim>
                                    <p:anim calcmode="lin" valueType="num">
                                      <p:cBhvr additive="base">
                                        <p:cTn id="21" dur="1000" fill="hold"/>
                                        <p:tgtEl>
                                          <p:spTgt spid="14"/>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animBg="1"/>
      <p:bldP spid="8" grpId="0" build="p"/>
    </p:bldLst>
  </p:timing>
</p:sld>
</file>

<file path=ppt/slides/slide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 name="Tijdelijke aanduiding voor afbeelding 1">
            <a:extLst>
              <a:ext uri="{FF2B5EF4-FFF2-40B4-BE49-F238E27FC236}">
                <a16:creationId xmlns:a16="http://schemas.microsoft.com/office/drawing/2014/main" id="{7D20A4E3-5930-8037-E497-06092FCBDF81}"/>
              </a:ext>
            </a:extLst>
          </p:cNvPr>
          <p:cNvSpPr>
            <a:spLocks noGrp="1"/>
          </p:cNvSpPr>
          <p:nvPr>
            <p:ph type="pic" sz="quarter" idx="14"/>
          </p:nvPr>
        </p:nvSpPr>
        <p:spPr>
          <a:xfrm>
            <a:off x="6408000" y="0"/>
            <a:ext cx="5400000" cy="6138000"/>
          </a:xfrm>
        </p:spPr>
        <p:txBody>
          <a:bodyPr/>
          <a:lstStyle/>
          <a:p>
            <a:endParaRPr lang="nl-NL" dirty="0"/>
          </a:p>
        </p:txBody>
      </p:sp>
      <p:sp>
        <p:nvSpPr>
          <p:cNvPr id="5" name="Tijdelijke aanduiding voor datum 4">
            <a:extLst>
              <a:ext uri="{FF2B5EF4-FFF2-40B4-BE49-F238E27FC236}">
                <a16:creationId xmlns:a16="http://schemas.microsoft.com/office/drawing/2014/main" id="{415652A5-ABA4-A75B-9382-CF8AE2AE891E}"/>
              </a:ext>
            </a:extLst>
          </p:cNvPr>
          <p:cNvSpPr>
            <a:spLocks noGrp="1"/>
          </p:cNvSpPr>
          <p:nvPr>
            <p:ph type="dt" sz="half" idx="10"/>
          </p:nvPr>
        </p:nvSpPr>
        <p:spPr/>
        <p:txBody>
          <a:bodyPr/>
          <a:lstStyle/>
          <a:p>
            <a:fld id="{2E476DD7-9AD6-4863-81BB-6B3DFEBB05F9}" type="datetime1">
              <a:rPr lang="nl-NL" smtClean="0"/>
              <a:t>24-10-2024</a:t>
            </a:fld>
            <a:endParaRPr lang="nl-NL"/>
          </a:p>
        </p:txBody>
      </p:sp>
      <p:sp>
        <p:nvSpPr>
          <p:cNvPr id="6" name="Tijdelijke aanduiding voor dianummer 5">
            <a:extLst>
              <a:ext uri="{FF2B5EF4-FFF2-40B4-BE49-F238E27FC236}">
                <a16:creationId xmlns:a16="http://schemas.microsoft.com/office/drawing/2014/main" id="{C2AC9A63-A25B-02B2-135C-6B623053033B}"/>
              </a:ext>
            </a:extLst>
          </p:cNvPr>
          <p:cNvSpPr>
            <a:spLocks noGrp="1"/>
          </p:cNvSpPr>
          <p:nvPr>
            <p:ph type="sldNum" sz="quarter" idx="12"/>
          </p:nvPr>
        </p:nvSpPr>
        <p:spPr/>
        <p:txBody>
          <a:bodyPr/>
          <a:lstStyle/>
          <a:p>
            <a:fld id="{B502C9A5-716F-45E6-800B-D4D02CE26F90}" type="slidenum">
              <a:rPr lang="nl-NL" smtClean="0"/>
              <a:t>3</a:t>
            </a:fld>
            <a:endParaRPr lang="nl-NL" dirty="0"/>
          </a:p>
        </p:txBody>
      </p:sp>
      <p:sp>
        <p:nvSpPr>
          <p:cNvPr id="10" name="Tijdelijke aanduiding voor tekst 9">
            <a:extLst>
              <a:ext uri="{FF2B5EF4-FFF2-40B4-BE49-F238E27FC236}">
                <a16:creationId xmlns:a16="http://schemas.microsoft.com/office/drawing/2014/main" id="{D2A05907-E96C-14D3-9944-51364DE9DA5B}"/>
              </a:ext>
            </a:extLst>
          </p:cNvPr>
          <p:cNvSpPr>
            <a:spLocks noGrp="1"/>
          </p:cNvSpPr>
          <p:nvPr>
            <p:ph type="body" sz="quarter" idx="15"/>
          </p:nvPr>
        </p:nvSpPr>
        <p:spPr/>
        <p:txBody>
          <a:bodyPr/>
          <a:lstStyle/>
          <a:p>
            <a:endParaRPr lang="nl-NL" dirty="0"/>
          </a:p>
        </p:txBody>
      </p:sp>
      <p:sp>
        <p:nvSpPr>
          <p:cNvPr id="11" name="Tijdelijke aanduiding voor tekst 10">
            <a:extLst>
              <a:ext uri="{FF2B5EF4-FFF2-40B4-BE49-F238E27FC236}">
                <a16:creationId xmlns:a16="http://schemas.microsoft.com/office/drawing/2014/main" id="{398C5454-DD9E-E42B-4BEA-6AA07872C674}"/>
              </a:ext>
            </a:extLst>
          </p:cNvPr>
          <p:cNvSpPr>
            <a:spLocks noGrp="1"/>
          </p:cNvSpPr>
          <p:nvPr>
            <p:ph type="body" sz="quarter" idx="17"/>
          </p:nvPr>
        </p:nvSpPr>
        <p:spPr/>
        <p:txBody>
          <a:bodyPr/>
          <a:lstStyle/>
          <a:p>
            <a:endParaRPr lang="nl-NL"/>
          </a:p>
        </p:txBody>
      </p:sp>
      <p:sp>
        <p:nvSpPr>
          <p:cNvPr id="12" name="Tijdelijke aanduiding voor tekst 11">
            <a:extLst>
              <a:ext uri="{FF2B5EF4-FFF2-40B4-BE49-F238E27FC236}">
                <a16:creationId xmlns:a16="http://schemas.microsoft.com/office/drawing/2014/main" id="{3A23271C-213C-3EB8-7EDD-32A11528EDF0}"/>
              </a:ext>
            </a:extLst>
          </p:cNvPr>
          <p:cNvSpPr>
            <a:spLocks noGrp="1"/>
          </p:cNvSpPr>
          <p:nvPr>
            <p:ph type="body" sz="quarter" idx="32"/>
          </p:nvPr>
        </p:nvSpPr>
        <p:spPr>
          <a:xfrm rot="10800000">
            <a:off x="6408000" y="0"/>
            <a:ext cx="5400000" cy="6138000"/>
          </a:xfrm>
        </p:spPr>
        <p:txBody>
          <a:bodyPr/>
          <a:lstStyle/>
          <a:p>
            <a:endParaRPr lang="nl-NL" dirty="0"/>
          </a:p>
        </p:txBody>
      </p:sp>
      <p:sp>
        <p:nvSpPr>
          <p:cNvPr id="20" name="Tijdelijke aanduiding voor tekst 19">
            <a:extLst>
              <a:ext uri="{FF2B5EF4-FFF2-40B4-BE49-F238E27FC236}">
                <a16:creationId xmlns:a16="http://schemas.microsoft.com/office/drawing/2014/main" id="{EC920C93-AB12-0D5D-65C7-204A6FEDE4B4}"/>
              </a:ext>
            </a:extLst>
          </p:cNvPr>
          <p:cNvSpPr>
            <a:spLocks noGrp="1" noChangeAspect="1"/>
          </p:cNvSpPr>
          <p:nvPr>
            <p:ph type="body" sz="quarter" idx="31"/>
          </p:nvPr>
        </p:nvSpPr>
        <p:spPr>
          <a:xfrm>
            <a:off x="5653576" y="2323576"/>
            <a:ext cx="900000" cy="900000"/>
          </a:xfrm>
        </p:spPr>
        <p:txBody>
          <a:bodyPr/>
          <a:lstStyle/>
          <a:p>
            <a:endParaRPr lang="nl-NL" dirty="0"/>
          </a:p>
        </p:txBody>
      </p:sp>
      <p:sp>
        <p:nvSpPr>
          <p:cNvPr id="4" name="Tijdelijke aanduiding voor tekst 7">
            <a:extLst>
              <a:ext uri="{FF2B5EF4-FFF2-40B4-BE49-F238E27FC236}">
                <a16:creationId xmlns:a16="http://schemas.microsoft.com/office/drawing/2014/main" id="{F2AFE446-4186-6A03-25CB-9274672DCD0F}"/>
              </a:ext>
            </a:extLst>
          </p:cNvPr>
          <p:cNvSpPr txBox="1">
            <a:spLocks/>
          </p:cNvSpPr>
          <p:nvPr/>
        </p:nvSpPr>
        <p:spPr>
          <a:xfrm>
            <a:off x="596057" y="2340000"/>
            <a:ext cx="4572000" cy="756000"/>
          </a:xfrm>
          <a:prstGeom prst="rect">
            <a:avLst/>
          </a:prstGeom>
        </p:spPr>
        <p:txBody>
          <a:bodyPr/>
          <a:lstStyle>
            <a:lvl1pPr marL="180975" indent="-180975" algn="l" defTabSz="719138" rtl="0" eaLnBrk="1" latinLnBrk="0" hangingPunct="1">
              <a:lnSpc>
                <a:spcPct val="110000"/>
              </a:lnSpc>
              <a:spcBef>
                <a:spcPts val="300"/>
              </a:spcBef>
              <a:spcAft>
                <a:spcPts val="300"/>
              </a:spcAft>
              <a:buClr>
                <a:schemeClr val="accent1"/>
              </a:buClr>
              <a:buSzPct val="100000"/>
              <a:buFont typeface="Segoe UI Light" panose="020B0502040204020203" pitchFamily="34" charset="0"/>
              <a:buChar char="•"/>
              <a:defRPr sz="1600" kern="1200">
                <a:solidFill>
                  <a:schemeClr val="tx1"/>
                </a:solidFill>
                <a:latin typeface="+mn-lt"/>
                <a:ea typeface="+mn-ea"/>
                <a:cs typeface="+mn-cs"/>
              </a:defRPr>
            </a:lvl1pPr>
            <a:lvl2pPr marL="447675" indent="-266700" algn="l" defTabSz="719138" rtl="0" eaLnBrk="1" latinLnBrk="0" hangingPunct="1">
              <a:lnSpc>
                <a:spcPct val="110000"/>
              </a:lnSpc>
              <a:spcBef>
                <a:spcPts val="300"/>
              </a:spcBef>
              <a:spcAft>
                <a:spcPts val="300"/>
              </a:spcAft>
              <a:buClr>
                <a:schemeClr val="accent1"/>
              </a:buClr>
              <a:buSzPct val="90000"/>
              <a:buFont typeface="Calibri Light" panose="020F0302020204030204" pitchFamily="34" charset="0"/>
              <a:buChar char="→"/>
              <a:defRPr sz="1600" i="0" kern="1200">
                <a:solidFill>
                  <a:schemeClr val="tx1"/>
                </a:solidFill>
                <a:latin typeface="+mn-lt"/>
                <a:ea typeface="+mn-ea"/>
                <a:cs typeface="+mn-cs"/>
              </a:defRPr>
            </a:lvl2pPr>
            <a:lvl3pPr marL="0" indent="0" algn="l" defTabSz="719138" rtl="0" eaLnBrk="1" latinLnBrk="0" hangingPunct="1">
              <a:lnSpc>
                <a:spcPct val="110000"/>
              </a:lnSpc>
              <a:spcBef>
                <a:spcPts val="300"/>
              </a:spcBef>
              <a:spcAft>
                <a:spcPts val="300"/>
              </a:spcAft>
              <a:buClr>
                <a:srgbClr val="0070C0"/>
              </a:buClr>
              <a:buSzPct val="85000"/>
              <a:buFont typeface="Arial" panose="020B0604020202020204" pitchFamily="34" charset="0"/>
              <a:buNone/>
              <a:defRPr sz="1600" i="0" kern="1200">
                <a:solidFill>
                  <a:schemeClr val="tx1"/>
                </a:solidFill>
                <a:latin typeface="+mn-lt"/>
                <a:ea typeface="+mn-ea"/>
                <a:cs typeface="+mn-cs"/>
              </a:defRPr>
            </a:lvl3pPr>
            <a:lvl4pPr marL="0" indent="0" algn="l" defTabSz="719138" rtl="0" eaLnBrk="1" latinLnBrk="0" hangingPunct="1">
              <a:lnSpc>
                <a:spcPct val="110000"/>
              </a:lnSpc>
              <a:spcBef>
                <a:spcPts val="600"/>
              </a:spcBef>
              <a:spcAft>
                <a:spcPts val="300"/>
              </a:spcAft>
              <a:buFont typeface="Arial" panose="020B0604020202020204" pitchFamily="34" charset="0"/>
              <a:buNone/>
              <a:defRPr sz="2800" b="1" kern="1200" cap="none" spc="30" baseline="0">
                <a:solidFill>
                  <a:schemeClr val="accent1"/>
                </a:solidFill>
                <a:latin typeface="+mj-lt"/>
                <a:ea typeface="+mn-ea"/>
                <a:cs typeface="Calibri" panose="020F0502020204030204" pitchFamily="34" charset="0"/>
              </a:defRPr>
            </a:lvl4pPr>
            <a:lvl5pPr marL="180975" indent="-180975" algn="l" defTabSz="719138" rtl="0" eaLnBrk="1" latinLnBrk="0" hangingPunct="1">
              <a:lnSpc>
                <a:spcPct val="110000"/>
              </a:lnSpc>
              <a:spcBef>
                <a:spcPts val="300"/>
              </a:spcBef>
              <a:spcAft>
                <a:spcPts val="300"/>
              </a:spcAft>
              <a:buClr>
                <a:schemeClr val="tx2"/>
              </a:buClr>
              <a:buFont typeface="+mj-lt"/>
              <a:buAutoNum type="arabicPeriod"/>
              <a:defRPr sz="1600" i="0" kern="1200">
                <a:solidFill>
                  <a:schemeClr val="tx1"/>
                </a:solidFill>
                <a:latin typeface="+mn-lt"/>
                <a:ea typeface="+mn-ea"/>
                <a:cs typeface="+mn-cs"/>
              </a:defRPr>
            </a:lvl5pPr>
            <a:lvl6pPr marL="447675" indent="-228600" algn="l" defTabSz="914400" rtl="0" eaLnBrk="1" latinLnBrk="0" hangingPunct="1">
              <a:lnSpc>
                <a:spcPct val="110000"/>
              </a:lnSpc>
              <a:spcBef>
                <a:spcPts val="300"/>
              </a:spcBef>
              <a:spcAft>
                <a:spcPts val="300"/>
              </a:spcAft>
              <a:buClrTx/>
              <a:buFont typeface="+mj-lt"/>
              <a:buAutoNum type="alphaLcPeriod"/>
              <a:defRPr sz="1600" b="0" i="0" kern="1200">
                <a:solidFill>
                  <a:schemeClr val="tx1"/>
                </a:solidFill>
                <a:latin typeface="+mn-lt"/>
                <a:ea typeface="+mn-ea"/>
                <a:cs typeface="+mn-cs"/>
              </a:defRPr>
            </a:lvl6pPr>
            <a:lvl7pPr marL="447675" indent="-228600" algn="l" defTabSz="914400" rtl="0" eaLnBrk="1" latinLnBrk="0" hangingPunct="1">
              <a:lnSpc>
                <a:spcPct val="110000"/>
              </a:lnSpc>
              <a:spcBef>
                <a:spcPts val="300"/>
              </a:spcBef>
              <a:spcAft>
                <a:spcPts val="300"/>
              </a:spcAft>
              <a:buClrTx/>
              <a:buFont typeface="Arial" panose="020B0604020202020204" pitchFamily="34" charset="0"/>
              <a:buChar char="•"/>
              <a:defRPr sz="1600" b="0" i="0" kern="1200">
                <a:solidFill>
                  <a:schemeClr val="tx1"/>
                </a:solidFill>
                <a:latin typeface="+mn-lt"/>
                <a:ea typeface="+mn-ea"/>
                <a:cs typeface="+mn-cs"/>
              </a:defRPr>
            </a:lvl7pPr>
            <a:lvl8pPr marL="0" indent="0" algn="l" defTabSz="914400" rtl="0" eaLnBrk="1" latinLnBrk="0" hangingPunct="1">
              <a:lnSpc>
                <a:spcPct val="110000"/>
              </a:lnSpc>
              <a:spcBef>
                <a:spcPts val="300"/>
              </a:spcBef>
              <a:spcAft>
                <a:spcPts val="300"/>
              </a:spcAft>
              <a:buFont typeface="Arial" panose="020B0604020202020204" pitchFamily="34" charset="0"/>
              <a:buNone/>
              <a:defRPr sz="1600" i="1" kern="1200">
                <a:solidFill>
                  <a:schemeClr val="tx1"/>
                </a:solidFill>
                <a:latin typeface="+mn-lt"/>
                <a:ea typeface="+mn-ea"/>
                <a:cs typeface="+mn-cs"/>
              </a:defRPr>
            </a:lvl8pPr>
            <a:lvl9pPr marL="0" indent="0" algn="l" defTabSz="914400" rtl="0" eaLnBrk="1" latinLnBrk="0" hangingPunct="1">
              <a:lnSpc>
                <a:spcPct val="110000"/>
              </a:lnSpc>
              <a:spcBef>
                <a:spcPts val="600"/>
              </a:spcBef>
              <a:spcAft>
                <a:spcPts val="300"/>
              </a:spcAft>
              <a:buFont typeface="Arial" panose="020B0604020202020204" pitchFamily="34" charset="0"/>
              <a:buNone/>
              <a:defRPr sz="1800" b="1" kern="1200">
                <a:solidFill>
                  <a:schemeClr val="tx1"/>
                </a:solidFill>
                <a:latin typeface="+mj-lt"/>
                <a:ea typeface="+mn-ea"/>
                <a:cs typeface="+mn-cs"/>
              </a:defRPr>
            </a:lvl9pPr>
          </a:lstStyle>
          <a:p>
            <a:pPr marL="0" indent="0">
              <a:buNone/>
            </a:pPr>
            <a:r>
              <a:rPr lang="nl-NL" sz="4400" b="1" dirty="0"/>
              <a:t>NIET WAAR</a:t>
            </a:r>
          </a:p>
        </p:txBody>
      </p:sp>
      <p:pic>
        <p:nvPicPr>
          <p:cNvPr id="18" name="Afbeelding 17">
            <a:extLst>
              <a:ext uri="{FF2B5EF4-FFF2-40B4-BE49-F238E27FC236}">
                <a16:creationId xmlns:a16="http://schemas.microsoft.com/office/drawing/2014/main" id="{80DBB490-2C1C-1409-A4A4-75E842A15474}"/>
              </a:ext>
            </a:extLst>
          </p:cNvPr>
          <p:cNvPicPr>
            <a:picLocks noChangeAspect="1"/>
          </p:cNvPicPr>
          <p:nvPr/>
        </p:nvPicPr>
        <p:blipFill>
          <a:blip r:embed="rId3"/>
          <a:srcRect l="7368" t="518" r="8886" b="1270"/>
          <a:stretch/>
        </p:blipFill>
        <p:spPr>
          <a:xfrm>
            <a:off x="2185012" y="3833068"/>
            <a:ext cx="1911742" cy="1915517"/>
          </a:xfrm>
          <a:prstGeom prst="flowChartConnector">
            <a:avLst/>
          </a:prstGeom>
        </p:spPr>
      </p:pic>
      <p:pic>
        <p:nvPicPr>
          <p:cNvPr id="19" name="Afbeelding 18" descr="Afbeelding met Lettertype, Graphics, logo, symbool&#10;&#10;Automatisch gegenereerde beschrijving">
            <a:extLst>
              <a:ext uri="{FF2B5EF4-FFF2-40B4-BE49-F238E27FC236}">
                <a16:creationId xmlns:a16="http://schemas.microsoft.com/office/drawing/2014/main" id="{FB9C0690-EB2B-F38E-6770-A066727EB084}"/>
              </a:ext>
            </a:extLst>
          </p:cNvPr>
          <p:cNvPicPr>
            <a:picLocks noChangeAspect="1"/>
          </p:cNvPicPr>
          <p:nvPr/>
        </p:nvPicPr>
        <p:blipFill>
          <a:blip r:embed="rId4">
            <a:extLst>
              <a:ext uri="{BEBA8EAE-BF5A-486C-A8C5-ECC9F3942E4B}">
                <a14:imgProps xmlns:a14="http://schemas.microsoft.com/office/drawing/2010/main">
                  <a14:imgLayer r:embed="rId5">
                    <a14:imgEffect>
                      <a14:brightnessContrast bright="100000"/>
                    </a14:imgEffect>
                  </a14:imgLayer>
                </a14:imgProps>
              </a:ext>
              <a:ext uri="{28A0092B-C50C-407E-A947-70E740481C1C}">
                <a14:useLocalDpi xmlns:a14="http://schemas.microsoft.com/office/drawing/2010/main" val="0"/>
              </a:ext>
            </a:extLst>
          </a:blip>
          <a:stretch>
            <a:fillRect/>
          </a:stretch>
        </p:blipFill>
        <p:spPr>
          <a:xfrm>
            <a:off x="360000" y="360000"/>
            <a:ext cx="1012500" cy="900000"/>
          </a:xfrm>
          <a:prstGeom prst="rect">
            <a:avLst/>
          </a:prstGeom>
        </p:spPr>
      </p:pic>
      <p:sp>
        <p:nvSpPr>
          <p:cNvPr id="21" name="Tijdelijke aanduiding voor tekst 20">
            <a:extLst>
              <a:ext uri="{FF2B5EF4-FFF2-40B4-BE49-F238E27FC236}">
                <a16:creationId xmlns:a16="http://schemas.microsoft.com/office/drawing/2014/main" id="{55E25C1A-0DF3-971E-F3C9-4D22AB570557}"/>
              </a:ext>
            </a:extLst>
          </p:cNvPr>
          <p:cNvSpPr>
            <a:spLocks noGrp="1"/>
          </p:cNvSpPr>
          <p:nvPr>
            <p:ph type="body" sz="quarter" idx="25"/>
          </p:nvPr>
        </p:nvSpPr>
        <p:spPr>
          <a:xfrm>
            <a:off x="6768000" y="778885"/>
            <a:ext cx="4500000" cy="4525534"/>
          </a:xfrm>
          <a:noFill/>
        </p:spPr>
        <p:txBody>
          <a:bodyPr anchor="ctr" anchorCtr="0"/>
          <a:lstStyle/>
          <a:p>
            <a:pPr marL="0" indent="0">
              <a:buNone/>
            </a:pPr>
            <a:r>
              <a:rPr lang="nl-NL" sz="2400" dirty="0"/>
              <a:t>De meeste volwassenen hebben 7 tot 9 uur slaap nodig om optimaal te kunnen functioneren. Je lichaam en je brein hebben tijd nodig om te herstellen.</a:t>
            </a:r>
          </a:p>
          <a:p>
            <a:pPr marL="0" indent="0">
              <a:buNone/>
            </a:pPr>
            <a:r>
              <a:rPr lang="nl-NL" sz="2400" dirty="0"/>
              <a:t>Daarbij is het wel belangrijk om te onthouden dat de kwaliteit van je slaap belangrijker is dan het aantal uren. Je kunt beter 6 uur heel goed slapen, dan 9 uur regelmatig wakker worden! </a:t>
            </a:r>
          </a:p>
        </p:txBody>
      </p:sp>
    </p:spTree>
    <p:extLst>
      <p:ext uri="{BB962C8B-B14F-4D97-AF65-F5344CB8AC3E}">
        <p14:creationId xmlns:p14="http://schemas.microsoft.com/office/powerpoint/2010/main" val="1352653063"/>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decel="100000" fill="hold" nodeType="withEffect">
                                  <p:stCondLst>
                                    <p:cond delay="150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1250" fill="hold"/>
                                        <p:tgtEl>
                                          <p:spTgt spid="2"/>
                                        </p:tgtEl>
                                        <p:attrNameLst>
                                          <p:attrName>ppt_x</p:attrName>
                                        </p:attrNameLst>
                                      </p:cBhvr>
                                      <p:tavLst>
                                        <p:tav tm="0">
                                          <p:val>
                                            <p:strVal val="#ppt_x"/>
                                          </p:val>
                                        </p:tav>
                                        <p:tav tm="100000">
                                          <p:val>
                                            <p:strVal val="#ppt_x"/>
                                          </p:val>
                                        </p:tav>
                                      </p:tavLst>
                                    </p:anim>
                                    <p:anim calcmode="lin" valueType="num">
                                      <p:cBhvr additive="base">
                                        <p:cTn id="8" dur="1250" fill="hold"/>
                                        <p:tgtEl>
                                          <p:spTgt spid="2"/>
                                        </p:tgtEl>
                                        <p:attrNameLst>
                                          <p:attrName>ppt_y</p:attrName>
                                        </p:attrNameLst>
                                      </p:cBhvr>
                                      <p:tavLst>
                                        <p:tav tm="0">
                                          <p:val>
                                            <p:strVal val="0-#ppt_h/2"/>
                                          </p:val>
                                        </p:tav>
                                        <p:tav tm="100000">
                                          <p:val>
                                            <p:strVal val="#ppt_y"/>
                                          </p:val>
                                        </p:tav>
                                      </p:tavLst>
                                    </p:anim>
                                  </p:childTnLst>
                                </p:cTn>
                              </p:par>
                              <p:par>
                                <p:cTn id="9" presetID="2" presetClass="entr" presetSubtype="4" decel="100000" fill="hold" grpId="0" nodeType="withEffect">
                                  <p:stCondLst>
                                    <p:cond delay="500"/>
                                  </p:stCondLst>
                                  <p:childTnLst>
                                    <p:set>
                                      <p:cBhvr>
                                        <p:cTn id="10" dur="1" fill="hold">
                                          <p:stCondLst>
                                            <p:cond delay="0"/>
                                          </p:stCondLst>
                                        </p:cTn>
                                        <p:tgtEl>
                                          <p:spTgt spid="20"/>
                                        </p:tgtEl>
                                        <p:attrNameLst>
                                          <p:attrName>style.visibility</p:attrName>
                                        </p:attrNameLst>
                                      </p:cBhvr>
                                      <p:to>
                                        <p:strVal val="visible"/>
                                      </p:to>
                                    </p:set>
                                    <p:anim calcmode="lin" valueType="num">
                                      <p:cBhvr additive="base">
                                        <p:cTn id="11" dur="750" fill="hold"/>
                                        <p:tgtEl>
                                          <p:spTgt spid="20"/>
                                        </p:tgtEl>
                                        <p:attrNameLst>
                                          <p:attrName>ppt_x</p:attrName>
                                        </p:attrNameLst>
                                      </p:cBhvr>
                                      <p:tavLst>
                                        <p:tav tm="0">
                                          <p:val>
                                            <p:strVal val="#ppt_x"/>
                                          </p:val>
                                        </p:tav>
                                        <p:tav tm="100000">
                                          <p:val>
                                            <p:strVal val="#ppt_x"/>
                                          </p:val>
                                        </p:tav>
                                      </p:tavLst>
                                    </p:anim>
                                    <p:anim calcmode="lin" valueType="num">
                                      <p:cBhvr additive="base">
                                        <p:cTn id="12" dur="750" fill="hold"/>
                                        <p:tgtEl>
                                          <p:spTgt spid="20"/>
                                        </p:tgtEl>
                                        <p:attrNameLst>
                                          <p:attrName>ppt_y</p:attrName>
                                        </p:attrNameLst>
                                      </p:cBhvr>
                                      <p:tavLst>
                                        <p:tav tm="0">
                                          <p:val>
                                            <p:strVal val="1+#ppt_h/2"/>
                                          </p:val>
                                        </p:tav>
                                        <p:tav tm="100000">
                                          <p:val>
                                            <p:strVal val="#ppt_y"/>
                                          </p:val>
                                        </p:tav>
                                      </p:tavLst>
                                    </p:anim>
                                  </p:childTnLst>
                                </p:cTn>
                              </p:par>
                              <p:par>
                                <p:cTn id="13" presetID="2" presetClass="entr" presetSubtype="1" decel="100000" fill="hold" grpId="0" nodeType="withEffect">
                                  <p:stCondLst>
                                    <p:cond delay="1500"/>
                                  </p:stCondLst>
                                  <p:childTnLst>
                                    <p:set>
                                      <p:cBhvr>
                                        <p:cTn id="14" dur="1" fill="hold">
                                          <p:stCondLst>
                                            <p:cond delay="0"/>
                                          </p:stCondLst>
                                        </p:cTn>
                                        <p:tgtEl>
                                          <p:spTgt spid="12"/>
                                        </p:tgtEl>
                                        <p:attrNameLst>
                                          <p:attrName>style.visibility</p:attrName>
                                        </p:attrNameLst>
                                      </p:cBhvr>
                                      <p:to>
                                        <p:strVal val="visible"/>
                                      </p:to>
                                    </p:set>
                                    <p:anim calcmode="lin" valueType="num">
                                      <p:cBhvr additive="base">
                                        <p:cTn id="15" dur="1250" fill="hold"/>
                                        <p:tgtEl>
                                          <p:spTgt spid="12"/>
                                        </p:tgtEl>
                                        <p:attrNameLst>
                                          <p:attrName>ppt_x</p:attrName>
                                        </p:attrNameLst>
                                      </p:cBhvr>
                                      <p:tavLst>
                                        <p:tav tm="0">
                                          <p:val>
                                            <p:strVal val="#ppt_x"/>
                                          </p:val>
                                        </p:tav>
                                        <p:tav tm="100000">
                                          <p:val>
                                            <p:strVal val="#ppt_x"/>
                                          </p:val>
                                        </p:tav>
                                      </p:tavLst>
                                    </p:anim>
                                    <p:anim calcmode="lin" valueType="num">
                                      <p:cBhvr additive="base">
                                        <p:cTn id="16" dur="1250" fill="hold"/>
                                        <p:tgtEl>
                                          <p:spTgt spid="12"/>
                                        </p:tgtEl>
                                        <p:attrNameLst>
                                          <p:attrName>ppt_y</p:attrName>
                                        </p:attrNameLst>
                                      </p:cBhvr>
                                      <p:tavLst>
                                        <p:tav tm="0">
                                          <p:val>
                                            <p:strVal val="0-#ppt_h/2"/>
                                          </p:val>
                                        </p:tav>
                                        <p:tav tm="100000">
                                          <p:val>
                                            <p:strVal val="#ppt_y"/>
                                          </p:val>
                                        </p:tav>
                                      </p:tavLst>
                                    </p:anim>
                                  </p:childTnLst>
                                </p:cTn>
                              </p:par>
                              <p:par>
                                <p:cTn id="17" presetID="10" presetClass="entr" presetSubtype="0" fill="hold" grpId="0" nodeType="withEffect">
                                  <p:stCondLst>
                                    <p:cond delay="500"/>
                                  </p:stCondLst>
                                  <p:childTnLst>
                                    <p:set>
                                      <p:cBhvr>
                                        <p:cTn id="18" dur="1" fill="hold">
                                          <p:stCondLst>
                                            <p:cond delay="0"/>
                                          </p:stCondLst>
                                        </p:cTn>
                                        <p:tgtEl>
                                          <p:spTgt spid="4">
                                            <p:txEl>
                                              <p:pRg st="0" end="0"/>
                                            </p:txEl>
                                          </p:spTgt>
                                        </p:tgtEl>
                                        <p:attrNameLst>
                                          <p:attrName>style.visibility</p:attrName>
                                        </p:attrNameLst>
                                      </p:cBhvr>
                                      <p:to>
                                        <p:strVal val="visible"/>
                                      </p:to>
                                    </p:set>
                                    <p:animEffect transition="in" filter="fade">
                                      <p:cBhvr>
                                        <p:cTn id="19" dur="500"/>
                                        <p:tgtEl>
                                          <p:spTgt spid="4">
                                            <p:txEl>
                                              <p:pRg st="0" end="0"/>
                                            </p:txEl>
                                          </p:spTgt>
                                        </p:tgtEl>
                                      </p:cBhvr>
                                    </p:animEffect>
                                  </p:childTnLst>
                                </p:cTn>
                              </p:par>
                              <p:par>
                                <p:cTn id="20" presetID="53" presetClass="entr" presetSubtype="16" fill="hold" nodeType="withEffect">
                                  <p:stCondLst>
                                    <p:cond delay="0"/>
                                  </p:stCondLst>
                                  <p:childTnLst>
                                    <p:set>
                                      <p:cBhvr>
                                        <p:cTn id="21" dur="1" fill="hold">
                                          <p:stCondLst>
                                            <p:cond delay="0"/>
                                          </p:stCondLst>
                                        </p:cTn>
                                        <p:tgtEl>
                                          <p:spTgt spid="18"/>
                                        </p:tgtEl>
                                        <p:attrNameLst>
                                          <p:attrName>style.visibility</p:attrName>
                                        </p:attrNameLst>
                                      </p:cBhvr>
                                      <p:to>
                                        <p:strVal val="visible"/>
                                      </p:to>
                                    </p:set>
                                    <p:anim calcmode="lin" valueType="num">
                                      <p:cBhvr>
                                        <p:cTn id="22" dur="1000" fill="hold"/>
                                        <p:tgtEl>
                                          <p:spTgt spid="18"/>
                                        </p:tgtEl>
                                        <p:attrNameLst>
                                          <p:attrName>ppt_w</p:attrName>
                                        </p:attrNameLst>
                                      </p:cBhvr>
                                      <p:tavLst>
                                        <p:tav tm="0">
                                          <p:val>
                                            <p:fltVal val="0"/>
                                          </p:val>
                                        </p:tav>
                                        <p:tav tm="100000">
                                          <p:val>
                                            <p:strVal val="#ppt_w"/>
                                          </p:val>
                                        </p:tav>
                                      </p:tavLst>
                                    </p:anim>
                                    <p:anim calcmode="lin" valueType="num">
                                      <p:cBhvr>
                                        <p:cTn id="23" dur="1000" fill="hold"/>
                                        <p:tgtEl>
                                          <p:spTgt spid="18"/>
                                        </p:tgtEl>
                                        <p:attrNameLst>
                                          <p:attrName>ppt_h</p:attrName>
                                        </p:attrNameLst>
                                      </p:cBhvr>
                                      <p:tavLst>
                                        <p:tav tm="0">
                                          <p:val>
                                            <p:fltVal val="0"/>
                                          </p:val>
                                        </p:tav>
                                        <p:tav tm="100000">
                                          <p:val>
                                            <p:strVal val="#ppt_h"/>
                                          </p:val>
                                        </p:tav>
                                      </p:tavLst>
                                    </p:anim>
                                    <p:animEffect transition="in" filter="fade">
                                      <p:cBhvr>
                                        <p:cTn id="24" dur="1000"/>
                                        <p:tgtEl>
                                          <p:spTgt spid="18"/>
                                        </p:tgtEl>
                                      </p:cBhvr>
                                    </p:animEffect>
                                  </p:childTnLst>
                                </p:cTn>
                              </p:par>
                              <p:par>
                                <p:cTn id="25" presetID="10" presetClass="entr" presetSubtype="0" fill="hold" grpId="0" nodeType="withEffect">
                                  <p:stCondLst>
                                    <p:cond delay="2500"/>
                                  </p:stCondLst>
                                  <p:childTnLst>
                                    <p:set>
                                      <p:cBhvr>
                                        <p:cTn id="26" dur="1" fill="hold">
                                          <p:stCondLst>
                                            <p:cond delay="0"/>
                                          </p:stCondLst>
                                        </p:cTn>
                                        <p:tgtEl>
                                          <p:spTgt spid="21"/>
                                        </p:tgtEl>
                                        <p:attrNameLst>
                                          <p:attrName>style.visibility</p:attrName>
                                        </p:attrNameLst>
                                      </p:cBhvr>
                                      <p:to>
                                        <p:strVal val="visible"/>
                                      </p:to>
                                    </p:set>
                                    <p:animEffect transition="in" filter="fade">
                                      <p:cBhvr>
                                        <p:cTn id="27"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20" grpId="0" animBg="1"/>
      <p:bldP spid="4" grpId="0" build="p"/>
      <p:bldP spid="21" grpId="0" uiExpand="1" animBg="1"/>
    </p:bldLst>
  </p:timing>
</p:sld>
</file>

<file path=ppt/slides/slide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 name="Tijdelijke aanduiding voor datum 1">
            <a:extLst>
              <a:ext uri="{FF2B5EF4-FFF2-40B4-BE49-F238E27FC236}">
                <a16:creationId xmlns:a16="http://schemas.microsoft.com/office/drawing/2014/main" id="{9237EDCC-534B-9EBC-29E0-A5BD2B52E051}"/>
              </a:ext>
            </a:extLst>
          </p:cNvPr>
          <p:cNvSpPr>
            <a:spLocks noGrp="1"/>
          </p:cNvSpPr>
          <p:nvPr>
            <p:ph type="dt" sz="half" idx="10"/>
          </p:nvPr>
        </p:nvSpPr>
        <p:spPr/>
        <p:txBody>
          <a:bodyPr/>
          <a:lstStyle/>
          <a:p>
            <a:fld id="{38DF3306-91C7-449A-9284-C514D459B084}" type="datetime1">
              <a:rPr lang="nl-NL" smtClean="0"/>
              <a:t>24-10-2024</a:t>
            </a:fld>
            <a:endParaRPr lang="nl-NL"/>
          </a:p>
        </p:txBody>
      </p:sp>
      <p:sp>
        <p:nvSpPr>
          <p:cNvPr id="3" name="Tijdelijke aanduiding voor dianummer 2">
            <a:extLst>
              <a:ext uri="{FF2B5EF4-FFF2-40B4-BE49-F238E27FC236}">
                <a16:creationId xmlns:a16="http://schemas.microsoft.com/office/drawing/2014/main" id="{941F4B90-E2BB-C009-1D7D-1A82E6841C4A}"/>
              </a:ext>
            </a:extLst>
          </p:cNvPr>
          <p:cNvSpPr>
            <a:spLocks noGrp="1"/>
          </p:cNvSpPr>
          <p:nvPr>
            <p:ph type="sldNum" sz="quarter" idx="12"/>
          </p:nvPr>
        </p:nvSpPr>
        <p:spPr/>
        <p:txBody>
          <a:bodyPr/>
          <a:lstStyle/>
          <a:p>
            <a:fld id="{B502C9A5-716F-45E6-800B-D4D02CE26F90}" type="slidenum">
              <a:rPr lang="nl-NL" smtClean="0"/>
              <a:t>4</a:t>
            </a:fld>
            <a:endParaRPr lang="nl-NL"/>
          </a:p>
        </p:txBody>
      </p:sp>
      <p:sp>
        <p:nvSpPr>
          <p:cNvPr id="4" name="Tijdelijke aanduiding voor tekst 3">
            <a:extLst>
              <a:ext uri="{FF2B5EF4-FFF2-40B4-BE49-F238E27FC236}">
                <a16:creationId xmlns:a16="http://schemas.microsoft.com/office/drawing/2014/main" id="{03C247C4-42DA-8B36-CDFF-833D3A651F64}"/>
              </a:ext>
            </a:extLst>
          </p:cNvPr>
          <p:cNvSpPr>
            <a:spLocks noGrp="1"/>
          </p:cNvSpPr>
          <p:nvPr>
            <p:ph type="body" sz="quarter" idx="17"/>
          </p:nvPr>
        </p:nvSpPr>
        <p:spPr/>
        <p:txBody>
          <a:bodyPr/>
          <a:lstStyle/>
          <a:p>
            <a:endParaRPr lang="nl-NL"/>
          </a:p>
        </p:txBody>
      </p:sp>
      <p:sp>
        <p:nvSpPr>
          <p:cNvPr id="6" name="Titel 5">
            <a:extLst>
              <a:ext uri="{FF2B5EF4-FFF2-40B4-BE49-F238E27FC236}">
                <a16:creationId xmlns:a16="http://schemas.microsoft.com/office/drawing/2014/main" id="{73B6FE80-4044-D3FA-11C8-3EA1139EE4C4}"/>
              </a:ext>
            </a:extLst>
          </p:cNvPr>
          <p:cNvSpPr>
            <a:spLocks noGrp="1"/>
          </p:cNvSpPr>
          <p:nvPr>
            <p:ph type="title"/>
          </p:nvPr>
        </p:nvSpPr>
        <p:spPr>
          <a:xfrm>
            <a:off x="792000" y="1980000"/>
            <a:ext cx="4572000" cy="1800000"/>
          </a:xfrm>
        </p:spPr>
        <p:txBody>
          <a:bodyPr anchor="b" anchorCtr="0">
            <a:noAutofit/>
          </a:bodyPr>
          <a:lstStyle/>
          <a:p>
            <a:pPr>
              <a:lnSpc>
                <a:spcPct val="114000"/>
              </a:lnSpc>
            </a:pPr>
            <a:r>
              <a:rPr lang="nl-NL" sz="3200" b="1" dirty="0"/>
              <a:t>Je kunt slaaptekort inhalen door uit te slapen in het weekend.</a:t>
            </a:r>
          </a:p>
        </p:txBody>
      </p:sp>
      <p:sp>
        <p:nvSpPr>
          <p:cNvPr id="7" name="Tijdelijke aanduiding voor tekst 6">
            <a:extLst>
              <a:ext uri="{FF2B5EF4-FFF2-40B4-BE49-F238E27FC236}">
                <a16:creationId xmlns:a16="http://schemas.microsoft.com/office/drawing/2014/main" id="{239C82F4-C054-B34B-E820-D4D70A2A33F8}"/>
              </a:ext>
            </a:extLst>
          </p:cNvPr>
          <p:cNvSpPr>
            <a:spLocks noGrp="1"/>
          </p:cNvSpPr>
          <p:nvPr>
            <p:ph type="body" sz="quarter" idx="16"/>
          </p:nvPr>
        </p:nvSpPr>
        <p:spPr>
          <a:xfrm>
            <a:off x="792000" y="3866049"/>
            <a:ext cx="450000" cy="36000"/>
          </a:xfrm>
        </p:spPr>
        <p:txBody>
          <a:bodyPr/>
          <a:lstStyle/>
          <a:p>
            <a:endParaRPr lang="nl-NL" dirty="0"/>
          </a:p>
        </p:txBody>
      </p:sp>
      <p:sp>
        <p:nvSpPr>
          <p:cNvPr id="8" name="Tijdelijke aanduiding voor tekst 7">
            <a:extLst>
              <a:ext uri="{FF2B5EF4-FFF2-40B4-BE49-F238E27FC236}">
                <a16:creationId xmlns:a16="http://schemas.microsoft.com/office/drawing/2014/main" id="{5C3207EE-7499-2A88-4221-D4E12D981186}"/>
              </a:ext>
            </a:extLst>
          </p:cNvPr>
          <p:cNvSpPr>
            <a:spLocks noGrp="1"/>
          </p:cNvSpPr>
          <p:nvPr>
            <p:ph type="body" sz="quarter" idx="18"/>
          </p:nvPr>
        </p:nvSpPr>
        <p:spPr>
          <a:xfrm>
            <a:off x="792000" y="4032000"/>
            <a:ext cx="4572000" cy="756000"/>
          </a:xfrm>
        </p:spPr>
        <p:txBody>
          <a:bodyPr/>
          <a:lstStyle/>
          <a:p>
            <a:r>
              <a:rPr lang="nl-NL" sz="3200" i="0" dirty="0"/>
              <a:t>WAAR of NIET WAAR?</a:t>
            </a:r>
          </a:p>
        </p:txBody>
      </p:sp>
      <p:pic>
        <p:nvPicPr>
          <p:cNvPr id="12" name="Afbeelding 11" descr="Afbeelding met Lettertype, Graphics, logo, symbool&#10;&#10;Automatisch gegenereerde beschrijving">
            <a:extLst>
              <a:ext uri="{FF2B5EF4-FFF2-40B4-BE49-F238E27FC236}">
                <a16:creationId xmlns:a16="http://schemas.microsoft.com/office/drawing/2014/main" id="{C9904A18-6498-4B07-52EC-066D71751670}"/>
              </a:ext>
            </a:extLst>
          </p:cNvPr>
          <p:cNvPicPr>
            <a:picLocks noChangeAspect="1"/>
          </p:cNvPicPr>
          <p:nvPr/>
        </p:nvPicPr>
        <p:blipFill>
          <a:blip r:embed="rId3">
            <a:extLst>
              <a:ext uri="{BEBA8EAE-BF5A-486C-A8C5-ECC9F3942E4B}">
                <a14:imgProps xmlns:a14="http://schemas.microsoft.com/office/drawing/2010/main">
                  <a14:imgLayer r:embed="rId4">
                    <a14:imgEffect>
                      <a14:brightnessContrast bright="100000"/>
                    </a14:imgEffect>
                  </a14:imgLayer>
                </a14:imgProps>
              </a:ext>
              <a:ext uri="{28A0092B-C50C-407E-A947-70E740481C1C}">
                <a14:useLocalDpi xmlns:a14="http://schemas.microsoft.com/office/drawing/2010/main" val="0"/>
              </a:ext>
            </a:extLst>
          </a:blip>
          <a:stretch>
            <a:fillRect/>
          </a:stretch>
        </p:blipFill>
        <p:spPr>
          <a:xfrm>
            <a:off x="360000" y="360000"/>
            <a:ext cx="1012500" cy="900000"/>
          </a:xfrm>
          <a:prstGeom prst="rect">
            <a:avLst/>
          </a:prstGeom>
        </p:spPr>
      </p:pic>
      <p:pic>
        <p:nvPicPr>
          <p:cNvPr id="9" name="Graphic 8" descr="Badge met effen opvulling">
            <a:extLst>
              <a:ext uri="{FF2B5EF4-FFF2-40B4-BE49-F238E27FC236}">
                <a16:creationId xmlns:a16="http://schemas.microsoft.com/office/drawing/2014/main" id="{E6287191-B687-EBD7-4D6B-1FE9B9A681A6}"/>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5796000" y="900000"/>
            <a:ext cx="1080000" cy="1080000"/>
          </a:xfrm>
          <a:prstGeom prst="rect">
            <a:avLst/>
          </a:prstGeom>
        </p:spPr>
      </p:pic>
      <p:pic>
        <p:nvPicPr>
          <p:cNvPr id="13" name="Afbeelding 12">
            <a:extLst>
              <a:ext uri="{FF2B5EF4-FFF2-40B4-BE49-F238E27FC236}">
                <a16:creationId xmlns:a16="http://schemas.microsoft.com/office/drawing/2014/main" id="{F77F6D54-1987-725B-4CB9-29CAE64C43F1}"/>
              </a:ext>
            </a:extLst>
          </p:cNvPr>
          <p:cNvPicPr>
            <a:picLocks noChangeAspect="1"/>
          </p:cNvPicPr>
          <p:nvPr/>
        </p:nvPicPr>
        <p:blipFill>
          <a:blip r:embed="rId7"/>
          <a:srcRect l="2541" r="4351"/>
          <a:stretch/>
        </p:blipFill>
        <p:spPr>
          <a:xfrm>
            <a:off x="6096000" y="612430"/>
            <a:ext cx="6100902" cy="5262512"/>
          </a:xfrm>
          <a:prstGeom prst="rect">
            <a:avLst/>
          </a:prstGeom>
          <a:ln>
            <a:noFill/>
          </a:ln>
        </p:spPr>
      </p:pic>
    </p:spTree>
    <p:extLst>
      <p:ext uri="{BB962C8B-B14F-4D97-AF65-F5344CB8AC3E}">
        <p14:creationId xmlns:p14="http://schemas.microsoft.com/office/powerpoint/2010/main" val="2508043575"/>
      </p:ext>
    </p:extLst>
  </p:cSld>
  <p:clrMapOvr>
    <a:masterClrMapping/>
  </p:clrMapOvr>
  <p:transition spd="slow">
    <p:push/>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1000"/>
                                        <p:tgtEl>
                                          <p:spTgt spid="6"/>
                                        </p:tgtEl>
                                      </p:cBhvr>
                                    </p:animEffect>
                                  </p:childTnLst>
                                </p:cTn>
                              </p:par>
                              <p:par>
                                <p:cTn id="8" presetID="10" presetClass="entr" presetSubtype="0" fill="hold" grpId="0" nodeType="withEffect">
                                  <p:stCondLst>
                                    <p:cond delay="500"/>
                                  </p:stCondLst>
                                  <p:childTnLst>
                                    <p:set>
                                      <p:cBhvr>
                                        <p:cTn id="9" dur="1" fill="hold">
                                          <p:stCondLst>
                                            <p:cond delay="0"/>
                                          </p:stCondLst>
                                        </p:cTn>
                                        <p:tgtEl>
                                          <p:spTgt spid="7"/>
                                        </p:tgtEl>
                                        <p:attrNameLst>
                                          <p:attrName>style.visibility</p:attrName>
                                        </p:attrNameLst>
                                      </p:cBhvr>
                                      <p:to>
                                        <p:strVal val="visible"/>
                                      </p:to>
                                    </p:set>
                                    <p:animEffect transition="in" filter="fade">
                                      <p:cBhvr>
                                        <p:cTn id="10" dur="1000"/>
                                        <p:tgtEl>
                                          <p:spTgt spid="7"/>
                                        </p:tgtEl>
                                      </p:cBhvr>
                                    </p:animEffect>
                                  </p:childTnLst>
                                </p:cTn>
                              </p:par>
                              <p:par>
                                <p:cTn id="11" presetID="10" presetClass="entr" presetSubtype="0" fill="hold" grpId="0" nodeType="withEffect">
                                  <p:stCondLst>
                                    <p:cond delay="1500"/>
                                  </p:stCondLst>
                                  <p:childTnLst>
                                    <p:set>
                                      <p:cBhvr>
                                        <p:cTn id="12" dur="1" fill="hold">
                                          <p:stCondLst>
                                            <p:cond delay="0"/>
                                          </p:stCondLst>
                                        </p:cTn>
                                        <p:tgtEl>
                                          <p:spTgt spid="8">
                                            <p:txEl>
                                              <p:pRg st="0" end="0"/>
                                            </p:txEl>
                                          </p:spTgt>
                                        </p:tgtEl>
                                        <p:attrNameLst>
                                          <p:attrName>style.visibility</p:attrName>
                                        </p:attrNameLst>
                                      </p:cBhvr>
                                      <p:to>
                                        <p:strVal val="visible"/>
                                      </p:to>
                                    </p:set>
                                    <p:animEffect transition="in" filter="fade">
                                      <p:cBhvr>
                                        <p:cTn id="13" dur="1500"/>
                                        <p:tgtEl>
                                          <p:spTgt spid="8">
                                            <p:txEl>
                                              <p:pRg st="0" end="0"/>
                                            </p:txEl>
                                          </p:spTgt>
                                        </p:tgtEl>
                                      </p:cBhvr>
                                    </p:animEffect>
                                  </p:childTnLst>
                                </p:cTn>
                              </p:par>
                              <p:par>
                                <p:cTn id="14" presetID="2" presetClass="entr" presetSubtype="2" fill="hold" nodeType="withEffect">
                                  <p:stCondLst>
                                    <p:cond delay="0"/>
                                  </p:stCondLst>
                                  <p:childTnLst>
                                    <p:set>
                                      <p:cBhvr>
                                        <p:cTn id="15" dur="1" fill="hold">
                                          <p:stCondLst>
                                            <p:cond delay="0"/>
                                          </p:stCondLst>
                                        </p:cTn>
                                        <p:tgtEl>
                                          <p:spTgt spid="13"/>
                                        </p:tgtEl>
                                        <p:attrNameLst>
                                          <p:attrName>style.visibility</p:attrName>
                                        </p:attrNameLst>
                                      </p:cBhvr>
                                      <p:to>
                                        <p:strVal val="visible"/>
                                      </p:to>
                                    </p:set>
                                    <p:anim calcmode="lin" valueType="num">
                                      <p:cBhvr additive="base">
                                        <p:cTn id="16" dur="500" fill="hold"/>
                                        <p:tgtEl>
                                          <p:spTgt spid="13"/>
                                        </p:tgtEl>
                                        <p:attrNameLst>
                                          <p:attrName>ppt_x</p:attrName>
                                        </p:attrNameLst>
                                      </p:cBhvr>
                                      <p:tavLst>
                                        <p:tav tm="0">
                                          <p:val>
                                            <p:strVal val="1+#ppt_w/2"/>
                                          </p:val>
                                        </p:tav>
                                        <p:tav tm="100000">
                                          <p:val>
                                            <p:strVal val="#ppt_x"/>
                                          </p:val>
                                        </p:tav>
                                      </p:tavLst>
                                    </p:anim>
                                    <p:anim calcmode="lin" valueType="num">
                                      <p:cBhvr additive="base">
                                        <p:cTn id="17" dur="500" fill="hold"/>
                                        <p:tgtEl>
                                          <p:spTgt spid="13"/>
                                        </p:tgtEl>
                                        <p:attrNameLst>
                                          <p:attrName>ppt_y</p:attrName>
                                        </p:attrNameLst>
                                      </p:cBhvr>
                                      <p:tavLst>
                                        <p:tav tm="0">
                                          <p:val>
                                            <p:strVal val="#ppt_y"/>
                                          </p:val>
                                        </p:tav>
                                        <p:tav tm="100000">
                                          <p:val>
                                            <p:strVal val="#ppt_y"/>
                                          </p:val>
                                        </p:tav>
                                      </p:tavLst>
                                    </p:anim>
                                  </p:childTnLst>
                                </p:cTn>
                              </p:par>
                              <p:par>
                                <p:cTn id="18" presetID="2" presetClass="entr" presetSubtype="1" fill="hold" nodeType="withEffect">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cBhvr additive="base">
                                        <p:cTn id="20" dur="1000" fill="hold"/>
                                        <p:tgtEl>
                                          <p:spTgt spid="9"/>
                                        </p:tgtEl>
                                        <p:attrNameLst>
                                          <p:attrName>ppt_x</p:attrName>
                                        </p:attrNameLst>
                                      </p:cBhvr>
                                      <p:tavLst>
                                        <p:tav tm="0">
                                          <p:val>
                                            <p:strVal val="#ppt_x"/>
                                          </p:val>
                                        </p:tav>
                                        <p:tav tm="100000">
                                          <p:val>
                                            <p:strVal val="#ppt_x"/>
                                          </p:val>
                                        </p:tav>
                                      </p:tavLst>
                                    </p:anim>
                                    <p:anim calcmode="lin" valueType="num">
                                      <p:cBhvr additive="base">
                                        <p:cTn id="21" dur="1000" fill="hold"/>
                                        <p:tgtEl>
                                          <p:spTgt spid="9"/>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animBg="1"/>
      <p:bldP spid="8" grpId="0" build="p"/>
    </p:bldLst>
  </p:timing>
</p:sld>
</file>

<file path=ppt/slides/slide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 name="Tijdelijke aanduiding voor afbeelding 1">
            <a:extLst>
              <a:ext uri="{FF2B5EF4-FFF2-40B4-BE49-F238E27FC236}">
                <a16:creationId xmlns:a16="http://schemas.microsoft.com/office/drawing/2014/main" id="{7D20A4E3-5930-8037-E497-06092FCBDF81}"/>
              </a:ext>
            </a:extLst>
          </p:cNvPr>
          <p:cNvSpPr>
            <a:spLocks noGrp="1"/>
          </p:cNvSpPr>
          <p:nvPr>
            <p:ph type="pic" sz="quarter" idx="14"/>
          </p:nvPr>
        </p:nvSpPr>
        <p:spPr>
          <a:xfrm>
            <a:off x="6408000" y="0"/>
            <a:ext cx="5400000" cy="6138000"/>
          </a:xfrm>
        </p:spPr>
        <p:txBody>
          <a:bodyPr/>
          <a:lstStyle/>
          <a:p>
            <a:endParaRPr lang="nl-NL" dirty="0"/>
          </a:p>
        </p:txBody>
      </p:sp>
      <p:sp>
        <p:nvSpPr>
          <p:cNvPr id="5" name="Tijdelijke aanduiding voor datum 4">
            <a:extLst>
              <a:ext uri="{FF2B5EF4-FFF2-40B4-BE49-F238E27FC236}">
                <a16:creationId xmlns:a16="http://schemas.microsoft.com/office/drawing/2014/main" id="{415652A5-ABA4-A75B-9382-CF8AE2AE891E}"/>
              </a:ext>
            </a:extLst>
          </p:cNvPr>
          <p:cNvSpPr>
            <a:spLocks noGrp="1"/>
          </p:cNvSpPr>
          <p:nvPr>
            <p:ph type="dt" sz="half" idx="10"/>
          </p:nvPr>
        </p:nvSpPr>
        <p:spPr/>
        <p:txBody>
          <a:bodyPr/>
          <a:lstStyle/>
          <a:p>
            <a:fld id="{2E476DD7-9AD6-4863-81BB-6B3DFEBB05F9}" type="datetime1">
              <a:rPr lang="nl-NL" smtClean="0"/>
              <a:t>24-10-2024</a:t>
            </a:fld>
            <a:endParaRPr lang="nl-NL"/>
          </a:p>
        </p:txBody>
      </p:sp>
      <p:sp>
        <p:nvSpPr>
          <p:cNvPr id="6" name="Tijdelijke aanduiding voor dianummer 5">
            <a:extLst>
              <a:ext uri="{FF2B5EF4-FFF2-40B4-BE49-F238E27FC236}">
                <a16:creationId xmlns:a16="http://schemas.microsoft.com/office/drawing/2014/main" id="{C2AC9A63-A25B-02B2-135C-6B623053033B}"/>
              </a:ext>
            </a:extLst>
          </p:cNvPr>
          <p:cNvSpPr>
            <a:spLocks noGrp="1"/>
          </p:cNvSpPr>
          <p:nvPr>
            <p:ph type="sldNum" sz="quarter" idx="12"/>
          </p:nvPr>
        </p:nvSpPr>
        <p:spPr/>
        <p:txBody>
          <a:bodyPr/>
          <a:lstStyle/>
          <a:p>
            <a:fld id="{B502C9A5-716F-45E6-800B-D4D02CE26F90}" type="slidenum">
              <a:rPr lang="nl-NL" smtClean="0"/>
              <a:t>5</a:t>
            </a:fld>
            <a:endParaRPr lang="nl-NL" dirty="0"/>
          </a:p>
        </p:txBody>
      </p:sp>
      <p:sp>
        <p:nvSpPr>
          <p:cNvPr id="10" name="Tijdelijke aanduiding voor tekst 9">
            <a:extLst>
              <a:ext uri="{FF2B5EF4-FFF2-40B4-BE49-F238E27FC236}">
                <a16:creationId xmlns:a16="http://schemas.microsoft.com/office/drawing/2014/main" id="{D2A05907-E96C-14D3-9944-51364DE9DA5B}"/>
              </a:ext>
            </a:extLst>
          </p:cNvPr>
          <p:cNvSpPr>
            <a:spLocks noGrp="1"/>
          </p:cNvSpPr>
          <p:nvPr>
            <p:ph type="body" sz="quarter" idx="15"/>
          </p:nvPr>
        </p:nvSpPr>
        <p:spPr/>
        <p:txBody>
          <a:bodyPr/>
          <a:lstStyle/>
          <a:p>
            <a:endParaRPr lang="nl-NL" dirty="0"/>
          </a:p>
        </p:txBody>
      </p:sp>
      <p:sp>
        <p:nvSpPr>
          <p:cNvPr id="11" name="Tijdelijke aanduiding voor tekst 10">
            <a:extLst>
              <a:ext uri="{FF2B5EF4-FFF2-40B4-BE49-F238E27FC236}">
                <a16:creationId xmlns:a16="http://schemas.microsoft.com/office/drawing/2014/main" id="{398C5454-DD9E-E42B-4BEA-6AA07872C674}"/>
              </a:ext>
            </a:extLst>
          </p:cNvPr>
          <p:cNvSpPr>
            <a:spLocks noGrp="1"/>
          </p:cNvSpPr>
          <p:nvPr>
            <p:ph type="body" sz="quarter" idx="17"/>
          </p:nvPr>
        </p:nvSpPr>
        <p:spPr/>
        <p:txBody>
          <a:bodyPr/>
          <a:lstStyle/>
          <a:p>
            <a:endParaRPr lang="nl-NL"/>
          </a:p>
        </p:txBody>
      </p:sp>
      <p:sp>
        <p:nvSpPr>
          <p:cNvPr id="12" name="Tijdelijke aanduiding voor tekst 11">
            <a:extLst>
              <a:ext uri="{FF2B5EF4-FFF2-40B4-BE49-F238E27FC236}">
                <a16:creationId xmlns:a16="http://schemas.microsoft.com/office/drawing/2014/main" id="{3A23271C-213C-3EB8-7EDD-32A11528EDF0}"/>
              </a:ext>
            </a:extLst>
          </p:cNvPr>
          <p:cNvSpPr>
            <a:spLocks noGrp="1"/>
          </p:cNvSpPr>
          <p:nvPr>
            <p:ph type="body" sz="quarter" idx="32"/>
          </p:nvPr>
        </p:nvSpPr>
        <p:spPr>
          <a:xfrm rot="10800000">
            <a:off x="6408000" y="0"/>
            <a:ext cx="5400000" cy="6138000"/>
          </a:xfrm>
        </p:spPr>
        <p:txBody>
          <a:bodyPr/>
          <a:lstStyle/>
          <a:p>
            <a:endParaRPr lang="nl-NL" dirty="0"/>
          </a:p>
        </p:txBody>
      </p:sp>
      <p:sp>
        <p:nvSpPr>
          <p:cNvPr id="20" name="Tijdelijke aanduiding voor tekst 19">
            <a:extLst>
              <a:ext uri="{FF2B5EF4-FFF2-40B4-BE49-F238E27FC236}">
                <a16:creationId xmlns:a16="http://schemas.microsoft.com/office/drawing/2014/main" id="{EC920C93-AB12-0D5D-65C7-204A6FEDE4B4}"/>
              </a:ext>
            </a:extLst>
          </p:cNvPr>
          <p:cNvSpPr>
            <a:spLocks noGrp="1" noChangeAspect="1"/>
          </p:cNvSpPr>
          <p:nvPr>
            <p:ph type="body" sz="quarter" idx="31"/>
          </p:nvPr>
        </p:nvSpPr>
        <p:spPr>
          <a:xfrm>
            <a:off x="5653576" y="2323576"/>
            <a:ext cx="900000" cy="900000"/>
          </a:xfrm>
        </p:spPr>
        <p:txBody>
          <a:bodyPr/>
          <a:lstStyle/>
          <a:p>
            <a:endParaRPr lang="nl-NL" dirty="0"/>
          </a:p>
        </p:txBody>
      </p:sp>
      <p:sp>
        <p:nvSpPr>
          <p:cNvPr id="4" name="Tijdelijke aanduiding voor tekst 7">
            <a:extLst>
              <a:ext uri="{FF2B5EF4-FFF2-40B4-BE49-F238E27FC236}">
                <a16:creationId xmlns:a16="http://schemas.microsoft.com/office/drawing/2014/main" id="{F2AFE446-4186-6A03-25CB-9274672DCD0F}"/>
              </a:ext>
            </a:extLst>
          </p:cNvPr>
          <p:cNvSpPr txBox="1">
            <a:spLocks/>
          </p:cNvSpPr>
          <p:nvPr/>
        </p:nvSpPr>
        <p:spPr>
          <a:xfrm>
            <a:off x="596057" y="2340000"/>
            <a:ext cx="4572000" cy="756000"/>
          </a:xfrm>
          <a:prstGeom prst="rect">
            <a:avLst/>
          </a:prstGeom>
        </p:spPr>
        <p:txBody>
          <a:bodyPr/>
          <a:lstStyle>
            <a:lvl1pPr marL="180975" indent="-180975" algn="l" defTabSz="719138" rtl="0" eaLnBrk="1" latinLnBrk="0" hangingPunct="1">
              <a:lnSpc>
                <a:spcPct val="110000"/>
              </a:lnSpc>
              <a:spcBef>
                <a:spcPts val="300"/>
              </a:spcBef>
              <a:spcAft>
                <a:spcPts val="300"/>
              </a:spcAft>
              <a:buClr>
                <a:schemeClr val="accent1"/>
              </a:buClr>
              <a:buSzPct val="100000"/>
              <a:buFont typeface="Segoe UI Light" panose="020B0502040204020203" pitchFamily="34" charset="0"/>
              <a:buChar char="•"/>
              <a:defRPr sz="1600" kern="1200">
                <a:solidFill>
                  <a:schemeClr val="tx1"/>
                </a:solidFill>
                <a:latin typeface="+mn-lt"/>
                <a:ea typeface="+mn-ea"/>
                <a:cs typeface="+mn-cs"/>
              </a:defRPr>
            </a:lvl1pPr>
            <a:lvl2pPr marL="447675" indent="-266700" algn="l" defTabSz="719138" rtl="0" eaLnBrk="1" latinLnBrk="0" hangingPunct="1">
              <a:lnSpc>
                <a:spcPct val="110000"/>
              </a:lnSpc>
              <a:spcBef>
                <a:spcPts val="300"/>
              </a:spcBef>
              <a:spcAft>
                <a:spcPts val="300"/>
              </a:spcAft>
              <a:buClr>
                <a:schemeClr val="accent1"/>
              </a:buClr>
              <a:buSzPct val="90000"/>
              <a:buFont typeface="Calibri Light" panose="020F0302020204030204" pitchFamily="34" charset="0"/>
              <a:buChar char="→"/>
              <a:defRPr sz="1600" i="0" kern="1200">
                <a:solidFill>
                  <a:schemeClr val="tx1"/>
                </a:solidFill>
                <a:latin typeface="+mn-lt"/>
                <a:ea typeface="+mn-ea"/>
                <a:cs typeface="+mn-cs"/>
              </a:defRPr>
            </a:lvl2pPr>
            <a:lvl3pPr marL="0" indent="0" algn="l" defTabSz="719138" rtl="0" eaLnBrk="1" latinLnBrk="0" hangingPunct="1">
              <a:lnSpc>
                <a:spcPct val="110000"/>
              </a:lnSpc>
              <a:spcBef>
                <a:spcPts val="300"/>
              </a:spcBef>
              <a:spcAft>
                <a:spcPts val="300"/>
              </a:spcAft>
              <a:buClr>
                <a:srgbClr val="0070C0"/>
              </a:buClr>
              <a:buSzPct val="85000"/>
              <a:buFont typeface="Arial" panose="020B0604020202020204" pitchFamily="34" charset="0"/>
              <a:buNone/>
              <a:defRPr sz="1600" i="0" kern="1200">
                <a:solidFill>
                  <a:schemeClr val="tx1"/>
                </a:solidFill>
                <a:latin typeface="+mn-lt"/>
                <a:ea typeface="+mn-ea"/>
                <a:cs typeface="+mn-cs"/>
              </a:defRPr>
            </a:lvl3pPr>
            <a:lvl4pPr marL="0" indent="0" algn="l" defTabSz="719138" rtl="0" eaLnBrk="1" latinLnBrk="0" hangingPunct="1">
              <a:lnSpc>
                <a:spcPct val="110000"/>
              </a:lnSpc>
              <a:spcBef>
                <a:spcPts val="600"/>
              </a:spcBef>
              <a:spcAft>
                <a:spcPts val="300"/>
              </a:spcAft>
              <a:buFont typeface="Arial" panose="020B0604020202020204" pitchFamily="34" charset="0"/>
              <a:buNone/>
              <a:defRPr sz="2800" b="1" kern="1200" cap="none" spc="30" baseline="0">
                <a:solidFill>
                  <a:schemeClr val="accent1"/>
                </a:solidFill>
                <a:latin typeface="+mj-lt"/>
                <a:ea typeface="+mn-ea"/>
                <a:cs typeface="Calibri" panose="020F0502020204030204" pitchFamily="34" charset="0"/>
              </a:defRPr>
            </a:lvl4pPr>
            <a:lvl5pPr marL="180975" indent="-180975" algn="l" defTabSz="719138" rtl="0" eaLnBrk="1" latinLnBrk="0" hangingPunct="1">
              <a:lnSpc>
                <a:spcPct val="110000"/>
              </a:lnSpc>
              <a:spcBef>
                <a:spcPts val="300"/>
              </a:spcBef>
              <a:spcAft>
                <a:spcPts val="300"/>
              </a:spcAft>
              <a:buClr>
                <a:schemeClr val="tx2"/>
              </a:buClr>
              <a:buFont typeface="+mj-lt"/>
              <a:buAutoNum type="arabicPeriod"/>
              <a:defRPr sz="1600" i="0" kern="1200">
                <a:solidFill>
                  <a:schemeClr val="tx1"/>
                </a:solidFill>
                <a:latin typeface="+mn-lt"/>
                <a:ea typeface="+mn-ea"/>
                <a:cs typeface="+mn-cs"/>
              </a:defRPr>
            </a:lvl5pPr>
            <a:lvl6pPr marL="447675" indent="-228600" algn="l" defTabSz="914400" rtl="0" eaLnBrk="1" latinLnBrk="0" hangingPunct="1">
              <a:lnSpc>
                <a:spcPct val="110000"/>
              </a:lnSpc>
              <a:spcBef>
                <a:spcPts val="300"/>
              </a:spcBef>
              <a:spcAft>
                <a:spcPts val="300"/>
              </a:spcAft>
              <a:buClrTx/>
              <a:buFont typeface="+mj-lt"/>
              <a:buAutoNum type="alphaLcPeriod"/>
              <a:defRPr sz="1600" b="0" i="0" kern="1200">
                <a:solidFill>
                  <a:schemeClr val="tx1"/>
                </a:solidFill>
                <a:latin typeface="+mn-lt"/>
                <a:ea typeface="+mn-ea"/>
                <a:cs typeface="+mn-cs"/>
              </a:defRPr>
            </a:lvl6pPr>
            <a:lvl7pPr marL="447675" indent="-228600" algn="l" defTabSz="914400" rtl="0" eaLnBrk="1" latinLnBrk="0" hangingPunct="1">
              <a:lnSpc>
                <a:spcPct val="110000"/>
              </a:lnSpc>
              <a:spcBef>
                <a:spcPts val="300"/>
              </a:spcBef>
              <a:spcAft>
                <a:spcPts val="300"/>
              </a:spcAft>
              <a:buClrTx/>
              <a:buFont typeface="Arial" panose="020B0604020202020204" pitchFamily="34" charset="0"/>
              <a:buChar char="•"/>
              <a:defRPr sz="1600" b="0" i="0" kern="1200">
                <a:solidFill>
                  <a:schemeClr val="tx1"/>
                </a:solidFill>
                <a:latin typeface="+mn-lt"/>
                <a:ea typeface="+mn-ea"/>
                <a:cs typeface="+mn-cs"/>
              </a:defRPr>
            </a:lvl7pPr>
            <a:lvl8pPr marL="0" indent="0" algn="l" defTabSz="914400" rtl="0" eaLnBrk="1" latinLnBrk="0" hangingPunct="1">
              <a:lnSpc>
                <a:spcPct val="110000"/>
              </a:lnSpc>
              <a:spcBef>
                <a:spcPts val="300"/>
              </a:spcBef>
              <a:spcAft>
                <a:spcPts val="300"/>
              </a:spcAft>
              <a:buFont typeface="Arial" panose="020B0604020202020204" pitchFamily="34" charset="0"/>
              <a:buNone/>
              <a:defRPr sz="1600" i="1" kern="1200">
                <a:solidFill>
                  <a:schemeClr val="tx1"/>
                </a:solidFill>
                <a:latin typeface="+mn-lt"/>
                <a:ea typeface="+mn-ea"/>
                <a:cs typeface="+mn-cs"/>
              </a:defRPr>
            </a:lvl8pPr>
            <a:lvl9pPr marL="0" indent="0" algn="l" defTabSz="914400" rtl="0" eaLnBrk="1" latinLnBrk="0" hangingPunct="1">
              <a:lnSpc>
                <a:spcPct val="110000"/>
              </a:lnSpc>
              <a:spcBef>
                <a:spcPts val="600"/>
              </a:spcBef>
              <a:spcAft>
                <a:spcPts val="300"/>
              </a:spcAft>
              <a:buFont typeface="Arial" panose="020B0604020202020204" pitchFamily="34" charset="0"/>
              <a:buNone/>
              <a:defRPr sz="1800" b="1" kern="1200">
                <a:solidFill>
                  <a:schemeClr val="tx1"/>
                </a:solidFill>
                <a:latin typeface="+mj-lt"/>
                <a:ea typeface="+mn-ea"/>
                <a:cs typeface="+mn-cs"/>
              </a:defRPr>
            </a:lvl9pPr>
          </a:lstStyle>
          <a:p>
            <a:pPr marL="0" indent="0">
              <a:buNone/>
            </a:pPr>
            <a:r>
              <a:rPr lang="nl-NL" sz="4400" b="1" dirty="0"/>
              <a:t>NIET WAAR</a:t>
            </a:r>
          </a:p>
        </p:txBody>
      </p:sp>
      <p:pic>
        <p:nvPicPr>
          <p:cNvPr id="19" name="Afbeelding 18" descr="Afbeelding met Lettertype, Graphics, logo, symbool&#10;&#10;Automatisch gegenereerde beschrijving">
            <a:extLst>
              <a:ext uri="{FF2B5EF4-FFF2-40B4-BE49-F238E27FC236}">
                <a16:creationId xmlns:a16="http://schemas.microsoft.com/office/drawing/2014/main" id="{FB9C0690-EB2B-F38E-6770-A066727EB084}"/>
              </a:ext>
            </a:extLst>
          </p:cNvPr>
          <p:cNvPicPr>
            <a:picLocks noChangeAspect="1"/>
          </p:cNvPicPr>
          <p:nvPr/>
        </p:nvPicPr>
        <p:blipFill>
          <a:blip r:embed="rId3">
            <a:extLst>
              <a:ext uri="{BEBA8EAE-BF5A-486C-A8C5-ECC9F3942E4B}">
                <a14:imgProps xmlns:a14="http://schemas.microsoft.com/office/drawing/2010/main">
                  <a14:imgLayer r:embed="rId4">
                    <a14:imgEffect>
                      <a14:brightnessContrast bright="100000"/>
                    </a14:imgEffect>
                  </a14:imgLayer>
                </a14:imgProps>
              </a:ext>
              <a:ext uri="{28A0092B-C50C-407E-A947-70E740481C1C}">
                <a14:useLocalDpi xmlns:a14="http://schemas.microsoft.com/office/drawing/2010/main" val="0"/>
              </a:ext>
            </a:extLst>
          </a:blip>
          <a:stretch>
            <a:fillRect/>
          </a:stretch>
        </p:blipFill>
        <p:spPr>
          <a:xfrm>
            <a:off x="360000" y="360000"/>
            <a:ext cx="1012500" cy="900000"/>
          </a:xfrm>
          <a:prstGeom prst="rect">
            <a:avLst/>
          </a:prstGeom>
        </p:spPr>
      </p:pic>
      <p:sp>
        <p:nvSpPr>
          <p:cNvPr id="21" name="Tijdelijke aanduiding voor tekst 20">
            <a:extLst>
              <a:ext uri="{FF2B5EF4-FFF2-40B4-BE49-F238E27FC236}">
                <a16:creationId xmlns:a16="http://schemas.microsoft.com/office/drawing/2014/main" id="{55E25C1A-0DF3-971E-F3C9-4D22AB570557}"/>
              </a:ext>
            </a:extLst>
          </p:cNvPr>
          <p:cNvSpPr>
            <a:spLocks noGrp="1"/>
          </p:cNvSpPr>
          <p:nvPr>
            <p:ph type="body" sz="quarter" idx="25"/>
          </p:nvPr>
        </p:nvSpPr>
        <p:spPr>
          <a:xfrm>
            <a:off x="6768000" y="575753"/>
            <a:ext cx="4500000" cy="4931799"/>
          </a:xfrm>
          <a:noFill/>
        </p:spPr>
        <p:txBody>
          <a:bodyPr anchor="ctr" anchorCtr="0"/>
          <a:lstStyle/>
          <a:p>
            <a:pPr marL="0" indent="0">
              <a:buNone/>
            </a:pPr>
            <a:r>
              <a:rPr lang="nl-NL" sz="2400" dirty="0"/>
              <a:t>Je kan soms even ‘bijslapen’ in het weekend, maar dit kan niet op regelmatige basis. Het inhalen van slaap kan je iets beter laten voelen, maar een regelmatig tekort leidt nog steeds tot vermoeidheid en verminderde prestaties op langere termijn. </a:t>
            </a:r>
          </a:p>
          <a:p>
            <a:pPr marL="0" indent="0">
              <a:buNone/>
            </a:pPr>
            <a:r>
              <a:rPr lang="nl-NL" sz="2400" dirty="0"/>
              <a:t>Het beste is om een regelmatig ritme te hebben en altijd op dezelfde tijd op te staan en naar bed te gaan. Ook in het weekend.</a:t>
            </a:r>
          </a:p>
        </p:txBody>
      </p:sp>
      <p:pic>
        <p:nvPicPr>
          <p:cNvPr id="3" name="Afbeelding 2">
            <a:extLst>
              <a:ext uri="{FF2B5EF4-FFF2-40B4-BE49-F238E27FC236}">
                <a16:creationId xmlns:a16="http://schemas.microsoft.com/office/drawing/2014/main" id="{E79CD442-5A11-F234-CA54-10F7960F16C9}"/>
              </a:ext>
            </a:extLst>
          </p:cNvPr>
          <p:cNvPicPr>
            <a:picLocks noChangeAspect="1"/>
          </p:cNvPicPr>
          <p:nvPr/>
        </p:nvPicPr>
        <p:blipFill>
          <a:blip r:embed="rId5"/>
          <a:srcRect l="15843" t="2009" r="27228" b="14214"/>
          <a:stretch/>
        </p:blipFill>
        <p:spPr>
          <a:xfrm>
            <a:off x="2882057" y="3646237"/>
            <a:ext cx="2205780" cy="2160000"/>
          </a:xfrm>
          <a:prstGeom prst="rect">
            <a:avLst/>
          </a:prstGeom>
          <a:ln w="12700">
            <a:solidFill>
              <a:schemeClr val="accent1"/>
            </a:solidFill>
          </a:ln>
        </p:spPr>
      </p:pic>
    </p:spTree>
    <p:extLst>
      <p:ext uri="{BB962C8B-B14F-4D97-AF65-F5344CB8AC3E}">
        <p14:creationId xmlns:p14="http://schemas.microsoft.com/office/powerpoint/2010/main" val="1163035336"/>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decel="100000" fill="hold" nodeType="withEffect">
                                  <p:stCondLst>
                                    <p:cond delay="150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1250" fill="hold"/>
                                        <p:tgtEl>
                                          <p:spTgt spid="2"/>
                                        </p:tgtEl>
                                        <p:attrNameLst>
                                          <p:attrName>ppt_x</p:attrName>
                                        </p:attrNameLst>
                                      </p:cBhvr>
                                      <p:tavLst>
                                        <p:tav tm="0">
                                          <p:val>
                                            <p:strVal val="#ppt_x"/>
                                          </p:val>
                                        </p:tav>
                                        <p:tav tm="100000">
                                          <p:val>
                                            <p:strVal val="#ppt_x"/>
                                          </p:val>
                                        </p:tav>
                                      </p:tavLst>
                                    </p:anim>
                                    <p:anim calcmode="lin" valueType="num">
                                      <p:cBhvr additive="base">
                                        <p:cTn id="8" dur="1250" fill="hold"/>
                                        <p:tgtEl>
                                          <p:spTgt spid="2"/>
                                        </p:tgtEl>
                                        <p:attrNameLst>
                                          <p:attrName>ppt_y</p:attrName>
                                        </p:attrNameLst>
                                      </p:cBhvr>
                                      <p:tavLst>
                                        <p:tav tm="0">
                                          <p:val>
                                            <p:strVal val="0-#ppt_h/2"/>
                                          </p:val>
                                        </p:tav>
                                        <p:tav tm="100000">
                                          <p:val>
                                            <p:strVal val="#ppt_y"/>
                                          </p:val>
                                        </p:tav>
                                      </p:tavLst>
                                    </p:anim>
                                  </p:childTnLst>
                                </p:cTn>
                              </p:par>
                              <p:par>
                                <p:cTn id="9" presetID="2" presetClass="entr" presetSubtype="4" decel="100000" fill="hold" grpId="0" nodeType="withEffect">
                                  <p:stCondLst>
                                    <p:cond delay="500"/>
                                  </p:stCondLst>
                                  <p:childTnLst>
                                    <p:set>
                                      <p:cBhvr>
                                        <p:cTn id="10" dur="1" fill="hold">
                                          <p:stCondLst>
                                            <p:cond delay="0"/>
                                          </p:stCondLst>
                                        </p:cTn>
                                        <p:tgtEl>
                                          <p:spTgt spid="20"/>
                                        </p:tgtEl>
                                        <p:attrNameLst>
                                          <p:attrName>style.visibility</p:attrName>
                                        </p:attrNameLst>
                                      </p:cBhvr>
                                      <p:to>
                                        <p:strVal val="visible"/>
                                      </p:to>
                                    </p:set>
                                    <p:anim calcmode="lin" valueType="num">
                                      <p:cBhvr additive="base">
                                        <p:cTn id="11" dur="750" fill="hold"/>
                                        <p:tgtEl>
                                          <p:spTgt spid="20"/>
                                        </p:tgtEl>
                                        <p:attrNameLst>
                                          <p:attrName>ppt_x</p:attrName>
                                        </p:attrNameLst>
                                      </p:cBhvr>
                                      <p:tavLst>
                                        <p:tav tm="0">
                                          <p:val>
                                            <p:strVal val="#ppt_x"/>
                                          </p:val>
                                        </p:tav>
                                        <p:tav tm="100000">
                                          <p:val>
                                            <p:strVal val="#ppt_x"/>
                                          </p:val>
                                        </p:tav>
                                      </p:tavLst>
                                    </p:anim>
                                    <p:anim calcmode="lin" valueType="num">
                                      <p:cBhvr additive="base">
                                        <p:cTn id="12" dur="750" fill="hold"/>
                                        <p:tgtEl>
                                          <p:spTgt spid="20"/>
                                        </p:tgtEl>
                                        <p:attrNameLst>
                                          <p:attrName>ppt_y</p:attrName>
                                        </p:attrNameLst>
                                      </p:cBhvr>
                                      <p:tavLst>
                                        <p:tav tm="0">
                                          <p:val>
                                            <p:strVal val="1+#ppt_h/2"/>
                                          </p:val>
                                        </p:tav>
                                        <p:tav tm="100000">
                                          <p:val>
                                            <p:strVal val="#ppt_y"/>
                                          </p:val>
                                        </p:tav>
                                      </p:tavLst>
                                    </p:anim>
                                  </p:childTnLst>
                                </p:cTn>
                              </p:par>
                              <p:par>
                                <p:cTn id="13" presetID="2" presetClass="entr" presetSubtype="1" decel="100000" fill="hold" grpId="0" nodeType="withEffect">
                                  <p:stCondLst>
                                    <p:cond delay="1500"/>
                                  </p:stCondLst>
                                  <p:childTnLst>
                                    <p:set>
                                      <p:cBhvr>
                                        <p:cTn id="14" dur="1" fill="hold">
                                          <p:stCondLst>
                                            <p:cond delay="0"/>
                                          </p:stCondLst>
                                        </p:cTn>
                                        <p:tgtEl>
                                          <p:spTgt spid="12"/>
                                        </p:tgtEl>
                                        <p:attrNameLst>
                                          <p:attrName>style.visibility</p:attrName>
                                        </p:attrNameLst>
                                      </p:cBhvr>
                                      <p:to>
                                        <p:strVal val="visible"/>
                                      </p:to>
                                    </p:set>
                                    <p:anim calcmode="lin" valueType="num">
                                      <p:cBhvr additive="base">
                                        <p:cTn id="15" dur="1250" fill="hold"/>
                                        <p:tgtEl>
                                          <p:spTgt spid="12"/>
                                        </p:tgtEl>
                                        <p:attrNameLst>
                                          <p:attrName>ppt_x</p:attrName>
                                        </p:attrNameLst>
                                      </p:cBhvr>
                                      <p:tavLst>
                                        <p:tav tm="0">
                                          <p:val>
                                            <p:strVal val="#ppt_x"/>
                                          </p:val>
                                        </p:tav>
                                        <p:tav tm="100000">
                                          <p:val>
                                            <p:strVal val="#ppt_x"/>
                                          </p:val>
                                        </p:tav>
                                      </p:tavLst>
                                    </p:anim>
                                    <p:anim calcmode="lin" valueType="num">
                                      <p:cBhvr additive="base">
                                        <p:cTn id="16" dur="1250" fill="hold"/>
                                        <p:tgtEl>
                                          <p:spTgt spid="12"/>
                                        </p:tgtEl>
                                        <p:attrNameLst>
                                          <p:attrName>ppt_y</p:attrName>
                                        </p:attrNameLst>
                                      </p:cBhvr>
                                      <p:tavLst>
                                        <p:tav tm="0">
                                          <p:val>
                                            <p:strVal val="0-#ppt_h/2"/>
                                          </p:val>
                                        </p:tav>
                                        <p:tav tm="100000">
                                          <p:val>
                                            <p:strVal val="#ppt_y"/>
                                          </p:val>
                                        </p:tav>
                                      </p:tavLst>
                                    </p:anim>
                                  </p:childTnLst>
                                </p:cTn>
                              </p:par>
                              <p:par>
                                <p:cTn id="17" presetID="10" presetClass="entr" presetSubtype="0" fill="hold" grpId="0" nodeType="withEffect">
                                  <p:stCondLst>
                                    <p:cond delay="500"/>
                                  </p:stCondLst>
                                  <p:childTnLst>
                                    <p:set>
                                      <p:cBhvr>
                                        <p:cTn id="18" dur="1" fill="hold">
                                          <p:stCondLst>
                                            <p:cond delay="0"/>
                                          </p:stCondLst>
                                        </p:cTn>
                                        <p:tgtEl>
                                          <p:spTgt spid="4">
                                            <p:txEl>
                                              <p:pRg st="0" end="0"/>
                                            </p:txEl>
                                          </p:spTgt>
                                        </p:tgtEl>
                                        <p:attrNameLst>
                                          <p:attrName>style.visibility</p:attrName>
                                        </p:attrNameLst>
                                      </p:cBhvr>
                                      <p:to>
                                        <p:strVal val="visible"/>
                                      </p:to>
                                    </p:set>
                                    <p:animEffect transition="in" filter="fade">
                                      <p:cBhvr>
                                        <p:cTn id="19" dur="500"/>
                                        <p:tgtEl>
                                          <p:spTgt spid="4">
                                            <p:txEl>
                                              <p:pRg st="0" end="0"/>
                                            </p:txEl>
                                          </p:spTgt>
                                        </p:tgtEl>
                                      </p:cBhvr>
                                    </p:animEffect>
                                  </p:childTnLst>
                                </p:cTn>
                              </p:par>
                              <p:par>
                                <p:cTn id="20" presetID="10" presetClass="entr" presetSubtype="0" fill="hold" grpId="0" nodeType="withEffect">
                                  <p:stCondLst>
                                    <p:cond delay="2500"/>
                                  </p:stCondLst>
                                  <p:childTnLst>
                                    <p:set>
                                      <p:cBhvr>
                                        <p:cTn id="21" dur="1" fill="hold">
                                          <p:stCondLst>
                                            <p:cond delay="0"/>
                                          </p:stCondLst>
                                        </p:cTn>
                                        <p:tgtEl>
                                          <p:spTgt spid="21"/>
                                        </p:tgtEl>
                                        <p:attrNameLst>
                                          <p:attrName>style.visibility</p:attrName>
                                        </p:attrNameLst>
                                      </p:cBhvr>
                                      <p:to>
                                        <p:strVal val="visible"/>
                                      </p:to>
                                    </p:set>
                                    <p:animEffect transition="in" filter="fade">
                                      <p:cBhvr>
                                        <p:cTn id="22" dur="1000"/>
                                        <p:tgtEl>
                                          <p:spTgt spid="21"/>
                                        </p:tgtEl>
                                      </p:cBhvr>
                                    </p:animEffect>
                                  </p:childTnLst>
                                </p:cTn>
                              </p:par>
                              <p:par>
                                <p:cTn id="23" presetID="22" presetClass="entr" presetSubtype="4" fill="hold" nodeType="with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down)">
                                      <p:cBhvr>
                                        <p:cTn id="25" dur="1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20" grpId="0" animBg="1"/>
      <p:bldP spid="4" grpId="0" build="p"/>
      <p:bldP spid="21" grpId="0" uiExpand="1" animBg="1"/>
    </p:bldLst>
  </p:timing>
</p:sld>
</file>

<file path=ppt/slides/slide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10" name="Afbeelding 9">
            <a:extLst>
              <a:ext uri="{FF2B5EF4-FFF2-40B4-BE49-F238E27FC236}">
                <a16:creationId xmlns:a16="http://schemas.microsoft.com/office/drawing/2014/main" id="{5447CEA2-A1EF-3A15-C4B2-724943A94467}"/>
              </a:ext>
            </a:extLst>
          </p:cNvPr>
          <p:cNvPicPr>
            <a:picLocks noChangeAspect="1"/>
          </p:cNvPicPr>
          <p:nvPr/>
        </p:nvPicPr>
        <p:blipFill>
          <a:blip r:embed="rId3"/>
          <a:stretch>
            <a:fillRect/>
          </a:stretch>
        </p:blipFill>
        <p:spPr>
          <a:xfrm>
            <a:off x="6478411" y="0"/>
            <a:ext cx="5353589" cy="6138000"/>
          </a:xfrm>
          <a:prstGeom prst="rect">
            <a:avLst/>
          </a:prstGeom>
        </p:spPr>
      </p:pic>
      <p:sp>
        <p:nvSpPr>
          <p:cNvPr id="2" name="Tijdelijke aanduiding voor datum 1">
            <a:extLst>
              <a:ext uri="{FF2B5EF4-FFF2-40B4-BE49-F238E27FC236}">
                <a16:creationId xmlns:a16="http://schemas.microsoft.com/office/drawing/2014/main" id="{9237EDCC-534B-9EBC-29E0-A5BD2B52E051}"/>
              </a:ext>
            </a:extLst>
          </p:cNvPr>
          <p:cNvSpPr>
            <a:spLocks noGrp="1"/>
          </p:cNvSpPr>
          <p:nvPr>
            <p:ph type="dt" sz="half" idx="10"/>
          </p:nvPr>
        </p:nvSpPr>
        <p:spPr/>
        <p:txBody>
          <a:bodyPr/>
          <a:lstStyle/>
          <a:p>
            <a:fld id="{38DF3306-91C7-449A-9284-C514D459B084}" type="datetime1">
              <a:rPr lang="nl-NL" smtClean="0"/>
              <a:t>24-10-2024</a:t>
            </a:fld>
            <a:endParaRPr lang="nl-NL"/>
          </a:p>
        </p:txBody>
      </p:sp>
      <p:sp>
        <p:nvSpPr>
          <p:cNvPr id="3" name="Tijdelijke aanduiding voor dianummer 2">
            <a:extLst>
              <a:ext uri="{FF2B5EF4-FFF2-40B4-BE49-F238E27FC236}">
                <a16:creationId xmlns:a16="http://schemas.microsoft.com/office/drawing/2014/main" id="{941F4B90-E2BB-C009-1D7D-1A82E6841C4A}"/>
              </a:ext>
            </a:extLst>
          </p:cNvPr>
          <p:cNvSpPr>
            <a:spLocks noGrp="1"/>
          </p:cNvSpPr>
          <p:nvPr>
            <p:ph type="sldNum" sz="quarter" idx="12"/>
          </p:nvPr>
        </p:nvSpPr>
        <p:spPr/>
        <p:txBody>
          <a:bodyPr/>
          <a:lstStyle/>
          <a:p>
            <a:fld id="{B502C9A5-716F-45E6-800B-D4D02CE26F90}" type="slidenum">
              <a:rPr lang="nl-NL" smtClean="0"/>
              <a:t>6</a:t>
            </a:fld>
            <a:endParaRPr lang="nl-NL"/>
          </a:p>
        </p:txBody>
      </p:sp>
      <p:sp>
        <p:nvSpPr>
          <p:cNvPr id="4" name="Tijdelijke aanduiding voor tekst 3">
            <a:extLst>
              <a:ext uri="{FF2B5EF4-FFF2-40B4-BE49-F238E27FC236}">
                <a16:creationId xmlns:a16="http://schemas.microsoft.com/office/drawing/2014/main" id="{03C247C4-42DA-8B36-CDFF-833D3A651F64}"/>
              </a:ext>
            </a:extLst>
          </p:cNvPr>
          <p:cNvSpPr>
            <a:spLocks noGrp="1"/>
          </p:cNvSpPr>
          <p:nvPr>
            <p:ph type="body" sz="quarter" idx="17"/>
          </p:nvPr>
        </p:nvSpPr>
        <p:spPr/>
        <p:txBody>
          <a:bodyPr/>
          <a:lstStyle/>
          <a:p>
            <a:endParaRPr lang="nl-NL"/>
          </a:p>
        </p:txBody>
      </p:sp>
      <p:sp>
        <p:nvSpPr>
          <p:cNvPr id="6" name="Titel 5">
            <a:extLst>
              <a:ext uri="{FF2B5EF4-FFF2-40B4-BE49-F238E27FC236}">
                <a16:creationId xmlns:a16="http://schemas.microsoft.com/office/drawing/2014/main" id="{73B6FE80-4044-D3FA-11C8-3EA1139EE4C4}"/>
              </a:ext>
            </a:extLst>
          </p:cNvPr>
          <p:cNvSpPr>
            <a:spLocks noGrp="1"/>
          </p:cNvSpPr>
          <p:nvPr>
            <p:ph type="title"/>
          </p:nvPr>
        </p:nvSpPr>
        <p:spPr>
          <a:xfrm>
            <a:off x="792000" y="1980000"/>
            <a:ext cx="4572000" cy="1800000"/>
          </a:xfrm>
        </p:spPr>
        <p:txBody>
          <a:bodyPr anchor="b" anchorCtr="0">
            <a:noAutofit/>
          </a:bodyPr>
          <a:lstStyle/>
          <a:p>
            <a:pPr>
              <a:lnSpc>
                <a:spcPct val="114000"/>
              </a:lnSpc>
            </a:pPr>
            <a:r>
              <a:rPr lang="nl-NL" sz="3200" b="1" dirty="0"/>
              <a:t>Je hebt minder slaap nodig naarmate je ouder wordt.</a:t>
            </a:r>
          </a:p>
        </p:txBody>
      </p:sp>
      <p:sp>
        <p:nvSpPr>
          <p:cNvPr id="7" name="Tijdelijke aanduiding voor tekst 6">
            <a:extLst>
              <a:ext uri="{FF2B5EF4-FFF2-40B4-BE49-F238E27FC236}">
                <a16:creationId xmlns:a16="http://schemas.microsoft.com/office/drawing/2014/main" id="{239C82F4-C054-B34B-E820-D4D70A2A33F8}"/>
              </a:ext>
            </a:extLst>
          </p:cNvPr>
          <p:cNvSpPr>
            <a:spLocks noGrp="1"/>
          </p:cNvSpPr>
          <p:nvPr>
            <p:ph type="body" sz="quarter" idx="16"/>
          </p:nvPr>
        </p:nvSpPr>
        <p:spPr>
          <a:xfrm>
            <a:off x="792000" y="3866049"/>
            <a:ext cx="450000" cy="36000"/>
          </a:xfrm>
        </p:spPr>
        <p:txBody>
          <a:bodyPr/>
          <a:lstStyle/>
          <a:p>
            <a:endParaRPr lang="nl-NL" dirty="0"/>
          </a:p>
        </p:txBody>
      </p:sp>
      <p:sp>
        <p:nvSpPr>
          <p:cNvPr id="8" name="Tijdelijke aanduiding voor tekst 7">
            <a:extLst>
              <a:ext uri="{FF2B5EF4-FFF2-40B4-BE49-F238E27FC236}">
                <a16:creationId xmlns:a16="http://schemas.microsoft.com/office/drawing/2014/main" id="{5C3207EE-7499-2A88-4221-D4E12D981186}"/>
              </a:ext>
            </a:extLst>
          </p:cNvPr>
          <p:cNvSpPr>
            <a:spLocks noGrp="1"/>
          </p:cNvSpPr>
          <p:nvPr>
            <p:ph type="body" sz="quarter" idx="18"/>
          </p:nvPr>
        </p:nvSpPr>
        <p:spPr>
          <a:xfrm>
            <a:off x="792000" y="4032000"/>
            <a:ext cx="4572000" cy="756000"/>
          </a:xfrm>
        </p:spPr>
        <p:txBody>
          <a:bodyPr/>
          <a:lstStyle/>
          <a:p>
            <a:r>
              <a:rPr lang="nl-NL" sz="3200" i="0" dirty="0"/>
              <a:t>WAAR of NIET WAAR?</a:t>
            </a:r>
          </a:p>
        </p:txBody>
      </p:sp>
      <p:pic>
        <p:nvPicPr>
          <p:cNvPr id="12" name="Afbeelding 11" descr="Afbeelding met Lettertype, Graphics, logo, symbool&#10;&#10;Automatisch gegenereerde beschrijving">
            <a:extLst>
              <a:ext uri="{FF2B5EF4-FFF2-40B4-BE49-F238E27FC236}">
                <a16:creationId xmlns:a16="http://schemas.microsoft.com/office/drawing/2014/main" id="{C9904A18-6498-4B07-52EC-066D71751670}"/>
              </a:ext>
            </a:extLst>
          </p:cNvPr>
          <p:cNvPicPr>
            <a:picLocks noChangeAspect="1"/>
          </p:cNvPicPr>
          <p:nvPr/>
        </p:nvPicPr>
        <p:blipFill>
          <a:blip r:embed="rId4">
            <a:extLst>
              <a:ext uri="{BEBA8EAE-BF5A-486C-A8C5-ECC9F3942E4B}">
                <a14:imgProps xmlns:a14="http://schemas.microsoft.com/office/drawing/2010/main">
                  <a14:imgLayer r:embed="rId5">
                    <a14:imgEffect>
                      <a14:brightnessContrast bright="100000"/>
                    </a14:imgEffect>
                  </a14:imgLayer>
                </a14:imgProps>
              </a:ext>
              <a:ext uri="{28A0092B-C50C-407E-A947-70E740481C1C}">
                <a14:useLocalDpi xmlns:a14="http://schemas.microsoft.com/office/drawing/2010/main" val="0"/>
              </a:ext>
            </a:extLst>
          </a:blip>
          <a:stretch>
            <a:fillRect/>
          </a:stretch>
        </p:blipFill>
        <p:spPr>
          <a:xfrm>
            <a:off x="360000" y="360000"/>
            <a:ext cx="1012500" cy="900000"/>
          </a:xfrm>
          <a:prstGeom prst="rect">
            <a:avLst/>
          </a:prstGeom>
        </p:spPr>
      </p:pic>
      <p:pic>
        <p:nvPicPr>
          <p:cNvPr id="9" name="Graphic 8" descr="Badge 3 met effen opvulling">
            <a:extLst>
              <a:ext uri="{FF2B5EF4-FFF2-40B4-BE49-F238E27FC236}">
                <a16:creationId xmlns:a16="http://schemas.microsoft.com/office/drawing/2014/main" id="{680573AD-861C-3CF4-CB03-3AD5E2820C4B}"/>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5796000" y="900000"/>
            <a:ext cx="1080000" cy="1080000"/>
          </a:xfrm>
          <a:prstGeom prst="rect">
            <a:avLst/>
          </a:prstGeom>
        </p:spPr>
      </p:pic>
    </p:spTree>
    <p:extLst>
      <p:ext uri="{BB962C8B-B14F-4D97-AF65-F5344CB8AC3E}">
        <p14:creationId xmlns:p14="http://schemas.microsoft.com/office/powerpoint/2010/main" val="3826312520"/>
      </p:ext>
    </p:extLst>
  </p:cSld>
  <p:clrMapOvr>
    <a:masterClrMapping/>
  </p:clrMapOvr>
  <p:transition spd="slow">
    <p:push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1000"/>
                                        <p:tgtEl>
                                          <p:spTgt spid="6"/>
                                        </p:tgtEl>
                                      </p:cBhvr>
                                    </p:animEffect>
                                  </p:childTnLst>
                                </p:cTn>
                              </p:par>
                              <p:par>
                                <p:cTn id="8" presetID="10" presetClass="entr" presetSubtype="0" fill="hold" grpId="0" nodeType="withEffect">
                                  <p:stCondLst>
                                    <p:cond delay="500"/>
                                  </p:stCondLst>
                                  <p:childTnLst>
                                    <p:set>
                                      <p:cBhvr>
                                        <p:cTn id="9" dur="1" fill="hold">
                                          <p:stCondLst>
                                            <p:cond delay="0"/>
                                          </p:stCondLst>
                                        </p:cTn>
                                        <p:tgtEl>
                                          <p:spTgt spid="7"/>
                                        </p:tgtEl>
                                        <p:attrNameLst>
                                          <p:attrName>style.visibility</p:attrName>
                                        </p:attrNameLst>
                                      </p:cBhvr>
                                      <p:to>
                                        <p:strVal val="visible"/>
                                      </p:to>
                                    </p:set>
                                    <p:animEffect transition="in" filter="fade">
                                      <p:cBhvr>
                                        <p:cTn id="10" dur="1000"/>
                                        <p:tgtEl>
                                          <p:spTgt spid="7"/>
                                        </p:tgtEl>
                                      </p:cBhvr>
                                    </p:animEffect>
                                  </p:childTnLst>
                                </p:cTn>
                              </p:par>
                              <p:par>
                                <p:cTn id="11" presetID="10" presetClass="entr" presetSubtype="0" fill="hold" grpId="0" nodeType="withEffect">
                                  <p:stCondLst>
                                    <p:cond delay="1500"/>
                                  </p:stCondLst>
                                  <p:childTnLst>
                                    <p:set>
                                      <p:cBhvr>
                                        <p:cTn id="12" dur="1" fill="hold">
                                          <p:stCondLst>
                                            <p:cond delay="0"/>
                                          </p:stCondLst>
                                        </p:cTn>
                                        <p:tgtEl>
                                          <p:spTgt spid="8">
                                            <p:txEl>
                                              <p:pRg st="0" end="0"/>
                                            </p:txEl>
                                          </p:spTgt>
                                        </p:tgtEl>
                                        <p:attrNameLst>
                                          <p:attrName>style.visibility</p:attrName>
                                        </p:attrNameLst>
                                      </p:cBhvr>
                                      <p:to>
                                        <p:strVal val="visible"/>
                                      </p:to>
                                    </p:set>
                                    <p:animEffect transition="in" filter="fade">
                                      <p:cBhvr>
                                        <p:cTn id="13" dur="1500"/>
                                        <p:tgtEl>
                                          <p:spTgt spid="8">
                                            <p:txEl>
                                              <p:pRg st="0" end="0"/>
                                            </p:txEl>
                                          </p:spTgt>
                                        </p:tgtEl>
                                      </p:cBhvr>
                                    </p:animEffect>
                                  </p:childTnLst>
                                </p:cTn>
                              </p:par>
                              <p:par>
                                <p:cTn id="14" presetID="2" presetClass="entr" presetSubtype="1" fill="hold" nodeType="withEffect">
                                  <p:stCondLst>
                                    <p:cond delay="0"/>
                                  </p:stCondLst>
                                  <p:childTnLst>
                                    <p:set>
                                      <p:cBhvr>
                                        <p:cTn id="15" dur="1" fill="hold">
                                          <p:stCondLst>
                                            <p:cond delay="0"/>
                                          </p:stCondLst>
                                        </p:cTn>
                                        <p:tgtEl>
                                          <p:spTgt spid="9"/>
                                        </p:tgtEl>
                                        <p:attrNameLst>
                                          <p:attrName>style.visibility</p:attrName>
                                        </p:attrNameLst>
                                      </p:cBhvr>
                                      <p:to>
                                        <p:strVal val="visible"/>
                                      </p:to>
                                    </p:set>
                                    <p:anim calcmode="lin" valueType="num">
                                      <p:cBhvr additive="base">
                                        <p:cTn id="16" dur="1000" fill="hold"/>
                                        <p:tgtEl>
                                          <p:spTgt spid="9"/>
                                        </p:tgtEl>
                                        <p:attrNameLst>
                                          <p:attrName>ppt_x</p:attrName>
                                        </p:attrNameLst>
                                      </p:cBhvr>
                                      <p:tavLst>
                                        <p:tav tm="0">
                                          <p:val>
                                            <p:strVal val="#ppt_x"/>
                                          </p:val>
                                        </p:tav>
                                        <p:tav tm="100000">
                                          <p:val>
                                            <p:strVal val="#ppt_x"/>
                                          </p:val>
                                        </p:tav>
                                      </p:tavLst>
                                    </p:anim>
                                    <p:anim calcmode="lin" valueType="num">
                                      <p:cBhvr additive="base">
                                        <p:cTn id="17" dur="1000" fill="hold"/>
                                        <p:tgtEl>
                                          <p:spTgt spid="9"/>
                                        </p:tgtEl>
                                        <p:attrNameLst>
                                          <p:attrName>ppt_y</p:attrName>
                                        </p:attrNameLst>
                                      </p:cBhvr>
                                      <p:tavLst>
                                        <p:tav tm="0">
                                          <p:val>
                                            <p:strVal val="0-#ppt_h/2"/>
                                          </p:val>
                                        </p:tav>
                                        <p:tav tm="100000">
                                          <p:val>
                                            <p:strVal val="#ppt_y"/>
                                          </p:val>
                                        </p:tav>
                                      </p:tavLst>
                                    </p:anim>
                                  </p:childTnLst>
                                </p:cTn>
                              </p:par>
                              <p:par>
                                <p:cTn id="18" presetID="2" presetClass="entr" presetSubtype="1" fill="hold" nodeType="withEffect">
                                  <p:stCondLst>
                                    <p:cond delay="0"/>
                                  </p:stCondLst>
                                  <p:childTnLst>
                                    <p:set>
                                      <p:cBhvr>
                                        <p:cTn id="19" dur="1" fill="hold">
                                          <p:stCondLst>
                                            <p:cond delay="0"/>
                                          </p:stCondLst>
                                        </p:cTn>
                                        <p:tgtEl>
                                          <p:spTgt spid="10"/>
                                        </p:tgtEl>
                                        <p:attrNameLst>
                                          <p:attrName>style.visibility</p:attrName>
                                        </p:attrNameLst>
                                      </p:cBhvr>
                                      <p:to>
                                        <p:strVal val="visible"/>
                                      </p:to>
                                    </p:set>
                                    <p:anim calcmode="lin" valueType="num">
                                      <p:cBhvr additive="base">
                                        <p:cTn id="20" dur="500" fill="hold"/>
                                        <p:tgtEl>
                                          <p:spTgt spid="10"/>
                                        </p:tgtEl>
                                        <p:attrNameLst>
                                          <p:attrName>ppt_x</p:attrName>
                                        </p:attrNameLst>
                                      </p:cBhvr>
                                      <p:tavLst>
                                        <p:tav tm="0">
                                          <p:val>
                                            <p:strVal val="#ppt_x"/>
                                          </p:val>
                                        </p:tav>
                                        <p:tav tm="100000">
                                          <p:val>
                                            <p:strVal val="#ppt_x"/>
                                          </p:val>
                                        </p:tav>
                                      </p:tavLst>
                                    </p:anim>
                                    <p:anim calcmode="lin" valueType="num">
                                      <p:cBhvr additive="base">
                                        <p:cTn id="21" dur="500" fill="hold"/>
                                        <p:tgtEl>
                                          <p:spTgt spid="10"/>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animBg="1"/>
      <p:bldP spid="8" grpId="0" build="p"/>
    </p:bldLst>
  </p:timing>
</p:sld>
</file>

<file path=ppt/slides/slide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 name="Tijdelijke aanduiding voor afbeelding 1">
            <a:extLst>
              <a:ext uri="{FF2B5EF4-FFF2-40B4-BE49-F238E27FC236}">
                <a16:creationId xmlns:a16="http://schemas.microsoft.com/office/drawing/2014/main" id="{7D20A4E3-5930-8037-E497-06092FCBDF81}"/>
              </a:ext>
            </a:extLst>
          </p:cNvPr>
          <p:cNvSpPr>
            <a:spLocks noGrp="1"/>
          </p:cNvSpPr>
          <p:nvPr>
            <p:ph type="pic" sz="quarter" idx="14"/>
          </p:nvPr>
        </p:nvSpPr>
        <p:spPr>
          <a:xfrm>
            <a:off x="6408000" y="0"/>
            <a:ext cx="5400000" cy="6138000"/>
          </a:xfrm>
        </p:spPr>
        <p:txBody>
          <a:bodyPr/>
          <a:lstStyle/>
          <a:p>
            <a:endParaRPr lang="nl-NL" dirty="0"/>
          </a:p>
        </p:txBody>
      </p:sp>
      <p:sp>
        <p:nvSpPr>
          <p:cNvPr id="5" name="Tijdelijke aanduiding voor datum 4">
            <a:extLst>
              <a:ext uri="{FF2B5EF4-FFF2-40B4-BE49-F238E27FC236}">
                <a16:creationId xmlns:a16="http://schemas.microsoft.com/office/drawing/2014/main" id="{415652A5-ABA4-A75B-9382-CF8AE2AE891E}"/>
              </a:ext>
            </a:extLst>
          </p:cNvPr>
          <p:cNvSpPr>
            <a:spLocks noGrp="1"/>
          </p:cNvSpPr>
          <p:nvPr>
            <p:ph type="dt" sz="half" idx="10"/>
          </p:nvPr>
        </p:nvSpPr>
        <p:spPr/>
        <p:txBody>
          <a:bodyPr/>
          <a:lstStyle/>
          <a:p>
            <a:fld id="{2E476DD7-9AD6-4863-81BB-6B3DFEBB05F9}" type="datetime1">
              <a:rPr lang="nl-NL" smtClean="0"/>
              <a:t>24-10-2024</a:t>
            </a:fld>
            <a:endParaRPr lang="nl-NL"/>
          </a:p>
        </p:txBody>
      </p:sp>
      <p:sp>
        <p:nvSpPr>
          <p:cNvPr id="6" name="Tijdelijke aanduiding voor dianummer 5">
            <a:extLst>
              <a:ext uri="{FF2B5EF4-FFF2-40B4-BE49-F238E27FC236}">
                <a16:creationId xmlns:a16="http://schemas.microsoft.com/office/drawing/2014/main" id="{C2AC9A63-A25B-02B2-135C-6B623053033B}"/>
              </a:ext>
            </a:extLst>
          </p:cNvPr>
          <p:cNvSpPr>
            <a:spLocks noGrp="1"/>
          </p:cNvSpPr>
          <p:nvPr>
            <p:ph type="sldNum" sz="quarter" idx="12"/>
          </p:nvPr>
        </p:nvSpPr>
        <p:spPr/>
        <p:txBody>
          <a:bodyPr/>
          <a:lstStyle/>
          <a:p>
            <a:fld id="{B502C9A5-716F-45E6-800B-D4D02CE26F90}" type="slidenum">
              <a:rPr lang="nl-NL" smtClean="0"/>
              <a:t>7</a:t>
            </a:fld>
            <a:endParaRPr lang="nl-NL" dirty="0"/>
          </a:p>
        </p:txBody>
      </p:sp>
      <p:sp>
        <p:nvSpPr>
          <p:cNvPr id="10" name="Tijdelijke aanduiding voor tekst 9">
            <a:extLst>
              <a:ext uri="{FF2B5EF4-FFF2-40B4-BE49-F238E27FC236}">
                <a16:creationId xmlns:a16="http://schemas.microsoft.com/office/drawing/2014/main" id="{D2A05907-E96C-14D3-9944-51364DE9DA5B}"/>
              </a:ext>
            </a:extLst>
          </p:cNvPr>
          <p:cNvSpPr>
            <a:spLocks noGrp="1"/>
          </p:cNvSpPr>
          <p:nvPr>
            <p:ph type="body" sz="quarter" idx="15"/>
          </p:nvPr>
        </p:nvSpPr>
        <p:spPr/>
        <p:txBody>
          <a:bodyPr/>
          <a:lstStyle/>
          <a:p>
            <a:endParaRPr lang="nl-NL" dirty="0"/>
          </a:p>
        </p:txBody>
      </p:sp>
      <p:sp>
        <p:nvSpPr>
          <p:cNvPr id="11" name="Tijdelijke aanduiding voor tekst 10">
            <a:extLst>
              <a:ext uri="{FF2B5EF4-FFF2-40B4-BE49-F238E27FC236}">
                <a16:creationId xmlns:a16="http://schemas.microsoft.com/office/drawing/2014/main" id="{398C5454-DD9E-E42B-4BEA-6AA07872C674}"/>
              </a:ext>
            </a:extLst>
          </p:cNvPr>
          <p:cNvSpPr>
            <a:spLocks noGrp="1"/>
          </p:cNvSpPr>
          <p:nvPr>
            <p:ph type="body" sz="quarter" idx="17"/>
          </p:nvPr>
        </p:nvSpPr>
        <p:spPr/>
        <p:txBody>
          <a:bodyPr/>
          <a:lstStyle/>
          <a:p>
            <a:endParaRPr lang="nl-NL"/>
          </a:p>
        </p:txBody>
      </p:sp>
      <p:sp>
        <p:nvSpPr>
          <p:cNvPr id="12" name="Tijdelijke aanduiding voor tekst 11">
            <a:extLst>
              <a:ext uri="{FF2B5EF4-FFF2-40B4-BE49-F238E27FC236}">
                <a16:creationId xmlns:a16="http://schemas.microsoft.com/office/drawing/2014/main" id="{3A23271C-213C-3EB8-7EDD-32A11528EDF0}"/>
              </a:ext>
            </a:extLst>
          </p:cNvPr>
          <p:cNvSpPr>
            <a:spLocks noGrp="1"/>
          </p:cNvSpPr>
          <p:nvPr>
            <p:ph type="body" sz="quarter" idx="32"/>
          </p:nvPr>
        </p:nvSpPr>
        <p:spPr>
          <a:xfrm rot="10800000">
            <a:off x="6408000" y="0"/>
            <a:ext cx="5400000" cy="6138000"/>
          </a:xfrm>
        </p:spPr>
        <p:txBody>
          <a:bodyPr/>
          <a:lstStyle/>
          <a:p>
            <a:endParaRPr lang="nl-NL" dirty="0"/>
          </a:p>
        </p:txBody>
      </p:sp>
      <p:sp>
        <p:nvSpPr>
          <p:cNvPr id="20" name="Tijdelijke aanduiding voor tekst 19">
            <a:extLst>
              <a:ext uri="{FF2B5EF4-FFF2-40B4-BE49-F238E27FC236}">
                <a16:creationId xmlns:a16="http://schemas.microsoft.com/office/drawing/2014/main" id="{EC920C93-AB12-0D5D-65C7-204A6FEDE4B4}"/>
              </a:ext>
            </a:extLst>
          </p:cNvPr>
          <p:cNvSpPr>
            <a:spLocks noGrp="1" noChangeAspect="1"/>
          </p:cNvSpPr>
          <p:nvPr>
            <p:ph type="body" sz="quarter" idx="31"/>
          </p:nvPr>
        </p:nvSpPr>
        <p:spPr>
          <a:xfrm>
            <a:off x="5653576" y="2323576"/>
            <a:ext cx="900000" cy="900000"/>
          </a:xfrm>
        </p:spPr>
        <p:txBody>
          <a:bodyPr/>
          <a:lstStyle/>
          <a:p>
            <a:endParaRPr lang="nl-NL" dirty="0"/>
          </a:p>
        </p:txBody>
      </p:sp>
      <p:sp>
        <p:nvSpPr>
          <p:cNvPr id="4" name="Tijdelijke aanduiding voor tekst 7">
            <a:extLst>
              <a:ext uri="{FF2B5EF4-FFF2-40B4-BE49-F238E27FC236}">
                <a16:creationId xmlns:a16="http://schemas.microsoft.com/office/drawing/2014/main" id="{F2AFE446-4186-6A03-25CB-9274672DCD0F}"/>
              </a:ext>
            </a:extLst>
          </p:cNvPr>
          <p:cNvSpPr txBox="1">
            <a:spLocks/>
          </p:cNvSpPr>
          <p:nvPr/>
        </p:nvSpPr>
        <p:spPr>
          <a:xfrm>
            <a:off x="596057" y="2340000"/>
            <a:ext cx="4572000" cy="756000"/>
          </a:xfrm>
          <a:prstGeom prst="rect">
            <a:avLst/>
          </a:prstGeom>
        </p:spPr>
        <p:txBody>
          <a:bodyPr/>
          <a:lstStyle>
            <a:lvl1pPr marL="180975" indent="-180975" algn="l" defTabSz="719138" rtl="0" eaLnBrk="1" latinLnBrk="0" hangingPunct="1">
              <a:lnSpc>
                <a:spcPct val="110000"/>
              </a:lnSpc>
              <a:spcBef>
                <a:spcPts val="300"/>
              </a:spcBef>
              <a:spcAft>
                <a:spcPts val="300"/>
              </a:spcAft>
              <a:buClr>
                <a:schemeClr val="accent1"/>
              </a:buClr>
              <a:buSzPct val="100000"/>
              <a:buFont typeface="Segoe UI Light" panose="020B0502040204020203" pitchFamily="34" charset="0"/>
              <a:buChar char="•"/>
              <a:defRPr sz="1600" kern="1200">
                <a:solidFill>
                  <a:schemeClr val="tx1"/>
                </a:solidFill>
                <a:latin typeface="+mn-lt"/>
                <a:ea typeface="+mn-ea"/>
                <a:cs typeface="+mn-cs"/>
              </a:defRPr>
            </a:lvl1pPr>
            <a:lvl2pPr marL="447675" indent="-266700" algn="l" defTabSz="719138" rtl="0" eaLnBrk="1" latinLnBrk="0" hangingPunct="1">
              <a:lnSpc>
                <a:spcPct val="110000"/>
              </a:lnSpc>
              <a:spcBef>
                <a:spcPts val="300"/>
              </a:spcBef>
              <a:spcAft>
                <a:spcPts val="300"/>
              </a:spcAft>
              <a:buClr>
                <a:schemeClr val="accent1"/>
              </a:buClr>
              <a:buSzPct val="90000"/>
              <a:buFont typeface="Calibri Light" panose="020F0302020204030204" pitchFamily="34" charset="0"/>
              <a:buChar char="→"/>
              <a:defRPr sz="1600" i="0" kern="1200">
                <a:solidFill>
                  <a:schemeClr val="tx1"/>
                </a:solidFill>
                <a:latin typeface="+mn-lt"/>
                <a:ea typeface="+mn-ea"/>
                <a:cs typeface="+mn-cs"/>
              </a:defRPr>
            </a:lvl2pPr>
            <a:lvl3pPr marL="0" indent="0" algn="l" defTabSz="719138" rtl="0" eaLnBrk="1" latinLnBrk="0" hangingPunct="1">
              <a:lnSpc>
                <a:spcPct val="110000"/>
              </a:lnSpc>
              <a:spcBef>
                <a:spcPts val="300"/>
              </a:spcBef>
              <a:spcAft>
                <a:spcPts val="300"/>
              </a:spcAft>
              <a:buClr>
                <a:srgbClr val="0070C0"/>
              </a:buClr>
              <a:buSzPct val="85000"/>
              <a:buFont typeface="Arial" panose="020B0604020202020204" pitchFamily="34" charset="0"/>
              <a:buNone/>
              <a:defRPr sz="1600" i="0" kern="1200">
                <a:solidFill>
                  <a:schemeClr val="tx1"/>
                </a:solidFill>
                <a:latin typeface="+mn-lt"/>
                <a:ea typeface="+mn-ea"/>
                <a:cs typeface="+mn-cs"/>
              </a:defRPr>
            </a:lvl3pPr>
            <a:lvl4pPr marL="0" indent="0" algn="l" defTabSz="719138" rtl="0" eaLnBrk="1" latinLnBrk="0" hangingPunct="1">
              <a:lnSpc>
                <a:spcPct val="110000"/>
              </a:lnSpc>
              <a:spcBef>
                <a:spcPts val="600"/>
              </a:spcBef>
              <a:spcAft>
                <a:spcPts val="300"/>
              </a:spcAft>
              <a:buFont typeface="Arial" panose="020B0604020202020204" pitchFamily="34" charset="0"/>
              <a:buNone/>
              <a:defRPr sz="2800" b="1" kern="1200" cap="none" spc="30" baseline="0">
                <a:solidFill>
                  <a:schemeClr val="accent1"/>
                </a:solidFill>
                <a:latin typeface="+mj-lt"/>
                <a:ea typeface="+mn-ea"/>
                <a:cs typeface="Calibri" panose="020F0502020204030204" pitchFamily="34" charset="0"/>
              </a:defRPr>
            </a:lvl4pPr>
            <a:lvl5pPr marL="180975" indent="-180975" algn="l" defTabSz="719138" rtl="0" eaLnBrk="1" latinLnBrk="0" hangingPunct="1">
              <a:lnSpc>
                <a:spcPct val="110000"/>
              </a:lnSpc>
              <a:spcBef>
                <a:spcPts val="300"/>
              </a:spcBef>
              <a:spcAft>
                <a:spcPts val="300"/>
              </a:spcAft>
              <a:buClr>
                <a:schemeClr val="tx2"/>
              </a:buClr>
              <a:buFont typeface="+mj-lt"/>
              <a:buAutoNum type="arabicPeriod"/>
              <a:defRPr sz="1600" i="0" kern="1200">
                <a:solidFill>
                  <a:schemeClr val="tx1"/>
                </a:solidFill>
                <a:latin typeface="+mn-lt"/>
                <a:ea typeface="+mn-ea"/>
                <a:cs typeface="+mn-cs"/>
              </a:defRPr>
            </a:lvl5pPr>
            <a:lvl6pPr marL="447675" indent="-228600" algn="l" defTabSz="914400" rtl="0" eaLnBrk="1" latinLnBrk="0" hangingPunct="1">
              <a:lnSpc>
                <a:spcPct val="110000"/>
              </a:lnSpc>
              <a:spcBef>
                <a:spcPts val="300"/>
              </a:spcBef>
              <a:spcAft>
                <a:spcPts val="300"/>
              </a:spcAft>
              <a:buClrTx/>
              <a:buFont typeface="+mj-lt"/>
              <a:buAutoNum type="alphaLcPeriod"/>
              <a:defRPr sz="1600" b="0" i="0" kern="1200">
                <a:solidFill>
                  <a:schemeClr val="tx1"/>
                </a:solidFill>
                <a:latin typeface="+mn-lt"/>
                <a:ea typeface="+mn-ea"/>
                <a:cs typeface="+mn-cs"/>
              </a:defRPr>
            </a:lvl6pPr>
            <a:lvl7pPr marL="447675" indent="-228600" algn="l" defTabSz="914400" rtl="0" eaLnBrk="1" latinLnBrk="0" hangingPunct="1">
              <a:lnSpc>
                <a:spcPct val="110000"/>
              </a:lnSpc>
              <a:spcBef>
                <a:spcPts val="300"/>
              </a:spcBef>
              <a:spcAft>
                <a:spcPts val="300"/>
              </a:spcAft>
              <a:buClrTx/>
              <a:buFont typeface="Arial" panose="020B0604020202020204" pitchFamily="34" charset="0"/>
              <a:buChar char="•"/>
              <a:defRPr sz="1600" b="0" i="0" kern="1200">
                <a:solidFill>
                  <a:schemeClr val="tx1"/>
                </a:solidFill>
                <a:latin typeface="+mn-lt"/>
                <a:ea typeface="+mn-ea"/>
                <a:cs typeface="+mn-cs"/>
              </a:defRPr>
            </a:lvl7pPr>
            <a:lvl8pPr marL="0" indent="0" algn="l" defTabSz="914400" rtl="0" eaLnBrk="1" latinLnBrk="0" hangingPunct="1">
              <a:lnSpc>
                <a:spcPct val="110000"/>
              </a:lnSpc>
              <a:spcBef>
                <a:spcPts val="300"/>
              </a:spcBef>
              <a:spcAft>
                <a:spcPts val="300"/>
              </a:spcAft>
              <a:buFont typeface="Arial" panose="020B0604020202020204" pitchFamily="34" charset="0"/>
              <a:buNone/>
              <a:defRPr sz="1600" i="1" kern="1200">
                <a:solidFill>
                  <a:schemeClr val="tx1"/>
                </a:solidFill>
                <a:latin typeface="+mn-lt"/>
                <a:ea typeface="+mn-ea"/>
                <a:cs typeface="+mn-cs"/>
              </a:defRPr>
            </a:lvl8pPr>
            <a:lvl9pPr marL="0" indent="0" algn="l" defTabSz="914400" rtl="0" eaLnBrk="1" latinLnBrk="0" hangingPunct="1">
              <a:lnSpc>
                <a:spcPct val="110000"/>
              </a:lnSpc>
              <a:spcBef>
                <a:spcPts val="600"/>
              </a:spcBef>
              <a:spcAft>
                <a:spcPts val="300"/>
              </a:spcAft>
              <a:buFont typeface="Arial" panose="020B0604020202020204" pitchFamily="34" charset="0"/>
              <a:buNone/>
              <a:defRPr sz="1800" b="1" kern="1200">
                <a:solidFill>
                  <a:schemeClr val="tx1"/>
                </a:solidFill>
                <a:latin typeface="+mj-lt"/>
                <a:ea typeface="+mn-ea"/>
                <a:cs typeface="+mn-cs"/>
              </a:defRPr>
            </a:lvl9pPr>
          </a:lstStyle>
          <a:p>
            <a:pPr marL="0" indent="0">
              <a:buNone/>
            </a:pPr>
            <a:r>
              <a:rPr lang="nl-NL" sz="4400" b="1" dirty="0"/>
              <a:t>NIET WAAR</a:t>
            </a:r>
          </a:p>
        </p:txBody>
      </p:sp>
      <p:pic>
        <p:nvPicPr>
          <p:cNvPr id="18" name="Afbeelding 17">
            <a:extLst>
              <a:ext uri="{FF2B5EF4-FFF2-40B4-BE49-F238E27FC236}">
                <a16:creationId xmlns:a16="http://schemas.microsoft.com/office/drawing/2014/main" id="{80DBB490-2C1C-1409-A4A4-75E842A15474}"/>
              </a:ext>
            </a:extLst>
          </p:cNvPr>
          <p:cNvPicPr>
            <a:picLocks noChangeAspect="1"/>
          </p:cNvPicPr>
          <p:nvPr/>
        </p:nvPicPr>
        <p:blipFill>
          <a:blip r:embed="rId3"/>
          <a:srcRect l="7368" t="518" r="8886" b="1270"/>
          <a:stretch/>
        </p:blipFill>
        <p:spPr>
          <a:xfrm>
            <a:off x="1875129" y="3672303"/>
            <a:ext cx="2013856" cy="2017833"/>
          </a:xfrm>
          <a:prstGeom prst="flowChartConnector">
            <a:avLst/>
          </a:prstGeom>
        </p:spPr>
      </p:pic>
      <p:pic>
        <p:nvPicPr>
          <p:cNvPr id="19" name="Afbeelding 18" descr="Afbeelding met Lettertype, Graphics, logo, symbool&#10;&#10;Automatisch gegenereerde beschrijving">
            <a:extLst>
              <a:ext uri="{FF2B5EF4-FFF2-40B4-BE49-F238E27FC236}">
                <a16:creationId xmlns:a16="http://schemas.microsoft.com/office/drawing/2014/main" id="{FB9C0690-EB2B-F38E-6770-A066727EB084}"/>
              </a:ext>
            </a:extLst>
          </p:cNvPr>
          <p:cNvPicPr>
            <a:picLocks noChangeAspect="1"/>
          </p:cNvPicPr>
          <p:nvPr/>
        </p:nvPicPr>
        <p:blipFill>
          <a:blip r:embed="rId4">
            <a:extLst>
              <a:ext uri="{BEBA8EAE-BF5A-486C-A8C5-ECC9F3942E4B}">
                <a14:imgProps xmlns:a14="http://schemas.microsoft.com/office/drawing/2010/main">
                  <a14:imgLayer r:embed="rId5">
                    <a14:imgEffect>
                      <a14:brightnessContrast bright="100000"/>
                    </a14:imgEffect>
                  </a14:imgLayer>
                </a14:imgProps>
              </a:ext>
              <a:ext uri="{28A0092B-C50C-407E-A947-70E740481C1C}">
                <a14:useLocalDpi xmlns:a14="http://schemas.microsoft.com/office/drawing/2010/main" val="0"/>
              </a:ext>
            </a:extLst>
          </a:blip>
          <a:stretch>
            <a:fillRect/>
          </a:stretch>
        </p:blipFill>
        <p:spPr>
          <a:xfrm>
            <a:off x="360000" y="360000"/>
            <a:ext cx="1012500" cy="900000"/>
          </a:xfrm>
          <a:prstGeom prst="rect">
            <a:avLst/>
          </a:prstGeom>
        </p:spPr>
      </p:pic>
      <p:sp>
        <p:nvSpPr>
          <p:cNvPr id="21" name="Tijdelijke aanduiding voor tekst 20">
            <a:extLst>
              <a:ext uri="{FF2B5EF4-FFF2-40B4-BE49-F238E27FC236}">
                <a16:creationId xmlns:a16="http://schemas.microsoft.com/office/drawing/2014/main" id="{55E25C1A-0DF3-971E-F3C9-4D22AB570557}"/>
              </a:ext>
            </a:extLst>
          </p:cNvPr>
          <p:cNvSpPr>
            <a:spLocks noGrp="1"/>
          </p:cNvSpPr>
          <p:nvPr>
            <p:ph type="body" sz="quarter" idx="25"/>
          </p:nvPr>
        </p:nvSpPr>
        <p:spPr>
          <a:xfrm>
            <a:off x="6768000" y="1629886"/>
            <a:ext cx="4500000" cy="2823530"/>
          </a:xfrm>
          <a:noFill/>
        </p:spPr>
        <p:txBody>
          <a:bodyPr anchor="ctr" anchorCtr="0"/>
          <a:lstStyle/>
          <a:p>
            <a:pPr marL="0" indent="0">
              <a:buNone/>
            </a:pPr>
            <a:r>
              <a:rPr lang="nl-NL" sz="2400" dirty="0"/>
              <a:t>Hoewel ouderen vaak minder slapen, hebben ze eigenlijk nog steeds ongeveer evenveel slaap nodig. Maar het wordt wel steeds moeilijker om diep en ononderbroken te slapen zodra je ouder wordt. </a:t>
            </a:r>
          </a:p>
        </p:txBody>
      </p:sp>
    </p:spTree>
    <p:extLst>
      <p:ext uri="{BB962C8B-B14F-4D97-AF65-F5344CB8AC3E}">
        <p14:creationId xmlns:p14="http://schemas.microsoft.com/office/powerpoint/2010/main" val="1832413957"/>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decel="100000" fill="hold" nodeType="withEffect">
                                  <p:stCondLst>
                                    <p:cond delay="150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1250" fill="hold"/>
                                        <p:tgtEl>
                                          <p:spTgt spid="2"/>
                                        </p:tgtEl>
                                        <p:attrNameLst>
                                          <p:attrName>ppt_x</p:attrName>
                                        </p:attrNameLst>
                                      </p:cBhvr>
                                      <p:tavLst>
                                        <p:tav tm="0">
                                          <p:val>
                                            <p:strVal val="#ppt_x"/>
                                          </p:val>
                                        </p:tav>
                                        <p:tav tm="100000">
                                          <p:val>
                                            <p:strVal val="#ppt_x"/>
                                          </p:val>
                                        </p:tav>
                                      </p:tavLst>
                                    </p:anim>
                                    <p:anim calcmode="lin" valueType="num">
                                      <p:cBhvr additive="base">
                                        <p:cTn id="8" dur="1250" fill="hold"/>
                                        <p:tgtEl>
                                          <p:spTgt spid="2"/>
                                        </p:tgtEl>
                                        <p:attrNameLst>
                                          <p:attrName>ppt_y</p:attrName>
                                        </p:attrNameLst>
                                      </p:cBhvr>
                                      <p:tavLst>
                                        <p:tav tm="0">
                                          <p:val>
                                            <p:strVal val="0-#ppt_h/2"/>
                                          </p:val>
                                        </p:tav>
                                        <p:tav tm="100000">
                                          <p:val>
                                            <p:strVal val="#ppt_y"/>
                                          </p:val>
                                        </p:tav>
                                      </p:tavLst>
                                    </p:anim>
                                  </p:childTnLst>
                                </p:cTn>
                              </p:par>
                              <p:par>
                                <p:cTn id="9" presetID="2" presetClass="entr" presetSubtype="4" decel="100000" fill="hold" grpId="0" nodeType="withEffect">
                                  <p:stCondLst>
                                    <p:cond delay="500"/>
                                  </p:stCondLst>
                                  <p:childTnLst>
                                    <p:set>
                                      <p:cBhvr>
                                        <p:cTn id="10" dur="1" fill="hold">
                                          <p:stCondLst>
                                            <p:cond delay="0"/>
                                          </p:stCondLst>
                                        </p:cTn>
                                        <p:tgtEl>
                                          <p:spTgt spid="20"/>
                                        </p:tgtEl>
                                        <p:attrNameLst>
                                          <p:attrName>style.visibility</p:attrName>
                                        </p:attrNameLst>
                                      </p:cBhvr>
                                      <p:to>
                                        <p:strVal val="visible"/>
                                      </p:to>
                                    </p:set>
                                    <p:anim calcmode="lin" valueType="num">
                                      <p:cBhvr additive="base">
                                        <p:cTn id="11" dur="750" fill="hold"/>
                                        <p:tgtEl>
                                          <p:spTgt spid="20"/>
                                        </p:tgtEl>
                                        <p:attrNameLst>
                                          <p:attrName>ppt_x</p:attrName>
                                        </p:attrNameLst>
                                      </p:cBhvr>
                                      <p:tavLst>
                                        <p:tav tm="0">
                                          <p:val>
                                            <p:strVal val="#ppt_x"/>
                                          </p:val>
                                        </p:tav>
                                        <p:tav tm="100000">
                                          <p:val>
                                            <p:strVal val="#ppt_x"/>
                                          </p:val>
                                        </p:tav>
                                      </p:tavLst>
                                    </p:anim>
                                    <p:anim calcmode="lin" valueType="num">
                                      <p:cBhvr additive="base">
                                        <p:cTn id="12" dur="750" fill="hold"/>
                                        <p:tgtEl>
                                          <p:spTgt spid="20"/>
                                        </p:tgtEl>
                                        <p:attrNameLst>
                                          <p:attrName>ppt_y</p:attrName>
                                        </p:attrNameLst>
                                      </p:cBhvr>
                                      <p:tavLst>
                                        <p:tav tm="0">
                                          <p:val>
                                            <p:strVal val="1+#ppt_h/2"/>
                                          </p:val>
                                        </p:tav>
                                        <p:tav tm="100000">
                                          <p:val>
                                            <p:strVal val="#ppt_y"/>
                                          </p:val>
                                        </p:tav>
                                      </p:tavLst>
                                    </p:anim>
                                  </p:childTnLst>
                                </p:cTn>
                              </p:par>
                              <p:par>
                                <p:cTn id="13" presetID="2" presetClass="entr" presetSubtype="1" decel="100000" fill="hold" grpId="0" nodeType="withEffect">
                                  <p:stCondLst>
                                    <p:cond delay="1500"/>
                                  </p:stCondLst>
                                  <p:childTnLst>
                                    <p:set>
                                      <p:cBhvr>
                                        <p:cTn id="14" dur="1" fill="hold">
                                          <p:stCondLst>
                                            <p:cond delay="0"/>
                                          </p:stCondLst>
                                        </p:cTn>
                                        <p:tgtEl>
                                          <p:spTgt spid="12"/>
                                        </p:tgtEl>
                                        <p:attrNameLst>
                                          <p:attrName>style.visibility</p:attrName>
                                        </p:attrNameLst>
                                      </p:cBhvr>
                                      <p:to>
                                        <p:strVal val="visible"/>
                                      </p:to>
                                    </p:set>
                                    <p:anim calcmode="lin" valueType="num">
                                      <p:cBhvr additive="base">
                                        <p:cTn id="15" dur="1250" fill="hold"/>
                                        <p:tgtEl>
                                          <p:spTgt spid="12"/>
                                        </p:tgtEl>
                                        <p:attrNameLst>
                                          <p:attrName>ppt_x</p:attrName>
                                        </p:attrNameLst>
                                      </p:cBhvr>
                                      <p:tavLst>
                                        <p:tav tm="0">
                                          <p:val>
                                            <p:strVal val="#ppt_x"/>
                                          </p:val>
                                        </p:tav>
                                        <p:tav tm="100000">
                                          <p:val>
                                            <p:strVal val="#ppt_x"/>
                                          </p:val>
                                        </p:tav>
                                      </p:tavLst>
                                    </p:anim>
                                    <p:anim calcmode="lin" valueType="num">
                                      <p:cBhvr additive="base">
                                        <p:cTn id="16" dur="1250" fill="hold"/>
                                        <p:tgtEl>
                                          <p:spTgt spid="12"/>
                                        </p:tgtEl>
                                        <p:attrNameLst>
                                          <p:attrName>ppt_y</p:attrName>
                                        </p:attrNameLst>
                                      </p:cBhvr>
                                      <p:tavLst>
                                        <p:tav tm="0">
                                          <p:val>
                                            <p:strVal val="0-#ppt_h/2"/>
                                          </p:val>
                                        </p:tav>
                                        <p:tav tm="100000">
                                          <p:val>
                                            <p:strVal val="#ppt_y"/>
                                          </p:val>
                                        </p:tav>
                                      </p:tavLst>
                                    </p:anim>
                                  </p:childTnLst>
                                </p:cTn>
                              </p:par>
                              <p:par>
                                <p:cTn id="17" presetID="10" presetClass="entr" presetSubtype="0" fill="hold" grpId="0" nodeType="withEffect">
                                  <p:stCondLst>
                                    <p:cond delay="500"/>
                                  </p:stCondLst>
                                  <p:childTnLst>
                                    <p:set>
                                      <p:cBhvr>
                                        <p:cTn id="18" dur="1" fill="hold">
                                          <p:stCondLst>
                                            <p:cond delay="0"/>
                                          </p:stCondLst>
                                        </p:cTn>
                                        <p:tgtEl>
                                          <p:spTgt spid="4">
                                            <p:txEl>
                                              <p:pRg st="0" end="0"/>
                                            </p:txEl>
                                          </p:spTgt>
                                        </p:tgtEl>
                                        <p:attrNameLst>
                                          <p:attrName>style.visibility</p:attrName>
                                        </p:attrNameLst>
                                      </p:cBhvr>
                                      <p:to>
                                        <p:strVal val="visible"/>
                                      </p:to>
                                    </p:set>
                                    <p:animEffect transition="in" filter="fade">
                                      <p:cBhvr>
                                        <p:cTn id="19" dur="500"/>
                                        <p:tgtEl>
                                          <p:spTgt spid="4">
                                            <p:txEl>
                                              <p:pRg st="0" end="0"/>
                                            </p:txEl>
                                          </p:spTgt>
                                        </p:tgtEl>
                                      </p:cBhvr>
                                    </p:animEffect>
                                  </p:childTnLst>
                                </p:cTn>
                              </p:par>
                              <p:par>
                                <p:cTn id="20" presetID="45" presetClass="entr" presetSubtype="0" fill="hold" nodeType="withEffect">
                                  <p:stCondLst>
                                    <p:cond delay="0"/>
                                  </p:stCondLst>
                                  <p:childTnLst>
                                    <p:set>
                                      <p:cBhvr>
                                        <p:cTn id="21" dur="1" fill="hold">
                                          <p:stCondLst>
                                            <p:cond delay="0"/>
                                          </p:stCondLst>
                                        </p:cTn>
                                        <p:tgtEl>
                                          <p:spTgt spid="18"/>
                                        </p:tgtEl>
                                        <p:attrNameLst>
                                          <p:attrName>style.visibility</p:attrName>
                                        </p:attrNameLst>
                                      </p:cBhvr>
                                      <p:to>
                                        <p:strVal val="visible"/>
                                      </p:to>
                                    </p:set>
                                    <p:animEffect transition="in" filter="fade">
                                      <p:cBhvr>
                                        <p:cTn id="22" dur="1000"/>
                                        <p:tgtEl>
                                          <p:spTgt spid="18"/>
                                        </p:tgtEl>
                                      </p:cBhvr>
                                    </p:animEffect>
                                    <p:anim calcmode="lin" valueType="num">
                                      <p:cBhvr>
                                        <p:cTn id="23" dur="1000" fill="hold"/>
                                        <p:tgtEl>
                                          <p:spTgt spid="18"/>
                                        </p:tgtEl>
                                        <p:attrNameLst>
                                          <p:attrName>ppt_w</p:attrName>
                                        </p:attrNameLst>
                                      </p:cBhvr>
                                      <p:tavLst>
                                        <p:tav tm="0" fmla="#ppt_w*sin(2.5*pi*$)">
                                          <p:val>
                                            <p:fltVal val="0"/>
                                          </p:val>
                                        </p:tav>
                                        <p:tav tm="100000">
                                          <p:val>
                                            <p:fltVal val="1"/>
                                          </p:val>
                                        </p:tav>
                                      </p:tavLst>
                                    </p:anim>
                                    <p:anim calcmode="lin" valueType="num">
                                      <p:cBhvr>
                                        <p:cTn id="24" dur="1000" fill="hold"/>
                                        <p:tgtEl>
                                          <p:spTgt spid="18"/>
                                        </p:tgtEl>
                                        <p:attrNameLst>
                                          <p:attrName>ppt_h</p:attrName>
                                        </p:attrNameLst>
                                      </p:cBhvr>
                                      <p:tavLst>
                                        <p:tav tm="0">
                                          <p:val>
                                            <p:strVal val="#ppt_h"/>
                                          </p:val>
                                        </p:tav>
                                        <p:tav tm="100000">
                                          <p:val>
                                            <p:strVal val="#ppt_h"/>
                                          </p:val>
                                        </p:tav>
                                      </p:tavLst>
                                    </p:anim>
                                  </p:childTnLst>
                                </p:cTn>
                              </p:par>
                              <p:par>
                                <p:cTn id="25" presetID="10" presetClass="entr" presetSubtype="0" fill="hold" grpId="0" nodeType="withEffect">
                                  <p:stCondLst>
                                    <p:cond delay="2500"/>
                                  </p:stCondLst>
                                  <p:childTnLst>
                                    <p:set>
                                      <p:cBhvr>
                                        <p:cTn id="26" dur="1" fill="hold">
                                          <p:stCondLst>
                                            <p:cond delay="0"/>
                                          </p:stCondLst>
                                        </p:cTn>
                                        <p:tgtEl>
                                          <p:spTgt spid="21"/>
                                        </p:tgtEl>
                                        <p:attrNameLst>
                                          <p:attrName>style.visibility</p:attrName>
                                        </p:attrNameLst>
                                      </p:cBhvr>
                                      <p:to>
                                        <p:strVal val="visible"/>
                                      </p:to>
                                    </p:set>
                                    <p:animEffect transition="in" filter="fade">
                                      <p:cBhvr>
                                        <p:cTn id="27"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20" grpId="0" animBg="1"/>
      <p:bldP spid="4" grpId="0" build="p"/>
      <p:bldP spid="21" grpId="0" uiExpand="1" animBg="1"/>
    </p:bldLst>
  </p:timing>
</p:sld>
</file>

<file path=ppt/slides/slide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 name="Tijdelijke aanduiding voor datum 1">
            <a:extLst>
              <a:ext uri="{FF2B5EF4-FFF2-40B4-BE49-F238E27FC236}">
                <a16:creationId xmlns:a16="http://schemas.microsoft.com/office/drawing/2014/main" id="{9237EDCC-534B-9EBC-29E0-A5BD2B52E051}"/>
              </a:ext>
            </a:extLst>
          </p:cNvPr>
          <p:cNvSpPr>
            <a:spLocks noGrp="1"/>
          </p:cNvSpPr>
          <p:nvPr>
            <p:ph type="dt" sz="half" idx="10"/>
          </p:nvPr>
        </p:nvSpPr>
        <p:spPr/>
        <p:txBody>
          <a:bodyPr/>
          <a:lstStyle/>
          <a:p>
            <a:fld id="{38DF3306-91C7-449A-9284-C514D459B084}" type="datetime1">
              <a:rPr lang="nl-NL" smtClean="0"/>
              <a:t>24-10-2024</a:t>
            </a:fld>
            <a:endParaRPr lang="nl-NL"/>
          </a:p>
        </p:txBody>
      </p:sp>
      <p:sp>
        <p:nvSpPr>
          <p:cNvPr id="3" name="Tijdelijke aanduiding voor dianummer 2">
            <a:extLst>
              <a:ext uri="{FF2B5EF4-FFF2-40B4-BE49-F238E27FC236}">
                <a16:creationId xmlns:a16="http://schemas.microsoft.com/office/drawing/2014/main" id="{941F4B90-E2BB-C009-1D7D-1A82E6841C4A}"/>
              </a:ext>
            </a:extLst>
          </p:cNvPr>
          <p:cNvSpPr>
            <a:spLocks noGrp="1"/>
          </p:cNvSpPr>
          <p:nvPr>
            <p:ph type="sldNum" sz="quarter" idx="12"/>
          </p:nvPr>
        </p:nvSpPr>
        <p:spPr/>
        <p:txBody>
          <a:bodyPr/>
          <a:lstStyle/>
          <a:p>
            <a:fld id="{B502C9A5-716F-45E6-800B-D4D02CE26F90}" type="slidenum">
              <a:rPr lang="nl-NL" smtClean="0"/>
              <a:t>8</a:t>
            </a:fld>
            <a:endParaRPr lang="nl-NL"/>
          </a:p>
        </p:txBody>
      </p:sp>
      <p:sp>
        <p:nvSpPr>
          <p:cNvPr id="4" name="Tijdelijke aanduiding voor tekst 3">
            <a:extLst>
              <a:ext uri="{FF2B5EF4-FFF2-40B4-BE49-F238E27FC236}">
                <a16:creationId xmlns:a16="http://schemas.microsoft.com/office/drawing/2014/main" id="{03C247C4-42DA-8B36-CDFF-833D3A651F64}"/>
              </a:ext>
            </a:extLst>
          </p:cNvPr>
          <p:cNvSpPr>
            <a:spLocks noGrp="1"/>
          </p:cNvSpPr>
          <p:nvPr>
            <p:ph type="body" sz="quarter" idx="17"/>
          </p:nvPr>
        </p:nvSpPr>
        <p:spPr/>
        <p:txBody>
          <a:bodyPr/>
          <a:lstStyle/>
          <a:p>
            <a:endParaRPr lang="nl-NL"/>
          </a:p>
        </p:txBody>
      </p:sp>
      <p:sp>
        <p:nvSpPr>
          <p:cNvPr id="6" name="Titel 5">
            <a:extLst>
              <a:ext uri="{FF2B5EF4-FFF2-40B4-BE49-F238E27FC236}">
                <a16:creationId xmlns:a16="http://schemas.microsoft.com/office/drawing/2014/main" id="{73B6FE80-4044-D3FA-11C8-3EA1139EE4C4}"/>
              </a:ext>
            </a:extLst>
          </p:cNvPr>
          <p:cNvSpPr>
            <a:spLocks noGrp="1"/>
          </p:cNvSpPr>
          <p:nvPr>
            <p:ph type="title"/>
          </p:nvPr>
        </p:nvSpPr>
        <p:spPr>
          <a:xfrm>
            <a:off x="792000" y="1980000"/>
            <a:ext cx="4572000" cy="1800000"/>
          </a:xfrm>
        </p:spPr>
        <p:txBody>
          <a:bodyPr anchor="b" anchorCtr="0">
            <a:noAutofit/>
          </a:bodyPr>
          <a:lstStyle/>
          <a:p>
            <a:pPr>
              <a:lnSpc>
                <a:spcPct val="114000"/>
              </a:lnSpc>
            </a:pPr>
            <a:r>
              <a:rPr lang="nl-NL" sz="3200" b="1" dirty="0"/>
              <a:t>De gemiddelde persoon heeft 10 minuten nodig om in slaap te vallen.</a:t>
            </a:r>
          </a:p>
        </p:txBody>
      </p:sp>
      <p:sp>
        <p:nvSpPr>
          <p:cNvPr id="7" name="Tijdelijke aanduiding voor tekst 6">
            <a:extLst>
              <a:ext uri="{FF2B5EF4-FFF2-40B4-BE49-F238E27FC236}">
                <a16:creationId xmlns:a16="http://schemas.microsoft.com/office/drawing/2014/main" id="{239C82F4-C054-B34B-E820-D4D70A2A33F8}"/>
              </a:ext>
            </a:extLst>
          </p:cNvPr>
          <p:cNvSpPr>
            <a:spLocks noGrp="1"/>
          </p:cNvSpPr>
          <p:nvPr>
            <p:ph type="body" sz="quarter" idx="16"/>
          </p:nvPr>
        </p:nvSpPr>
        <p:spPr>
          <a:xfrm>
            <a:off x="792000" y="3866049"/>
            <a:ext cx="450000" cy="36000"/>
          </a:xfrm>
        </p:spPr>
        <p:txBody>
          <a:bodyPr/>
          <a:lstStyle/>
          <a:p>
            <a:endParaRPr lang="nl-NL" dirty="0"/>
          </a:p>
        </p:txBody>
      </p:sp>
      <p:sp>
        <p:nvSpPr>
          <p:cNvPr id="8" name="Tijdelijke aanduiding voor tekst 7">
            <a:extLst>
              <a:ext uri="{FF2B5EF4-FFF2-40B4-BE49-F238E27FC236}">
                <a16:creationId xmlns:a16="http://schemas.microsoft.com/office/drawing/2014/main" id="{5C3207EE-7499-2A88-4221-D4E12D981186}"/>
              </a:ext>
            </a:extLst>
          </p:cNvPr>
          <p:cNvSpPr>
            <a:spLocks noGrp="1"/>
          </p:cNvSpPr>
          <p:nvPr>
            <p:ph type="body" sz="quarter" idx="18"/>
          </p:nvPr>
        </p:nvSpPr>
        <p:spPr>
          <a:xfrm>
            <a:off x="792000" y="4032000"/>
            <a:ext cx="4572000" cy="756000"/>
          </a:xfrm>
        </p:spPr>
        <p:txBody>
          <a:bodyPr/>
          <a:lstStyle/>
          <a:p>
            <a:r>
              <a:rPr lang="nl-NL" sz="3200" i="0" dirty="0"/>
              <a:t>WAAR of NIET WAAR?</a:t>
            </a:r>
          </a:p>
        </p:txBody>
      </p:sp>
      <p:pic>
        <p:nvPicPr>
          <p:cNvPr id="12" name="Afbeelding 11" descr="Afbeelding met Lettertype, Graphics, logo, symbool&#10;&#10;Automatisch gegenereerde beschrijving">
            <a:extLst>
              <a:ext uri="{FF2B5EF4-FFF2-40B4-BE49-F238E27FC236}">
                <a16:creationId xmlns:a16="http://schemas.microsoft.com/office/drawing/2014/main" id="{C9904A18-6498-4B07-52EC-066D71751670}"/>
              </a:ext>
            </a:extLst>
          </p:cNvPr>
          <p:cNvPicPr>
            <a:picLocks noChangeAspect="1"/>
          </p:cNvPicPr>
          <p:nvPr/>
        </p:nvPicPr>
        <p:blipFill>
          <a:blip r:embed="rId3">
            <a:extLst>
              <a:ext uri="{BEBA8EAE-BF5A-486C-A8C5-ECC9F3942E4B}">
                <a14:imgProps xmlns:a14="http://schemas.microsoft.com/office/drawing/2010/main">
                  <a14:imgLayer r:embed="rId4">
                    <a14:imgEffect>
                      <a14:brightnessContrast bright="100000"/>
                    </a14:imgEffect>
                  </a14:imgLayer>
                </a14:imgProps>
              </a:ext>
              <a:ext uri="{28A0092B-C50C-407E-A947-70E740481C1C}">
                <a14:useLocalDpi xmlns:a14="http://schemas.microsoft.com/office/drawing/2010/main" val="0"/>
              </a:ext>
            </a:extLst>
          </a:blip>
          <a:stretch>
            <a:fillRect/>
          </a:stretch>
        </p:blipFill>
        <p:spPr>
          <a:xfrm>
            <a:off x="360000" y="360000"/>
            <a:ext cx="1012500" cy="900000"/>
          </a:xfrm>
          <a:prstGeom prst="rect">
            <a:avLst/>
          </a:prstGeom>
        </p:spPr>
      </p:pic>
      <p:pic>
        <p:nvPicPr>
          <p:cNvPr id="13" name="Afbeelding 12">
            <a:extLst>
              <a:ext uri="{FF2B5EF4-FFF2-40B4-BE49-F238E27FC236}">
                <a16:creationId xmlns:a16="http://schemas.microsoft.com/office/drawing/2014/main" id="{0DB8B248-3C67-C29E-642D-85EE6F18D5CE}"/>
              </a:ext>
            </a:extLst>
          </p:cNvPr>
          <p:cNvPicPr>
            <a:picLocks noChangeAspect="1"/>
          </p:cNvPicPr>
          <p:nvPr/>
        </p:nvPicPr>
        <p:blipFill>
          <a:blip r:embed="rId5"/>
          <a:srcRect t="4397" r="442" b="6063"/>
          <a:stretch/>
        </p:blipFill>
        <p:spPr>
          <a:xfrm>
            <a:off x="6096000" y="643861"/>
            <a:ext cx="6096000" cy="5078682"/>
          </a:xfrm>
          <a:prstGeom prst="rect">
            <a:avLst/>
          </a:prstGeom>
        </p:spPr>
      </p:pic>
      <p:pic>
        <p:nvPicPr>
          <p:cNvPr id="11" name="Graphic 10" descr="Badge 4 met effen opvulling">
            <a:extLst>
              <a:ext uri="{FF2B5EF4-FFF2-40B4-BE49-F238E27FC236}">
                <a16:creationId xmlns:a16="http://schemas.microsoft.com/office/drawing/2014/main" id="{B1A7ED02-8DDB-22C5-B605-37973FCDE0AD}"/>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5796000" y="900000"/>
            <a:ext cx="1080000" cy="1080000"/>
          </a:xfrm>
          <a:prstGeom prst="rect">
            <a:avLst/>
          </a:prstGeom>
        </p:spPr>
      </p:pic>
    </p:spTree>
    <p:extLst>
      <p:ext uri="{BB962C8B-B14F-4D97-AF65-F5344CB8AC3E}">
        <p14:creationId xmlns:p14="http://schemas.microsoft.com/office/powerpoint/2010/main" val="1181282327"/>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1000"/>
                                        <p:tgtEl>
                                          <p:spTgt spid="6"/>
                                        </p:tgtEl>
                                      </p:cBhvr>
                                    </p:animEffect>
                                  </p:childTnLst>
                                </p:cTn>
                              </p:par>
                              <p:par>
                                <p:cTn id="8" presetID="10" presetClass="entr" presetSubtype="0" fill="hold" grpId="0" nodeType="withEffect">
                                  <p:stCondLst>
                                    <p:cond delay="500"/>
                                  </p:stCondLst>
                                  <p:childTnLst>
                                    <p:set>
                                      <p:cBhvr>
                                        <p:cTn id="9" dur="1" fill="hold">
                                          <p:stCondLst>
                                            <p:cond delay="0"/>
                                          </p:stCondLst>
                                        </p:cTn>
                                        <p:tgtEl>
                                          <p:spTgt spid="7"/>
                                        </p:tgtEl>
                                        <p:attrNameLst>
                                          <p:attrName>style.visibility</p:attrName>
                                        </p:attrNameLst>
                                      </p:cBhvr>
                                      <p:to>
                                        <p:strVal val="visible"/>
                                      </p:to>
                                    </p:set>
                                    <p:animEffect transition="in" filter="fade">
                                      <p:cBhvr>
                                        <p:cTn id="10" dur="1000"/>
                                        <p:tgtEl>
                                          <p:spTgt spid="7"/>
                                        </p:tgtEl>
                                      </p:cBhvr>
                                    </p:animEffect>
                                  </p:childTnLst>
                                </p:cTn>
                              </p:par>
                              <p:par>
                                <p:cTn id="11" presetID="10" presetClass="entr" presetSubtype="0" fill="hold" grpId="0" nodeType="withEffect">
                                  <p:stCondLst>
                                    <p:cond delay="1500"/>
                                  </p:stCondLst>
                                  <p:childTnLst>
                                    <p:set>
                                      <p:cBhvr>
                                        <p:cTn id="12" dur="1" fill="hold">
                                          <p:stCondLst>
                                            <p:cond delay="0"/>
                                          </p:stCondLst>
                                        </p:cTn>
                                        <p:tgtEl>
                                          <p:spTgt spid="8">
                                            <p:txEl>
                                              <p:pRg st="0" end="0"/>
                                            </p:txEl>
                                          </p:spTgt>
                                        </p:tgtEl>
                                        <p:attrNameLst>
                                          <p:attrName>style.visibility</p:attrName>
                                        </p:attrNameLst>
                                      </p:cBhvr>
                                      <p:to>
                                        <p:strVal val="visible"/>
                                      </p:to>
                                    </p:set>
                                    <p:animEffect transition="in" filter="fade">
                                      <p:cBhvr>
                                        <p:cTn id="13" dur="1500"/>
                                        <p:tgtEl>
                                          <p:spTgt spid="8">
                                            <p:txEl>
                                              <p:pRg st="0" end="0"/>
                                            </p:txEl>
                                          </p:spTgt>
                                        </p:tgtEl>
                                      </p:cBhvr>
                                    </p:animEffect>
                                  </p:childTnLst>
                                </p:cTn>
                              </p:par>
                              <p:par>
                                <p:cTn id="14" presetID="2" presetClass="entr" presetSubtype="1" fill="hold" nodeType="withEffect">
                                  <p:stCondLst>
                                    <p:cond delay="0"/>
                                  </p:stCondLst>
                                  <p:childTnLst>
                                    <p:set>
                                      <p:cBhvr>
                                        <p:cTn id="15" dur="1" fill="hold">
                                          <p:stCondLst>
                                            <p:cond delay="0"/>
                                          </p:stCondLst>
                                        </p:cTn>
                                        <p:tgtEl>
                                          <p:spTgt spid="11"/>
                                        </p:tgtEl>
                                        <p:attrNameLst>
                                          <p:attrName>style.visibility</p:attrName>
                                        </p:attrNameLst>
                                      </p:cBhvr>
                                      <p:to>
                                        <p:strVal val="visible"/>
                                      </p:to>
                                    </p:set>
                                    <p:anim calcmode="lin" valueType="num">
                                      <p:cBhvr additive="base">
                                        <p:cTn id="16" dur="1000" fill="hold"/>
                                        <p:tgtEl>
                                          <p:spTgt spid="11"/>
                                        </p:tgtEl>
                                        <p:attrNameLst>
                                          <p:attrName>ppt_x</p:attrName>
                                        </p:attrNameLst>
                                      </p:cBhvr>
                                      <p:tavLst>
                                        <p:tav tm="0">
                                          <p:val>
                                            <p:strVal val="#ppt_x"/>
                                          </p:val>
                                        </p:tav>
                                        <p:tav tm="100000">
                                          <p:val>
                                            <p:strVal val="#ppt_x"/>
                                          </p:val>
                                        </p:tav>
                                      </p:tavLst>
                                    </p:anim>
                                    <p:anim calcmode="lin" valueType="num">
                                      <p:cBhvr additive="base">
                                        <p:cTn id="17" dur="1000" fill="hold"/>
                                        <p:tgtEl>
                                          <p:spTgt spid="11"/>
                                        </p:tgtEl>
                                        <p:attrNameLst>
                                          <p:attrName>ppt_y</p:attrName>
                                        </p:attrNameLst>
                                      </p:cBhvr>
                                      <p:tavLst>
                                        <p:tav tm="0">
                                          <p:val>
                                            <p:strVal val="0-#ppt_h/2"/>
                                          </p:val>
                                        </p:tav>
                                        <p:tav tm="100000">
                                          <p:val>
                                            <p:strVal val="#ppt_y"/>
                                          </p:val>
                                        </p:tav>
                                      </p:tavLst>
                                    </p:anim>
                                  </p:childTnLst>
                                </p:cTn>
                              </p:par>
                              <p:par>
                                <p:cTn id="18" presetID="22" presetClass="entr" presetSubtype="8" fill="hold" nodeType="withEffect">
                                  <p:stCondLst>
                                    <p:cond delay="2000"/>
                                  </p:stCondLst>
                                  <p:childTnLst>
                                    <p:set>
                                      <p:cBhvr>
                                        <p:cTn id="19" dur="1" fill="hold">
                                          <p:stCondLst>
                                            <p:cond delay="0"/>
                                          </p:stCondLst>
                                        </p:cTn>
                                        <p:tgtEl>
                                          <p:spTgt spid="13"/>
                                        </p:tgtEl>
                                        <p:attrNameLst>
                                          <p:attrName>style.visibility</p:attrName>
                                        </p:attrNameLst>
                                      </p:cBhvr>
                                      <p:to>
                                        <p:strVal val="visible"/>
                                      </p:to>
                                    </p:set>
                                    <p:animEffect transition="in" filter="wipe(left)">
                                      <p:cBhvr>
                                        <p:cTn id="20"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animBg="1"/>
      <p:bldP spid="8" grpId="0" build="p"/>
    </p:bldLst>
  </p:timing>
</p:sld>
</file>

<file path=ppt/slides/slide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 name="Tijdelijke aanduiding voor afbeelding 1">
            <a:extLst>
              <a:ext uri="{FF2B5EF4-FFF2-40B4-BE49-F238E27FC236}">
                <a16:creationId xmlns:a16="http://schemas.microsoft.com/office/drawing/2014/main" id="{7D20A4E3-5930-8037-E497-06092FCBDF81}"/>
              </a:ext>
            </a:extLst>
          </p:cNvPr>
          <p:cNvSpPr>
            <a:spLocks noGrp="1"/>
          </p:cNvSpPr>
          <p:nvPr>
            <p:ph type="pic" sz="quarter" idx="14"/>
          </p:nvPr>
        </p:nvSpPr>
        <p:spPr>
          <a:xfrm>
            <a:off x="6408000" y="0"/>
            <a:ext cx="5400000" cy="6138000"/>
          </a:xfrm>
        </p:spPr>
        <p:txBody>
          <a:bodyPr/>
          <a:lstStyle/>
          <a:p>
            <a:endParaRPr lang="nl-NL" dirty="0"/>
          </a:p>
        </p:txBody>
      </p:sp>
      <p:sp>
        <p:nvSpPr>
          <p:cNvPr id="5" name="Tijdelijke aanduiding voor datum 4">
            <a:extLst>
              <a:ext uri="{FF2B5EF4-FFF2-40B4-BE49-F238E27FC236}">
                <a16:creationId xmlns:a16="http://schemas.microsoft.com/office/drawing/2014/main" id="{415652A5-ABA4-A75B-9382-CF8AE2AE891E}"/>
              </a:ext>
            </a:extLst>
          </p:cNvPr>
          <p:cNvSpPr>
            <a:spLocks noGrp="1"/>
          </p:cNvSpPr>
          <p:nvPr>
            <p:ph type="dt" sz="half" idx="10"/>
          </p:nvPr>
        </p:nvSpPr>
        <p:spPr/>
        <p:txBody>
          <a:bodyPr/>
          <a:lstStyle/>
          <a:p>
            <a:fld id="{2E476DD7-9AD6-4863-81BB-6B3DFEBB05F9}" type="datetime1">
              <a:rPr lang="nl-NL" smtClean="0"/>
              <a:t>24-10-2024</a:t>
            </a:fld>
            <a:endParaRPr lang="nl-NL"/>
          </a:p>
        </p:txBody>
      </p:sp>
      <p:sp>
        <p:nvSpPr>
          <p:cNvPr id="6" name="Tijdelijke aanduiding voor dianummer 5">
            <a:extLst>
              <a:ext uri="{FF2B5EF4-FFF2-40B4-BE49-F238E27FC236}">
                <a16:creationId xmlns:a16="http://schemas.microsoft.com/office/drawing/2014/main" id="{C2AC9A63-A25B-02B2-135C-6B623053033B}"/>
              </a:ext>
            </a:extLst>
          </p:cNvPr>
          <p:cNvSpPr>
            <a:spLocks noGrp="1"/>
          </p:cNvSpPr>
          <p:nvPr>
            <p:ph type="sldNum" sz="quarter" idx="12"/>
          </p:nvPr>
        </p:nvSpPr>
        <p:spPr/>
        <p:txBody>
          <a:bodyPr/>
          <a:lstStyle/>
          <a:p>
            <a:fld id="{B502C9A5-716F-45E6-800B-D4D02CE26F90}" type="slidenum">
              <a:rPr lang="nl-NL" smtClean="0"/>
              <a:t>9</a:t>
            </a:fld>
            <a:endParaRPr lang="nl-NL" dirty="0"/>
          </a:p>
        </p:txBody>
      </p:sp>
      <p:sp>
        <p:nvSpPr>
          <p:cNvPr id="10" name="Tijdelijke aanduiding voor tekst 9">
            <a:extLst>
              <a:ext uri="{FF2B5EF4-FFF2-40B4-BE49-F238E27FC236}">
                <a16:creationId xmlns:a16="http://schemas.microsoft.com/office/drawing/2014/main" id="{D2A05907-E96C-14D3-9944-51364DE9DA5B}"/>
              </a:ext>
            </a:extLst>
          </p:cNvPr>
          <p:cNvSpPr>
            <a:spLocks noGrp="1"/>
          </p:cNvSpPr>
          <p:nvPr>
            <p:ph type="body" sz="quarter" idx="15"/>
          </p:nvPr>
        </p:nvSpPr>
        <p:spPr/>
        <p:txBody>
          <a:bodyPr/>
          <a:lstStyle/>
          <a:p>
            <a:endParaRPr lang="nl-NL" dirty="0"/>
          </a:p>
        </p:txBody>
      </p:sp>
      <p:sp>
        <p:nvSpPr>
          <p:cNvPr id="11" name="Tijdelijke aanduiding voor tekst 10">
            <a:extLst>
              <a:ext uri="{FF2B5EF4-FFF2-40B4-BE49-F238E27FC236}">
                <a16:creationId xmlns:a16="http://schemas.microsoft.com/office/drawing/2014/main" id="{398C5454-DD9E-E42B-4BEA-6AA07872C674}"/>
              </a:ext>
            </a:extLst>
          </p:cNvPr>
          <p:cNvSpPr>
            <a:spLocks noGrp="1"/>
          </p:cNvSpPr>
          <p:nvPr>
            <p:ph type="body" sz="quarter" idx="17"/>
          </p:nvPr>
        </p:nvSpPr>
        <p:spPr/>
        <p:txBody>
          <a:bodyPr/>
          <a:lstStyle/>
          <a:p>
            <a:endParaRPr lang="nl-NL"/>
          </a:p>
        </p:txBody>
      </p:sp>
      <p:sp>
        <p:nvSpPr>
          <p:cNvPr id="12" name="Tijdelijke aanduiding voor tekst 11">
            <a:extLst>
              <a:ext uri="{FF2B5EF4-FFF2-40B4-BE49-F238E27FC236}">
                <a16:creationId xmlns:a16="http://schemas.microsoft.com/office/drawing/2014/main" id="{3A23271C-213C-3EB8-7EDD-32A11528EDF0}"/>
              </a:ext>
            </a:extLst>
          </p:cNvPr>
          <p:cNvSpPr>
            <a:spLocks noGrp="1"/>
          </p:cNvSpPr>
          <p:nvPr>
            <p:ph type="body" sz="quarter" idx="32"/>
          </p:nvPr>
        </p:nvSpPr>
        <p:spPr>
          <a:xfrm rot="10800000">
            <a:off x="6408000" y="0"/>
            <a:ext cx="5400000" cy="6138000"/>
          </a:xfrm>
        </p:spPr>
        <p:txBody>
          <a:bodyPr/>
          <a:lstStyle/>
          <a:p>
            <a:endParaRPr lang="nl-NL" dirty="0"/>
          </a:p>
        </p:txBody>
      </p:sp>
      <p:sp>
        <p:nvSpPr>
          <p:cNvPr id="20" name="Tijdelijke aanduiding voor tekst 19">
            <a:extLst>
              <a:ext uri="{FF2B5EF4-FFF2-40B4-BE49-F238E27FC236}">
                <a16:creationId xmlns:a16="http://schemas.microsoft.com/office/drawing/2014/main" id="{EC920C93-AB12-0D5D-65C7-204A6FEDE4B4}"/>
              </a:ext>
            </a:extLst>
          </p:cNvPr>
          <p:cNvSpPr>
            <a:spLocks noGrp="1" noChangeAspect="1"/>
          </p:cNvSpPr>
          <p:nvPr>
            <p:ph type="body" sz="quarter" idx="31"/>
          </p:nvPr>
        </p:nvSpPr>
        <p:spPr>
          <a:xfrm>
            <a:off x="5653576" y="2323576"/>
            <a:ext cx="900000" cy="900000"/>
          </a:xfrm>
        </p:spPr>
        <p:txBody>
          <a:bodyPr/>
          <a:lstStyle/>
          <a:p>
            <a:endParaRPr lang="nl-NL" dirty="0"/>
          </a:p>
        </p:txBody>
      </p:sp>
      <p:sp>
        <p:nvSpPr>
          <p:cNvPr id="4" name="Tijdelijke aanduiding voor tekst 7">
            <a:extLst>
              <a:ext uri="{FF2B5EF4-FFF2-40B4-BE49-F238E27FC236}">
                <a16:creationId xmlns:a16="http://schemas.microsoft.com/office/drawing/2014/main" id="{F2AFE446-4186-6A03-25CB-9274672DCD0F}"/>
              </a:ext>
            </a:extLst>
          </p:cNvPr>
          <p:cNvSpPr txBox="1">
            <a:spLocks/>
          </p:cNvSpPr>
          <p:nvPr/>
        </p:nvSpPr>
        <p:spPr>
          <a:xfrm>
            <a:off x="596057" y="2340000"/>
            <a:ext cx="4572000" cy="756000"/>
          </a:xfrm>
          <a:prstGeom prst="rect">
            <a:avLst/>
          </a:prstGeom>
        </p:spPr>
        <p:txBody>
          <a:bodyPr/>
          <a:lstStyle>
            <a:lvl1pPr marL="180975" indent="-180975" algn="l" defTabSz="719138" rtl="0" eaLnBrk="1" latinLnBrk="0" hangingPunct="1">
              <a:lnSpc>
                <a:spcPct val="110000"/>
              </a:lnSpc>
              <a:spcBef>
                <a:spcPts val="300"/>
              </a:spcBef>
              <a:spcAft>
                <a:spcPts val="300"/>
              </a:spcAft>
              <a:buClr>
                <a:schemeClr val="accent1"/>
              </a:buClr>
              <a:buSzPct val="100000"/>
              <a:buFont typeface="Segoe UI Light" panose="020B0502040204020203" pitchFamily="34" charset="0"/>
              <a:buChar char="•"/>
              <a:defRPr sz="1600" kern="1200">
                <a:solidFill>
                  <a:schemeClr val="tx1"/>
                </a:solidFill>
                <a:latin typeface="+mn-lt"/>
                <a:ea typeface="+mn-ea"/>
                <a:cs typeface="+mn-cs"/>
              </a:defRPr>
            </a:lvl1pPr>
            <a:lvl2pPr marL="447675" indent="-266700" algn="l" defTabSz="719138" rtl="0" eaLnBrk="1" latinLnBrk="0" hangingPunct="1">
              <a:lnSpc>
                <a:spcPct val="110000"/>
              </a:lnSpc>
              <a:spcBef>
                <a:spcPts val="300"/>
              </a:spcBef>
              <a:spcAft>
                <a:spcPts val="300"/>
              </a:spcAft>
              <a:buClr>
                <a:schemeClr val="accent1"/>
              </a:buClr>
              <a:buSzPct val="90000"/>
              <a:buFont typeface="Calibri Light" panose="020F0302020204030204" pitchFamily="34" charset="0"/>
              <a:buChar char="→"/>
              <a:defRPr sz="1600" i="0" kern="1200">
                <a:solidFill>
                  <a:schemeClr val="tx1"/>
                </a:solidFill>
                <a:latin typeface="+mn-lt"/>
                <a:ea typeface="+mn-ea"/>
                <a:cs typeface="+mn-cs"/>
              </a:defRPr>
            </a:lvl2pPr>
            <a:lvl3pPr marL="0" indent="0" algn="l" defTabSz="719138" rtl="0" eaLnBrk="1" latinLnBrk="0" hangingPunct="1">
              <a:lnSpc>
                <a:spcPct val="110000"/>
              </a:lnSpc>
              <a:spcBef>
                <a:spcPts val="300"/>
              </a:spcBef>
              <a:spcAft>
                <a:spcPts val="300"/>
              </a:spcAft>
              <a:buClr>
                <a:srgbClr val="0070C0"/>
              </a:buClr>
              <a:buSzPct val="85000"/>
              <a:buFont typeface="Arial" panose="020B0604020202020204" pitchFamily="34" charset="0"/>
              <a:buNone/>
              <a:defRPr sz="1600" i="0" kern="1200">
                <a:solidFill>
                  <a:schemeClr val="tx1"/>
                </a:solidFill>
                <a:latin typeface="+mn-lt"/>
                <a:ea typeface="+mn-ea"/>
                <a:cs typeface="+mn-cs"/>
              </a:defRPr>
            </a:lvl3pPr>
            <a:lvl4pPr marL="0" indent="0" algn="l" defTabSz="719138" rtl="0" eaLnBrk="1" latinLnBrk="0" hangingPunct="1">
              <a:lnSpc>
                <a:spcPct val="110000"/>
              </a:lnSpc>
              <a:spcBef>
                <a:spcPts val="600"/>
              </a:spcBef>
              <a:spcAft>
                <a:spcPts val="300"/>
              </a:spcAft>
              <a:buFont typeface="Arial" panose="020B0604020202020204" pitchFamily="34" charset="0"/>
              <a:buNone/>
              <a:defRPr sz="2800" b="1" kern="1200" cap="none" spc="30" baseline="0">
                <a:solidFill>
                  <a:schemeClr val="accent1"/>
                </a:solidFill>
                <a:latin typeface="+mj-lt"/>
                <a:ea typeface="+mn-ea"/>
                <a:cs typeface="Calibri" panose="020F0502020204030204" pitchFamily="34" charset="0"/>
              </a:defRPr>
            </a:lvl4pPr>
            <a:lvl5pPr marL="180975" indent="-180975" algn="l" defTabSz="719138" rtl="0" eaLnBrk="1" latinLnBrk="0" hangingPunct="1">
              <a:lnSpc>
                <a:spcPct val="110000"/>
              </a:lnSpc>
              <a:spcBef>
                <a:spcPts val="300"/>
              </a:spcBef>
              <a:spcAft>
                <a:spcPts val="300"/>
              </a:spcAft>
              <a:buClr>
                <a:schemeClr val="tx2"/>
              </a:buClr>
              <a:buFont typeface="+mj-lt"/>
              <a:buAutoNum type="arabicPeriod"/>
              <a:defRPr sz="1600" i="0" kern="1200">
                <a:solidFill>
                  <a:schemeClr val="tx1"/>
                </a:solidFill>
                <a:latin typeface="+mn-lt"/>
                <a:ea typeface="+mn-ea"/>
                <a:cs typeface="+mn-cs"/>
              </a:defRPr>
            </a:lvl5pPr>
            <a:lvl6pPr marL="447675" indent="-228600" algn="l" defTabSz="914400" rtl="0" eaLnBrk="1" latinLnBrk="0" hangingPunct="1">
              <a:lnSpc>
                <a:spcPct val="110000"/>
              </a:lnSpc>
              <a:spcBef>
                <a:spcPts val="300"/>
              </a:spcBef>
              <a:spcAft>
                <a:spcPts val="300"/>
              </a:spcAft>
              <a:buClrTx/>
              <a:buFont typeface="+mj-lt"/>
              <a:buAutoNum type="alphaLcPeriod"/>
              <a:defRPr sz="1600" b="0" i="0" kern="1200">
                <a:solidFill>
                  <a:schemeClr val="tx1"/>
                </a:solidFill>
                <a:latin typeface="+mn-lt"/>
                <a:ea typeface="+mn-ea"/>
                <a:cs typeface="+mn-cs"/>
              </a:defRPr>
            </a:lvl6pPr>
            <a:lvl7pPr marL="447675" indent="-228600" algn="l" defTabSz="914400" rtl="0" eaLnBrk="1" latinLnBrk="0" hangingPunct="1">
              <a:lnSpc>
                <a:spcPct val="110000"/>
              </a:lnSpc>
              <a:spcBef>
                <a:spcPts val="300"/>
              </a:spcBef>
              <a:spcAft>
                <a:spcPts val="300"/>
              </a:spcAft>
              <a:buClrTx/>
              <a:buFont typeface="Arial" panose="020B0604020202020204" pitchFamily="34" charset="0"/>
              <a:buChar char="•"/>
              <a:defRPr sz="1600" b="0" i="0" kern="1200">
                <a:solidFill>
                  <a:schemeClr val="tx1"/>
                </a:solidFill>
                <a:latin typeface="+mn-lt"/>
                <a:ea typeface="+mn-ea"/>
                <a:cs typeface="+mn-cs"/>
              </a:defRPr>
            </a:lvl7pPr>
            <a:lvl8pPr marL="0" indent="0" algn="l" defTabSz="914400" rtl="0" eaLnBrk="1" latinLnBrk="0" hangingPunct="1">
              <a:lnSpc>
                <a:spcPct val="110000"/>
              </a:lnSpc>
              <a:spcBef>
                <a:spcPts val="300"/>
              </a:spcBef>
              <a:spcAft>
                <a:spcPts val="300"/>
              </a:spcAft>
              <a:buFont typeface="Arial" panose="020B0604020202020204" pitchFamily="34" charset="0"/>
              <a:buNone/>
              <a:defRPr sz="1600" i="1" kern="1200">
                <a:solidFill>
                  <a:schemeClr val="tx1"/>
                </a:solidFill>
                <a:latin typeface="+mn-lt"/>
                <a:ea typeface="+mn-ea"/>
                <a:cs typeface="+mn-cs"/>
              </a:defRPr>
            </a:lvl8pPr>
            <a:lvl9pPr marL="0" indent="0" algn="l" defTabSz="914400" rtl="0" eaLnBrk="1" latinLnBrk="0" hangingPunct="1">
              <a:lnSpc>
                <a:spcPct val="110000"/>
              </a:lnSpc>
              <a:spcBef>
                <a:spcPts val="600"/>
              </a:spcBef>
              <a:spcAft>
                <a:spcPts val="300"/>
              </a:spcAft>
              <a:buFont typeface="Arial" panose="020B0604020202020204" pitchFamily="34" charset="0"/>
              <a:buNone/>
              <a:defRPr sz="1800" b="1" kern="1200">
                <a:solidFill>
                  <a:schemeClr val="tx1"/>
                </a:solidFill>
                <a:latin typeface="+mj-lt"/>
                <a:ea typeface="+mn-ea"/>
                <a:cs typeface="+mn-cs"/>
              </a:defRPr>
            </a:lvl9pPr>
          </a:lstStyle>
          <a:p>
            <a:pPr marL="0" indent="0">
              <a:buNone/>
            </a:pPr>
            <a:r>
              <a:rPr lang="nl-NL" sz="4400" b="1" dirty="0"/>
              <a:t>NIET WAAR</a:t>
            </a:r>
          </a:p>
        </p:txBody>
      </p:sp>
      <p:pic>
        <p:nvPicPr>
          <p:cNvPr id="19" name="Afbeelding 18" descr="Afbeelding met Lettertype, Graphics, logo, symbool&#10;&#10;Automatisch gegenereerde beschrijving">
            <a:extLst>
              <a:ext uri="{FF2B5EF4-FFF2-40B4-BE49-F238E27FC236}">
                <a16:creationId xmlns:a16="http://schemas.microsoft.com/office/drawing/2014/main" id="{FB9C0690-EB2B-F38E-6770-A066727EB084}"/>
              </a:ext>
            </a:extLst>
          </p:cNvPr>
          <p:cNvPicPr>
            <a:picLocks noChangeAspect="1"/>
          </p:cNvPicPr>
          <p:nvPr/>
        </p:nvPicPr>
        <p:blipFill>
          <a:blip r:embed="rId3">
            <a:extLst>
              <a:ext uri="{BEBA8EAE-BF5A-486C-A8C5-ECC9F3942E4B}">
                <a14:imgProps xmlns:a14="http://schemas.microsoft.com/office/drawing/2010/main">
                  <a14:imgLayer r:embed="rId4">
                    <a14:imgEffect>
                      <a14:brightnessContrast bright="100000"/>
                    </a14:imgEffect>
                  </a14:imgLayer>
                </a14:imgProps>
              </a:ext>
              <a:ext uri="{28A0092B-C50C-407E-A947-70E740481C1C}">
                <a14:useLocalDpi xmlns:a14="http://schemas.microsoft.com/office/drawing/2010/main" val="0"/>
              </a:ext>
            </a:extLst>
          </a:blip>
          <a:stretch>
            <a:fillRect/>
          </a:stretch>
        </p:blipFill>
        <p:spPr>
          <a:xfrm>
            <a:off x="360000" y="360000"/>
            <a:ext cx="1012500" cy="900000"/>
          </a:xfrm>
          <a:prstGeom prst="rect">
            <a:avLst/>
          </a:prstGeom>
        </p:spPr>
      </p:pic>
      <p:sp>
        <p:nvSpPr>
          <p:cNvPr id="21" name="Tijdelijke aanduiding voor tekst 20">
            <a:extLst>
              <a:ext uri="{FF2B5EF4-FFF2-40B4-BE49-F238E27FC236}">
                <a16:creationId xmlns:a16="http://schemas.microsoft.com/office/drawing/2014/main" id="{55E25C1A-0DF3-971E-F3C9-4D22AB570557}"/>
              </a:ext>
            </a:extLst>
          </p:cNvPr>
          <p:cNvSpPr>
            <a:spLocks noGrp="1"/>
          </p:cNvSpPr>
          <p:nvPr>
            <p:ph type="body" sz="quarter" idx="25"/>
          </p:nvPr>
        </p:nvSpPr>
        <p:spPr>
          <a:xfrm>
            <a:off x="6768000" y="982016"/>
            <a:ext cx="4500000" cy="4119269"/>
          </a:xfrm>
          <a:noFill/>
        </p:spPr>
        <p:txBody>
          <a:bodyPr anchor="ctr" anchorCtr="0"/>
          <a:lstStyle/>
          <a:p>
            <a:pPr marL="0" indent="0">
              <a:buNone/>
            </a:pPr>
            <a:r>
              <a:rPr lang="nl-NL" sz="2400" dirty="0"/>
              <a:t>De gemiddelde persoon heeft tussen de 20 en 30 minuten nodig om in slaap te vallen. </a:t>
            </a:r>
          </a:p>
          <a:p>
            <a:pPr marL="0" indent="0">
              <a:buNone/>
            </a:pPr>
            <a:r>
              <a:rPr lang="nl-NL" sz="2400" dirty="0"/>
              <a:t>Sneller in slaap vallen hoeft niet altijd positief te zijn. Val je regelmatig in slaap zodra je hoofd het kussen raakt? Dan heb je misschien juist een slaaptekort en is dit een teken dat je oververmoeid bent.</a:t>
            </a:r>
          </a:p>
        </p:txBody>
      </p:sp>
      <p:pic>
        <p:nvPicPr>
          <p:cNvPr id="3" name="Afbeelding 2">
            <a:extLst>
              <a:ext uri="{FF2B5EF4-FFF2-40B4-BE49-F238E27FC236}">
                <a16:creationId xmlns:a16="http://schemas.microsoft.com/office/drawing/2014/main" id="{95973DD3-0CD5-4870-4AFB-087AA7A35761}"/>
              </a:ext>
            </a:extLst>
          </p:cNvPr>
          <p:cNvPicPr>
            <a:picLocks noChangeAspect="1"/>
          </p:cNvPicPr>
          <p:nvPr/>
        </p:nvPicPr>
        <p:blipFill>
          <a:blip r:embed="rId5"/>
          <a:srcRect l="15843" t="2009" r="27228" b="14214"/>
          <a:stretch/>
        </p:blipFill>
        <p:spPr>
          <a:xfrm>
            <a:off x="2882057" y="3646237"/>
            <a:ext cx="2205780" cy="2160000"/>
          </a:xfrm>
          <a:prstGeom prst="rect">
            <a:avLst/>
          </a:prstGeom>
          <a:ln w="12700">
            <a:solidFill>
              <a:schemeClr val="accent1"/>
            </a:solidFill>
          </a:ln>
        </p:spPr>
      </p:pic>
    </p:spTree>
    <p:extLst>
      <p:ext uri="{BB962C8B-B14F-4D97-AF65-F5344CB8AC3E}">
        <p14:creationId xmlns:p14="http://schemas.microsoft.com/office/powerpoint/2010/main" val="1255809351"/>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decel="100000" fill="hold" nodeType="withEffect">
                                  <p:stCondLst>
                                    <p:cond delay="150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1250" fill="hold"/>
                                        <p:tgtEl>
                                          <p:spTgt spid="2"/>
                                        </p:tgtEl>
                                        <p:attrNameLst>
                                          <p:attrName>ppt_x</p:attrName>
                                        </p:attrNameLst>
                                      </p:cBhvr>
                                      <p:tavLst>
                                        <p:tav tm="0">
                                          <p:val>
                                            <p:strVal val="#ppt_x"/>
                                          </p:val>
                                        </p:tav>
                                        <p:tav tm="100000">
                                          <p:val>
                                            <p:strVal val="#ppt_x"/>
                                          </p:val>
                                        </p:tav>
                                      </p:tavLst>
                                    </p:anim>
                                    <p:anim calcmode="lin" valueType="num">
                                      <p:cBhvr additive="base">
                                        <p:cTn id="8" dur="1250" fill="hold"/>
                                        <p:tgtEl>
                                          <p:spTgt spid="2"/>
                                        </p:tgtEl>
                                        <p:attrNameLst>
                                          <p:attrName>ppt_y</p:attrName>
                                        </p:attrNameLst>
                                      </p:cBhvr>
                                      <p:tavLst>
                                        <p:tav tm="0">
                                          <p:val>
                                            <p:strVal val="0-#ppt_h/2"/>
                                          </p:val>
                                        </p:tav>
                                        <p:tav tm="100000">
                                          <p:val>
                                            <p:strVal val="#ppt_y"/>
                                          </p:val>
                                        </p:tav>
                                      </p:tavLst>
                                    </p:anim>
                                  </p:childTnLst>
                                </p:cTn>
                              </p:par>
                              <p:par>
                                <p:cTn id="9" presetID="2" presetClass="entr" presetSubtype="4" decel="100000" fill="hold" grpId="0" nodeType="withEffect">
                                  <p:stCondLst>
                                    <p:cond delay="500"/>
                                  </p:stCondLst>
                                  <p:childTnLst>
                                    <p:set>
                                      <p:cBhvr>
                                        <p:cTn id="10" dur="1" fill="hold">
                                          <p:stCondLst>
                                            <p:cond delay="0"/>
                                          </p:stCondLst>
                                        </p:cTn>
                                        <p:tgtEl>
                                          <p:spTgt spid="20"/>
                                        </p:tgtEl>
                                        <p:attrNameLst>
                                          <p:attrName>style.visibility</p:attrName>
                                        </p:attrNameLst>
                                      </p:cBhvr>
                                      <p:to>
                                        <p:strVal val="visible"/>
                                      </p:to>
                                    </p:set>
                                    <p:anim calcmode="lin" valueType="num">
                                      <p:cBhvr additive="base">
                                        <p:cTn id="11" dur="750" fill="hold"/>
                                        <p:tgtEl>
                                          <p:spTgt spid="20"/>
                                        </p:tgtEl>
                                        <p:attrNameLst>
                                          <p:attrName>ppt_x</p:attrName>
                                        </p:attrNameLst>
                                      </p:cBhvr>
                                      <p:tavLst>
                                        <p:tav tm="0">
                                          <p:val>
                                            <p:strVal val="#ppt_x"/>
                                          </p:val>
                                        </p:tav>
                                        <p:tav tm="100000">
                                          <p:val>
                                            <p:strVal val="#ppt_x"/>
                                          </p:val>
                                        </p:tav>
                                      </p:tavLst>
                                    </p:anim>
                                    <p:anim calcmode="lin" valueType="num">
                                      <p:cBhvr additive="base">
                                        <p:cTn id="12" dur="750" fill="hold"/>
                                        <p:tgtEl>
                                          <p:spTgt spid="20"/>
                                        </p:tgtEl>
                                        <p:attrNameLst>
                                          <p:attrName>ppt_y</p:attrName>
                                        </p:attrNameLst>
                                      </p:cBhvr>
                                      <p:tavLst>
                                        <p:tav tm="0">
                                          <p:val>
                                            <p:strVal val="1+#ppt_h/2"/>
                                          </p:val>
                                        </p:tav>
                                        <p:tav tm="100000">
                                          <p:val>
                                            <p:strVal val="#ppt_y"/>
                                          </p:val>
                                        </p:tav>
                                      </p:tavLst>
                                    </p:anim>
                                  </p:childTnLst>
                                </p:cTn>
                              </p:par>
                              <p:par>
                                <p:cTn id="13" presetID="2" presetClass="entr" presetSubtype="1" decel="100000" fill="hold" grpId="0" nodeType="withEffect">
                                  <p:stCondLst>
                                    <p:cond delay="1500"/>
                                  </p:stCondLst>
                                  <p:childTnLst>
                                    <p:set>
                                      <p:cBhvr>
                                        <p:cTn id="14" dur="1" fill="hold">
                                          <p:stCondLst>
                                            <p:cond delay="0"/>
                                          </p:stCondLst>
                                        </p:cTn>
                                        <p:tgtEl>
                                          <p:spTgt spid="12"/>
                                        </p:tgtEl>
                                        <p:attrNameLst>
                                          <p:attrName>style.visibility</p:attrName>
                                        </p:attrNameLst>
                                      </p:cBhvr>
                                      <p:to>
                                        <p:strVal val="visible"/>
                                      </p:to>
                                    </p:set>
                                    <p:anim calcmode="lin" valueType="num">
                                      <p:cBhvr additive="base">
                                        <p:cTn id="15" dur="1250" fill="hold"/>
                                        <p:tgtEl>
                                          <p:spTgt spid="12"/>
                                        </p:tgtEl>
                                        <p:attrNameLst>
                                          <p:attrName>ppt_x</p:attrName>
                                        </p:attrNameLst>
                                      </p:cBhvr>
                                      <p:tavLst>
                                        <p:tav tm="0">
                                          <p:val>
                                            <p:strVal val="#ppt_x"/>
                                          </p:val>
                                        </p:tav>
                                        <p:tav tm="100000">
                                          <p:val>
                                            <p:strVal val="#ppt_x"/>
                                          </p:val>
                                        </p:tav>
                                      </p:tavLst>
                                    </p:anim>
                                    <p:anim calcmode="lin" valueType="num">
                                      <p:cBhvr additive="base">
                                        <p:cTn id="16" dur="1250" fill="hold"/>
                                        <p:tgtEl>
                                          <p:spTgt spid="12"/>
                                        </p:tgtEl>
                                        <p:attrNameLst>
                                          <p:attrName>ppt_y</p:attrName>
                                        </p:attrNameLst>
                                      </p:cBhvr>
                                      <p:tavLst>
                                        <p:tav tm="0">
                                          <p:val>
                                            <p:strVal val="0-#ppt_h/2"/>
                                          </p:val>
                                        </p:tav>
                                        <p:tav tm="100000">
                                          <p:val>
                                            <p:strVal val="#ppt_y"/>
                                          </p:val>
                                        </p:tav>
                                      </p:tavLst>
                                    </p:anim>
                                  </p:childTnLst>
                                </p:cTn>
                              </p:par>
                              <p:par>
                                <p:cTn id="17" presetID="10" presetClass="entr" presetSubtype="0" fill="hold" grpId="0" nodeType="withEffect">
                                  <p:stCondLst>
                                    <p:cond delay="500"/>
                                  </p:stCondLst>
                                  <p:childTnLst>
                                    <p:set>
                                      <p:cBhvr>
                                        <p:cTn id="18" dur="1" fill="hold">
                                          <p:stCondLst>
                                            <p:cond delay="0"/>
                                          </p:stCondLst>
                                        </p:cTn>
                                        <p:tgtEl>
                                          <p:spTgt spid="4">
                                            <p:txEl>
                                              <p:pRg st="0" end="0"/>
                                            </p:txEl>
                                          </p:spTgt>
                                        </p:tgtEl>
                                        <p:attrNameLst>
                                          <p:attrName>style.visibility</p:attrName>
                                        </p:attrNameLst>
                                      </p:cBhvr>
                                      <p:to>
                                        <p:strVal val="visible"/>
                                      </p:to>
                                    </p:set>
                                    <p:animEffect transition="in" filter="fade">
                                      <p:cBhvr>
                                        <p:cTn id="19" dur="500"/>
                                        <p:tgtEl>
                                          <p:spTgt spid="4">
                                            <p:txEl>
                                              <p:pRg st="0" end="0"/>
                                            </p:txEl>
                                          </p:spTgt>
                                        </p:tgtEl>
                                      </p:cBhvr>
                                    </p:animEffect>
                                  </p:childTnLst>
                                </p:cTn>
                              </p:par>
                              <p:par>
                                <p:cTn id="20" presetID="10" presetClass="entr" presetSubtype="0" fill="hold" grpId="0" nodeType="withEffect">
                                  <p:stCondLst>
                                    <p:cond delay="2500"/>
                                  </p:stCondLst>
                                  <p:childTnLst>
                                    <p:set>
                                      <p:cBhvr>
                                        <p:cTn id="21" dur="1" fill="hold">
                                          <p:stCondLst>
                                            <p:cond delay="0"/>
                                          </p:stCondLst>
                                        </p:cTn>
                                        <p:tgtEl>
                                          <p:spTgt spid="21"/>
                                        </p:tgtEl>
                                        <p:attrNameLst>
                                          <p:attrName>style.visibility</p:attrName>
                                        </p:attrNameLst>
                                      </p:cBhvr>
                                      <p:to>
                                        <p:strVal val="visible"/>
                                      </p:to>
                                    </p:set>
                                    <p:animEffect transition="in" filter="fade">
                                      <p:cBhvr>
                                        <p:cTn id="22" dur="1000"/>
                                        <p:tgtEl>
                                          <p:spTgt spid="21"/>
                                        </p:tgtEl>
                                      </p:cBhvr>
                                    </p:animEffect>
                                  </p:childTnLst>
                                </p:cTn>
                              </p:par>
                              <p:par>
                                <p:cTn id="23" presetID="14" presetClass="entr" presetSubtype="10" fill="hold" nodeType="with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randombar(horizontal)">
                                      <p:cBhvr>
                                        <p:cTn id="25" dur="1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20" grpId="0" animBg="1"/>
      <p:bldP spid="4" grpId="0" build="p"/>
      <p:bldP spid="21" grpId="0" uiExpand="1" animBg="1"/>
    </p:bldLst>
  </p:timing>
</p:sld>
</file>

<file path=ppt/theme/theme1.xml><?xml version="1.0" encoding="utf-8"?>
<a:theme xmlns:a="http://schemas.openxmlformats.org/drawingml/2006/main" name="unica">
  <a:themeElements>
    <a:clrScheme name="Aangepast 4">
      <a:dk1>
        <a:sysClr val="windowText" lastClr="000000"/>
      </a:dk1>
      <a:lt1>
        <a:sysClr val="window" lastClr="FFFFFF"/>
      </a:lt1>
      <a:dk2>
        <a:srgbClr val="262626"/>
      </a:dk2>
      <a:lt2>
        <a:srgbClr val="D8D8D8"/>
      </a:lt2>
      <a:accent1>
        <a:srgbClr val="E0001A"/>
      </a:accent1>
      <a:accent2>
        <a:srgbClr val="012243"/>
      </a:accent2>
      <a:accent3>
        <a:srgbClr val="8A8B8E"/>
      </a:accent3>
      <a:accent4>
        <a:srgbClr val="CC8081"/>
      </a:accent4>
      <a:accent5>
        <a:srgbClr val="7DA4BC"/>
      </a:accent5>
      <a:accent6>
        <a:srgbClr val="888698"/>
      </a:accent6>
      <a:hlink>
        <a:srgbClr val="181818"/>
      </a:hlink>
      <a:folHlink>
        <a:srgbClr val="181818"/>
      </a:folHlink>
    </a:clrScheme>
    <a:fontScheme name="Aangepast 2">
      <a:majorFont>
        <a:latin typeface="Calibri"/>
        <a:ea typeface=""/>
        <a:cs typeface=""/>
      </a:majorFont>
      <a:minorFont>
        <a:latin typeface="Calibri Light"/>
        <a:ea typeface=""/>
        <a:cs typeface=""/>
      </a:minorFont>
    </a:fontScheme>
    <a:fmtScheme name="Kantoor">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UNICA Presentatie NL sjabloon  -  Alleen-lezen" id="{856AF3FD-95EB-4261-8267-FBE84058E4DF}" vid="{3FCD8D41-7324-4842-AE95-E019AF7A30B0}"/>
    </a:ext>
  </a:extLst>
</a:theme>
</file>

<file path=ppt/theme/theme2.xml><?xml version="1.0" encoding="utf-8"?>
<a:theme xmlns:a="http://schemas.openxmlformats.org/drawingml/2006/main" name="Kantoorthema">
  <a:themeElements>
    <a:clrScheme name="Kantoor">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Kantoor">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Kantoor">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Kantoorth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SharedWithUsers xmlns="7a4b3a3d-f53c-46b7-bceb-0b73dd17836e">
      <UserInfo>
        <DisplayName>Birre van Esveld | Inhealth</DisplayName>
        <AccountId>11</AccountId>
        <AccountType/>
      </UserInfo>
      <UserInfo>
        <DisplayName>Cindy Nieuwenhoff | Inhealth</DisplayName>
        <AccountId>65</AccountId>
        <AccountType/>
      </UserInfo>
      <UserInfo>
        <DisplayName>Rianne Van Dun | Inhealth</DisplayName>
        <AccountId>2980</AccountId>
        <AccountType/>
      </UserInfo>
    </SharedWithUsers>
    <lcf76f155ced4ddcb4097134ff3c332f xmlns="c5980573-042a-4612-9a07-1b50beb0a401">
      <Terms xmlns="http://schemas.microsoft.com/office/infopath/2007/PartnerControls"/>
    </lcf76f155ced4ddcb4097134ff3c332f>
    <TaxCatchAll xmlns="7a4b3a3d-f53c-46b7-bceb-0b73dd17836e" xsi:nil="true"/>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F49AAF9DCBB55C47B6A2D06FD2F0E44F" ma:contentTypeVersion="18" ma:contentTypeDescription="Een nieuw document maken." ma:contentTypeScope="" ma:versionID="c262099a46c689fd83ff1d00a5b60e49">
  <xsd:schema xmlns:xsd="http://www.w3.org/2001/XMLSchema" xmlns:xs="http://www.w3.org/2001/XMLSchema" xmlns:p="http://schemas.microsoft.com/office/2006/metadata/properties" xmlns:ns2="c5980573-042a-4612-9a07-1b50beb0a401" xmlns:ns3="7a4b3a3d-f53c-46b7-bceb-0b73dd17836e" targetNamespace="http://schemas.microsoft.com/office/2006/metadata/properties" ma:root="true" ma:fieldsID="8d33d4f127a64e3d2e3bd4bbb47d036e" ns2:_="" ns3:_="">
    <xsd:import namespace="c5980573-042a-4612-9a07-1b50beb0a401"/>
    <xsd:import namespace="7a4b3a3d-f53c-46b7-bceb-0b73dd17836e"/>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GenerationTime" minOccurs="0"/>
                <xsd:element ref="ns2:MediaServiceEventHashCode" minOccurs="0"/>
                <xsd:element ref="ns2:MediaServiceOCR" minOccurs="0"/>
                <xsd:element ref="ns2:MediaServiceDateTaken" minOccurs="0"/>
                <xsd:element ref="ns2:MediaServiceLocation" minOccurs="0"/>
                <xsd:element ref="ns2:MediaServiceAutoKeyPoints" minOccurs="0"/>
                <xsd:element ref="ns2:MediaServiceKeyPoints" minOccurs="0"/>
                <xsd:element ref="ns3:SharedWithUsers" minOccurs="0"/>
                <xsd:element ref="ns3:SharedWithDetails" minOccurs="0"/>
                <xsd:element ref="ns2:MediaLengthInSeconds" minOccurs="0"/>
                <xsd:element ref="ns2:lcf76f155ced4ddcb4097134ff3c332f" minOccurs="0"/>
                <xsd:element ref="ns3:TaxCatchAll"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5980573-042a-4612-9a07-1b50beb0a401"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GenerationTime" ma:index="11" nillable="true" ma:displayName="MediaServiceGenerationTime" ma:hidden="true" ma:internalName="MediaServiceGenerationTime"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OCR" ma:index="13" nillable="true" ma:displayName="Extracted Text" ma:internalName="MediaServiceOCR" ma:readOnly="true">
      <xsd:simpleType>
        <xsd:restriction base="dms:Note">
          <xsd:maxLength value="255"/>
        </xsd:restriction>
      </xsd:simpleType>
    </xsd:element>
    <xsd:element name="MediaServiceDateTaken" ma:index="14" nillable="true" ma:displayName="MediaServiceDateTaken" ma:hidden="true" ma:internalName="MediaServiceDateTaken" ma:readOnly="true">
      <xsd:simpleType>
        <xsd:restriction base="dms:Text"/>
      </xsd:simpleType>
    </xsd:element>
    <xsd:element name="MediaServiceLocation" ma:index="15" nillable="true" ma:displayName="Location" ma:internalName="MediaServiceLocation"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true">
      <xsd:simpleType>
        <xsd:restriction base="dms:Note">
          <xsd:maxLength value="255"/>
        </xsd:restriction>
      </xsd:simpleType>
    </xsd:element>
    <xsd:element name="MediaLengthInSeconds" ma:index="20" nillable="true" ma:displayName="Length (seconds)" ma:internalName="MediaLengthInSeconds" ma:readOnly="true">
      <xsd:simpleType>
        <xsd:restriction base="dms:Unknown"/>
      </xsd:simpleType>
    </xsd:element>
    <xsd:element name="lcf76f155ced4ddcb4097134ff3c332f" ma:index="22" nillable="true" ma:taxonomy="true" ma:internalName="lcf76f155ced4ddcb4097134ff3c332f" ma:taxonomyFieldName="MediaServiceImageTags" ma:displayName="Afbeeldingtags" ma:readOnly="false" ma:fieldId="{5cf76f15-5ced-4ddc-b409-7134ff3c332f}" ma:taxonomyMulti="true" ma:sspId="6ed7749a-c1a2-4d47-b14a-2cf488e2fd6b"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4" nillable="true" ma:displayName="MediaServiceObjectDetectorVersions" ma:description="" ma:hidden="true" ma:indexed="true" ma:internalName="MediaServiceObjectDetectorVersions" ma:readOnly="true">
      <xsd:simpleType>
        <xsd:restriction base="dms:Text"/>
      </xsd:simpleType>
    </xsd:element>
    <xsd:element name="MediaServiceSearchProperties" ma:index="25"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7a4b3a3d-f53c-46b7-bceb-0b73dd17836e" elementFormDefault="qualified">
    <xsd:import namespace="http://schemas.microsoft.com/office/2006/documentManagement/types"/>
    <xsd:import namespace="http://schemas.microsoft.com/office/infopath/2007/PartnerControls"/>
    <xsd:element name="SharedWithUsers" ma:index="18" nillable="true" ma:displayName="Gedeeld met"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Gedeeld met details" ma:internalName="SharedWithDetails" ma:readOnly="true">
      <xsd:simpleType>
        <xsd:restriction base="dms:Note">
          <xsd:maxLength value="255"/>
        </xsd:restriction>
      </xsd:simpleType>
    </xsd:element>
    <xsd:element name="TaxCatchAll" ma:index="23" nillable="true" ma:displayName="Taxonomy Catch All Column" ma:hidden="true" ma:list="{c14455aa-8d1e-4041-be6f-7131786c833a}" ma:internalName="TaxCatchAll" ma:showField="CatchAllData" ma:web="7a4b3a3d-f53c-46b7-bceb-0b73dd17836e">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houdstype"/>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AD6777FB-7070-47FE-9298-A8738AE30C06}">
  <ds:schemaRefs>
    <ds:schemaRef ds:uri="http://schemas.microsoft.com/office/2006/documentManagement/types"/>
    <ds:schemaRef ds:uri="http://purl.org/dc/terms/"/>
    <ds:schemaRef ds:uri="c5980573-042a-4612-9a07-1b50beb0a401"/>
    <ds:schemaRef ds:uri="http://purl.org/dc/elements/1.1/"/>
    <ds:schemaRef ds:uri="http://schemas.microsoft.com/office/infopath/2007/PartnerControls"/>
    <ds:schemaRef ds:uri="http://www.w3.org/XML/1998/namespace"/>
    <ds:schemaRef ds:uri="http://purl.org/dc/dcmitype/"/>
    <ds:schemaRef ds:uri="http://schemas.openxmlformats.org/package/2006/metadata/core-properties"/>
    <ds:schemaRef ds:uri="7a4b3a3d-f53c-46b7-bceb-0b73dd17836e"/>
    <ds:schemaRef ds:uri="http://schemas.microsoft.com/office/2006/metadata/properties"/>
  </ds:schemaRefs>
</ds:datastoreItem>
</file>

<file path=customXml/itemProps2.xml><?xml version="1.0" encoding="utf-8"?>
<ds:datastoreItem xmlns:ds="http://schemas.openxmlformats.org/officeDocument/2006/customXml" ds:itemID="{AEDEF112-D6DC-494F-A056-0AEF32ED0CC4}">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c5980573-042a-4612-9a07-1b50beb0a401"/>
    <ds:schemaRef ds:uri="7a4b3a3d-f53c-46b7-bceb-0b73dd17836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AEFCDCAF-2E38-4F06-A3AE-239B03236FE9}">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PowerPoint - Unica Corporate NL sjabloon</Template>
  <TotalTime>3424</TotalTime>
  <Words>974</Words>
  <Application>Microsoft Macintosh PowerPoint</Application>
  <PresentationFormat>Breedbeeld</PresentationFormat>
  <Paragraphs>114</Paragraphs>
  <Slides>19</Slides>
  <Notes>18</Notes>
  <HiddenSlides>0</HiddenSlides>
  <MMClips>0</MMClips>
  <ScaleCrop>false</ScaleCrop>
  <HeadingPairs>
    <vt:vector size="6" baseType="variant">
      <vt:variant>
        <vt:lpstr>Gebruikte lettertypen</vt:lpstr>
      </vt:variant>
      <vt:variant>
        <vt:i4>4</vt:i4>
      </vt:variant>
      <vt:variant>
        <vt:lpstr>Thema</vt:lpstr>
      </vt:variant>
      <vt:variant>
        <vt:i4>1</vt:i4>
      </vt:variant>
      <vt:variant>
        <vt:lpstr>Diatitels</vt:lpstr>
      </vt:variant>
      <vt:variant>
        <vt:i4>19</vt:i4>
      </vt:variant>
    </vt:vector>
  </HeadingPairs>
  <TitlesOfParts>
    <vt:vector size="24" baseType="lpstr">
      <vt:lpstr>Arial</vt:lpstr>
      <vt:lpstr>Calibri</vt:lpstr>
      <vt:lpstr>Calibri Light</vt:lpstr>
      <vt:lpstr>Segoe UI Light</vt:lpstr>
      <vt:lpstr>unica</vt:lpstr>
      <vt:lpstr> Hoeveel weet jij eigenlijk over slaap? </vt:lpstr>
      <vt:lpstr>Een gemiddelde volwassene heeft genoeg aan maximaal 6 uur slaap per nacht.</vt:lpstr>
      <vt:lpstr>PowerPoint-presentatie</vt:lpstr>
      <vt:lpstr>Je kunt slaaptekort inhalen door uit te slapen in het weekend.</vt:lpstr>
      <vt:lpstr>PowerPoint-presentatie</vt:lpstr>
      <vt:lpstr>Je hebt minder slaap nodig naarmate je ouder wordt.</vt:lpstr>
      <vt:lpstr>PowerPoint-presentatie</vt:lpstr>
      <vt:lpstr>De gemiddelde persoon heeft 10 minuten nodig om in slaap te vallen.</vt:lpstr>
      <vt:lpstr>PowerPoint-presentatie</vt:lpstr>
      <vt:lpstr>Het gebruik van je smartphone net voor het slapen gaan, heeft een negatieve invloed op je nachtrust.</vt:lpstr>
      <vt:lpstr>PowerPoint-presentatie</vt:lpstr>
      <vt:lpstr>De meeste mensen worden meerdere keren wakker tijdens het slapen.</vt:lpstr>
      <vt:lpstr>PowerPoint-presentatie</vt:lpstr>
      <vt:lpstr>Overdag een dutje doen heeft een negatieve invloed op de kwaliteit van je nachtrust.</vt:lpstr>
      <vt:lpstr>PowerPoint-presentatie</vt:lpstr>
      <vt:lpstr>Het is beter om direct op te staan als je niet kunt slapen, dan in bed te blijven liggen.</vt:lpstr>
      <vt:lpstr>PowerPoint-presentatie</vt:lpstr>
      <vt:lpstr>Jouw vitale gereedschapskist voor…de beste slaap!  </vt:lpstr>
      <vt:lpstr>PowerPoint-presentatie</vt:lpstr>
    </vt:vector>
  </TitlesOfParts>
  <Manager>MADE BY PPTSOLUTIONS.NL</Manager>
  <Company>PPTSOLUTIONS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PowerPoint-presentatie</dc:title>
  <dc:subject>MADE BY PPTSOLUTIONS.NL</dc:subject>
  <dc:creator>Straver, Annette</dc:creator>
  <cp:keywords>MADE BY PPTSOLUTIONS.NL</cp:keywords>
  <cp:lastModifiedBy>Rianne van Dun</cp:lastModifiedBy>
  <cp:revision>52</cp:revision>
  <dcterms:created xsi:type="dcterms:W3CDTF">2021-06-30T10:38:39Z</dcterms:created>
  <dcterms:modified xsi:type="dcterms:W3CDTF">2024-10-24T08:43:12Z</dcterms:modified>
  <cp:category>POWERPOINT</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ediaServiceImageTags">
    <vt:lpwstr/>
  </property>
  <property fmtid="{D5CDD505-2E9C-101B-9397-08002B2CF9AE}" pid="3" name="ContentTypeId">
    <vt:lpwstr>0x010100F49AAF9DCBB55C47B6A2D06FD2F0E44F</vt:lpwstr>
  </property>
</Properties>
</file>